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"/>
          <a:ext cx="9144000" cy="6857996"/>
        </p:xfrm>
        <a:graphic>
          <a:graphicData uri="http://schemas.openxmlformats.org/drawingml/2006/table">
            <a:tbl>
              <a:tblPr/>
              <a:tblGrid>
                <a:gridCol w="6350537"/>
                <a:gridCol w="2793463"/>
              </a:tblGrid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BULUTTAN </a:t>
                      </a:r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</a:t>
                      </a:r>
                      <a:r>
                        <a:rPr lang="tr-TR" sz="4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KAPMAK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800" b="1" i="0" u="none" strike="noStrike">
                          <a:solidFill>
                            <a:srgbClr val="FF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</a:rPr>
                        <a:t>BABA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BİNDİĞİ </a:t>
                      </a:r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KESMEK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</a:rPr>
                        <a:t>DALI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BAŞ </a:t>
                      </a:r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ETMEK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</a:rPr>
                        <a:t>İÇİNE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324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AVUCUNUN </a:t>
                      </a:r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ALMAK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</a:rPr>
                        <a:t>KUMRUSU 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ARPACI </a:t>
                      </a:r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GİBİ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800" b="1" i="0" u="none" strike="noStrike">
                          <a:solidFill>
                            <a:srgbClr val="FF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</a:rPr>
                        <a:t>NEM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ARAP </a:t>
                      </a:r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DÖNMEK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</a:rPr>
                        <a:t>SAÇINA 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ANA </a:t>
                      </a:r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</a:t>
                      </a:r>
                      <a:r>
                        <a:rPr lang="tr-TR" sz="4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GÜNÜ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Calibri"/>
                        </a:rPr>
                        <a:t>TACI 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28</Words>
  <PresentationFormat>Ekran Gösterisi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2019-02-17T16:29:36Z</dcterms:created>
  <dcterms:modified xsi:type="dcterms:W3CDTF">2019-04-14T20:24:43Z</dcterms:modified>
</cp:coreProperties>
</file>