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5720" y="214290"/>
          <a:ext cx="8643998" cy="6407646"/>
        </p:xfrm>
        <a:graphic>
          <a:graphicData uri="http://schemas.openxmlformats.org/drawingml/2006/table">
            <a:tbl>
              <a:tblPr/>
              <a:tblGrid>
                <a:gridCol w="4524594"/>
                <a:gridCol w="4119404"/>
              </a:tblGrid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……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UĞRAMAK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LOKMASINI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08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ÇIKARMAK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İÇİ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DARALMAK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NEFES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24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…..…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ÇEKİLMEK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MEKİK</a:t>
                      </a:r>
                      <a:endParaRPr lang="tr-TR" sz="4400" b="1" i="0" u="none" strike="noStrike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SAYMAK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HÜSRANA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DOKUMAK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KABUĞUNA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ALDIRMAMAK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ISKARTAYA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21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2019-04-14T16:58:59Z</dcterms:modified>
</cp:coreProperties>
</file>