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01.04.2019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"/>
          <a:ext cx="9144000" cy="6857996"/>
        </p:xfrm>
        <a:graphic>
          <a:graphicData uri="http://schemas.openxmlformats.org/drawingml/2006/table">
            <a:tbl>
              <a:tblPr/>
              <a:tblGrid>
                <a:gridCol w="6786578"/>
                <a:gridCol w="2357422"/>
              </a:tblGrid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AÇIK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BIRAKMAK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ŞİMŞEK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AKLA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….E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GELMEMEK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CAN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ÇAĞINI YAŞAMAK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KAPI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324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AYAKLARI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….E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DEĞMEMEK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ALTIN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BEYNİNDE </a:t>
                      </a:r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ÇAKMAK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MERCEK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EVİNDEN VURMAK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YERE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11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….</a:t>
                      </a:r>
                      <a:r>
                        <a:rPr lang="tr-TR" sz="4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tr-TR" sz="4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ALTINA ALMAK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r-TR" sz="48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HAYAL</a:t>
                      </a:r>
                      <a:endParaRPr lang="tr-TR" sz="48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30</Words>
  <PresentationFormat>Ekran Gösterisi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2019-02-17T16:29:36Z</dcterms:created>
  <dcterms:modified xsi:type="dcterms:W3CDTF">2019-03-31T22:44:24Z</dcterms:modified>
</cp:coreProperties>
</file>