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0" y="2"/>
          <a:ext cx="9144000" cy="6857996"/>
        </p:xfrm>
        <a:graphic>
          <a:graphicData uri="http://schemas.openxmlformats.org/drawingml/2006/table">
            <a:tbl>
              <a:tblPr/>
              <a:tblGrid>
                <a:gridCol w="6715140"/>
                <a:gridCol w="2428860"/>
              </a:tblGrid>
              <a:tr h="96411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……...</a:t>
                      </a:r>
                      <a:r>
                        <a:rPr lang="tr-TR" sz="4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KALMAMAK</a:t>
                      </a:r>
                      <a:endParaRPr lang="tr-TR" sz="4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KÜREK</a:t>
                      </a:r>
                      <a:endParaRPr lang="tr-TR" sz="44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11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……...</a:t>
                      </a:r>
                      <a:r>
                        <a:rPr lang="tr-TR" sz="4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 </a:t>
                      </a:r>
                      <a:r>
                        <a:rPr lang="tr-TR" sz="4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GİBİ ÇIRPINMAK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SIFIRDAN</a:t>
                      </a:r>
                      <a:endParaRPr lang="tr-TR" sz="44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11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……...</a:t>
                      </a:r>
                      <a:r>
                        <a:rPr lang="tr-TR" sz="4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 </a:t>
                      </a:r>
                      <a:r>
                        <a:rPr lang="tr-TR" sz="4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 ÇIKMAK</a:t>
                      </a:r>
                      <a:endParaRPr lang="tr-TR" sz="4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NABZINI</a:t>
                      </a:r>
                      <a:endParaRPr lang="tr-TR" sz="44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3324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……...</a:t>
                      </a:r>
                      <a:r>
                        <a:rPr lang="tr-TR" sz="4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 </a:t>
                      </a:r>
                      <a:r>
                        <a:rPr lang="tr-TR" sz="4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KADAR </a:t>
                      </a:r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DİLİ OLMAK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HEVESİ</a:t>
                      </a:r>
                      <a:endParaRPr lang="tr-TR" sz="4400" b="1" i="0" u="none" strike="noStrike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11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……...</a:t>
                      </a:r>
                      <a:r>
                        <a:rPr lang="tr-TR" sz="4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 </a:t>
                      </a:r>
                      <a:r>
                        <a:rPr lang="tr-TR" sz="4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BOŞ BULMAK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FOS</a:t>
                      </a:r>
                      <a:endParaRPr lang="tr-TR" sz="44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11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……...</a:t>
                      </a:r>
                      <a:r>
                        <a:rPr lang="tr-TR" sz="4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 </a:t>
                      </a:r>
                      <a:r>
                        <a:rPr lang="tr-TR" sz="4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TUTMAK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KUŞ</a:t>
                      </a:r>
                      <a:endParaRPr lang="tr-TR" sz="44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11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……...</a:t>
                      </a:r>
                      <a:r>
                        <a:rPr lang="tr-TR" sz="4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 </a:t>
                      </a:r>
                      <a:r>
                        <a:rPr lang="tr-TR" sz="4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BAŞLAMAK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MEYDANI</a:t>
                      </a:r>
                      <a:endParaRPr lang="tr-TR" sz="44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25</Words>
  <PresentationFormat>Ekran Gösterisi 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2019-02-17T16:29:36Z</dcterms:created>
  <dcterms:modified xsi:type="dcterms:W3CDTF">2019-04-14T16:53:53Z</dcterms:modified>
</cp:coreProperties>
</file>