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6500826"/>
                <a:gridCol w="2643174"/>
              </a:tblGrid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…………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BULAŞMAK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DUVAR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TUTTURAMAMAK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DİLE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GETİRMEK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SARPA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32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DÖRT </a:t>
                      </a:r>
                      <a:r>
                        <a:rPr lang="tr-TR" sz="4000" b="1" i="0" u="none" strike="noStrike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</a:t>
                      </a:r>
                      <a:r>
                        <a:rPr lang="tr-TR" sz="4000" b="1" i="0" u="none" strike="noStrike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ARASINDAN KALMAK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KABAK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İÇİ </a:t>
                      </a:r>
                      <a:r>
                        <a:rPr lang="tr-TR" sz="4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ETMEK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RAHAT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İŞ </a:t>
                      </a:r>
                      <a:r>
                        <a:rPr lang="tr-TR" sz="4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SARMAK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ÇAMURA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…………</a:t>
                      </a:r>
                      <a:r>
                        <a:rPr lang="tr-TR" sz="4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0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BAŞINA PATLAMAK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DİKİŞ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26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2019-04-14T16:43:26Z</dcterms:modified>
</cp:coreProperties>
</file>