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2844" y="142852"/>
          <a:ext cx="8858312" cy="6573114"/>
        </p:xfrm>
        <a:graphic>
          <a:graphicData uri="http://schemas.openxmlformats.org/drawingml/2006/table">
            <a:tbl>
              <a:tblPr/>
              <a:tblGrid>
                <a:gridCol w="5271062"/>
                <a:gridCol w="3587250"/>
              </a:tblGrid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DİLİNİ …………………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ANLAMAK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08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DÜNYALARA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ATMAK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DÜNYANIN KAÇ BUCAK </a:t>
                      </a:r>
                      <a:endParaRPr lang="tr-TR" sz="4000" b="1" i="0" u="none" strike="noStrike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  <a:p>
                      <a:pPr algn="ctr" fontAlgn="ctr"/>
                      <a:r>
                        <a:rPr lang="tr-TR" sz="4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OLDUĞUNU </a:t>
                      </a:r>
                      <a:r>
                        <a:rPr lang="tr-TR" sz="4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ÇIKMAK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24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İÇİ DIŞINA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DEĞİŞMEMEK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467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İÇİ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İŞİ ALLAH'A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PARÇALANMAK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İŞKEMBEDEN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TUTAMAMAK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26</Words>
  <PresentationFormat>Ekran Gösterisi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2019-04-14T20:49:27Z</dcterms:modified>
</cp:coreProperties>
</file>