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71414"/>
          <a:ext cx="9144000" cy="6786586"/>
        </p:xfrm>
        <a:graphic>
          <a:graphicData uri="http://schemas.openxmlformats.org/drawingml/2006/table">
            <a:tbl>
              <a:tblPr/>
              <a:tblGrid>
                <a:gridCol w="5643570"/>
                <a:gridCol w="3500430"/>
              </a:tblGrid>
              <a:tr h="105347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KANCAYI ...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ÇEKMEK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200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SOYUP SOĞANA 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KAÇMAK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075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SİNEYE 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EKŞİTMEK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639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NEFES 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EZBERLEMEK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299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KULAĞINA KAR SUYU 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ÇEVİRMEK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075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SURATINI 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TAKMAK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075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SU GİBİ 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TÜKETMEK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25</Words>
  <PresentationFormat>Ekran Gösterisi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2019-04-14T21:08:27Z</dcterms:modified>
</cp:coreProperties>
</file>