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"/>
          <a:ext cx="9144000" cy="6857996"/>
        </p:xfrm>
        <a:graphic>
          <a:graphicData uri="http://schemas.openxmlformats.org/drawingml/2006/table">
            <a:tbl>
              <a:tblPr/>
              <a:tblGrid>
                <a:gridCol w="6286512"/>
                <a:gridCol w="2857488"/>
              </a:tblGrid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BOŞ DÖNMEK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SUYUNA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EŞİĞİNE </a:t>
                      </a:r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SÜRMEK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İÇİ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ETEKLERİ </a:t>
                      </a:r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ÇALMAK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SUYUNU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324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MEYDANA ÇIKMAK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ELİ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HUYUNA </a:t>
                      </a:r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GİTMEK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ZİL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HUYUNU </a:t>
                      </a:r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DEĞİŞTİRMEK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YÜZ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KAN AĞLAMAK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FOYASI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28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2019-04-14T16:48:40Z</dcterms:modified>
</cp:coreProperties>
</file>