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2844" y="252583"/>
          <a:ext cx="8786874" cy="6391125"/>
        </p:xfrm>
        <a:graphic>
          <a:graphicData uri="http://schemas.openxmlformats.org/drawingml/2006/table">
            <a:tbl>
              <a:tblPr/>
              <a:tblGrid>
                <a:gridCol w="4786346"/>
                <a:gridCol w="4000528"/>
              </a:tblGrid>
              <a:tr h="9245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RAYINA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YOKLAMAK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258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NABZINI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TAŞMAK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5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LAF ALTINDA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KAPANMAK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25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İÇİNE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KALMAMAK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49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KABİR AZABI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5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MEYDANA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ÇIKARMAK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5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SABRI 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ÇEKMEK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23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2019-04-14T20:58:06Z</dcterms:modified>
</cp:coreProperties>
</file>