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2844" y="2"/>
          <a:ext cx="9001156" cy="6857997"/>
        </p:xfrm>
        <a:graphic>
          <a:graphicData uri="http://schemas.openxmlformats.org/drawingml/2006/table">
            <a:tbl>
              <a:tblPr/>
              <a:tblGrid>
                <a:gridCol w="5781230"/>
                <a:gridCol w="3219926"/>
              </a:tblGrid>
              <a:tr h="1409253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SAMAN ALTINDAN … YÜRÜTMEK</a:t>
                      </a:r>
                      <a:endParaRPr lang="tr-TR" sz="4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SÜRÜDEN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1410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SAÇINA …. DÜŞMEK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648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SEVİNÇTEN ... UÇMAK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SIRTINDAN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8857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... KALMAK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SIFIRI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4533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 TÜKETMEK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SEYİRCİ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648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…. GEÇİNMEK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HAVALARA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648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 AYRILMAK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25</Words>
  <PresentationFormat>Ekran Gösterisi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2019-02-17T16:29:36Z</dcterms:created>
  <dcterms:modified xsi:type="dcterms:W3CDTF">2019-04-14T21:01:31Z</dcterms:modified>
</cp:coreProperties>
</file>