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286512"/>
                <a:gridCol w="2857488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SON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OYNAMAK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ŞEYTANIN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SON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KOYMAK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TIRNAĞA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GİBİ ISLANMAK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ADAMINA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BACAĞINI KIRMAK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KOZUNU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TAM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ÇATMAK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TARAĞI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TASI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TOPLAMAK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NOKTAYI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TEPEDEN </a:t>
                      </a:r>
                      <a:r>
                        <a:rPr lang="tr-TR" sz="44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………..</a:t>
                      </a:r>
                      <a:r>
                        <a:rPr lang="tr-TR" sz="4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SÜZMEK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SUCUK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28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2019-04-14T16:43:11Z</dcterms:modified>
</cp:coreProperties>
</file>