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85720" y="214290"/>
          <a:ext cx="8643998" cy="6407646"/>
        </p:xfrm>
        <a:graphic>
          <a:graphicData uri="http://schemas.openxmlformats.org/drawingml/2006/table">
            <a:tbl>
              <a:tblPr/>
              <a:tblGrid>
                <a:gridCol w="6072230"/>
                <a:gridCol w="2571768"/>
              </a:tblGrid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3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EŞEĞİNİ SAĞLAM </a:t>
                      </a:r>
                      <a:r>
                        <a:rPr lang="tr-TR" sz="36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</a:t>
                      </a:r>
                      <a:r>
                        <a:rPr lang="tr-TR" sz="36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36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BAĞLAMAK</a:t>
                      </a:r>
                      <a:endParaRPr lang="tr-TR" sz="3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ETEK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088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36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 ÖPMEK</a:t>
                      </a:r>
                      <a:endParaRPr lang="tr-TR" sz="3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FORSUNU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36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... </a:t>
                      </a:r>
                      <a:r>
                        <a:rPr lang="tr-TR" sz="3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YİTİRMEK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ICIĞINI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6248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36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... </a:t>
                      </a:r>
                      <a:r>
                        <a:rPr lang="tr-TR" sz="3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CICIĞINI ÇIKARMAK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İBRET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3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ISITIP ISITIP </a:t>
                      </a:r>
                      <a:r>
                        <a:rPr lang="tr-TR" sz="36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 </a:t>
                      </a:r>
                      <a:r>
                        <a:rPr lang="tr-TR" sz="3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KOYMAK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İÇİ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36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... </a:t>
                      </a:r>
                      <a:r>
                        <a:rPr lang="tr-TR" sz="3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ALMAK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KAZIĞA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36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... </a:t>
                      </a:r>
                      <a:r>
                        <a:rPr lang="tr-TR" sz="3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DAYANMAMAK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ÖNÜNE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26</Words>
  <PresentationFormat>Ekran Gösterisi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2019-02-17T16:29:36Z</dcterms:created>
  <dcterms:modified xsi:type="dcterms:W3CDTF">2019-04-14T20:45:36Z</dcterms:modified>
</cp:coreProperties>
</file>