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8000"/>
        </p:xfrm>
        <a:graphic>
          <a:graphicData uri="http://schemas.openxmlformats.org/drawingml/2006/table">
            <a:tbl>
              <a:tblPr/>
              <a:tblGrid>
                <a:gridCol w="6000760"/>
                <a:gridCol w="3143240"/>
              </a:tblGrid>
              <a:tr h="82719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CANINI 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………….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TAKMAK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DÜNYASI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425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………….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BAŞINA YIKILMAK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SÜTLÜYE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65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DÜNYAYI 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………….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GÖRMEK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TOZPEMBE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09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ETEĞİNDEKİ 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DÖKMEK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İŞ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50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ETLİYE 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KARIŞMAMAK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DİŞİNE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063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EZBERE 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………….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GÖRMEK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FİNCANCI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063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</a:t>
                      </a:r>
                      <a:r>
                        <a:rPr lang="tr-TR" sz="4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 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KATIRLARINI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ÜRKÜTMEK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TAŞI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28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2019-04-14T16:43:45Z</dcterms:modified>
</cp:coreProperties>
</file>