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42844" y="252583"/>
          <a:ext cx="8858312" cy="6248251"/>
        </p:xfrm>
        <a:graphic>
          <a:graphicData uri="http://schemas.openxmlformats.org/drawingml/2006/table">
            <a:tbl>
              <a:tblPr/>
              <a:tblGrid>
                <a:gridCol w="5929354"/>
                <a:gridCol w="2928958"/>
              </a:tblGrid>
              <a:tr h="90386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İÇTİKLERİ SU AYRI 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SIZLAMAK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2088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İÇİ 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SIÇRAMAK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386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İKİ ARADA BİR DEREDE 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SERMEK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6248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İKİ GÖZÜ İKİ ÇEŞME 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KALMAK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4467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İPE UN 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GİTMEMEK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386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İPLE 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AĞLAMAK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386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KAN BEYNİNE 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ÇEKMEK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31</Words>
  <PresentationFormat>Ekran Gösterisi 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2019-02-17T16:29:36Z</dcterms:created>
  <dcterms:modified xsi:type="dcterms:W3CDTF">2019-04-14T20:54:40Z</dcterms:modified>
</cp:coreProperties>
</file>