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15.04.2019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85720" y="214289"/>
          <a:ext cx="8572560" cy="6442976"/>
        </p:xfrm>
        <a:graphic>
          <a:graphicData uri="http://schemas.openxmlformats.org/drawingml/2006/table">
            <a:tbl>
              <a:tblPr/>
              <a:tblGrid>
                <a:gridCol w="4082186"/>
                <a:gridCol w="4490374"/>
              </a:tblGrid>
              <a:tr h="1000133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5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TEZGÂHI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50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BAKMAK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8230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5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TESELLİ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50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BİNMEK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89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5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TERS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50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BULMAK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695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50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TEPESİNE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50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DÜŞMEK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969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50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TEPEDEN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50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KARIŞMAK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89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50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TEFE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50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KOYMAK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89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50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TARİHE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50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KURMAK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21</Words>
  <PresentationFormat>Ekran Gösterisi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2019-04-14T21:04:46Z</dcterms:modified>
</cp:coreProperties>
</file>