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8" r:id="rId27"/>
    <p:sldId id="307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B818A4-8A00-4B11-AB4D-EB01333F1AA8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527F3C-D538-4DB2-B01C-F5E27D04BAB5}" type="slidenum">
              <a:rPr lang="tr-TR" smtClean="0"/>
              <a:pPr/>
              <a:t>25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YAPISINA GÖRE CÜMLELER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nn-NO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Çiçeği</a:t>
            </a:r>
            <a:r>
              <a:rPr lang="tr-TR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nn-NO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suluyorum</a:t>
            </a:r>
            <a:r>
              <a:rPr lang="nn-NO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ona bakıyorum.</a:t>
            </a:r>
            <a:endParaRPr lang="nn-NO" sz="10500" b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Arıyorum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yıllardır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onu.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it-IT" sz="11500" b="1" dirty="0" smtClean="0">
                <a:latin typeface="Tahoma" pitchFamily="34" charset="0"/>
                <a:cs typeface="Tahoma" pitchFamily="34" charset="0"/>
              </a:rPr>
              <a:t>Biri dua edince, bildirim gelse…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Bilgisayar eski, birazdan açılır.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doğduğum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köyler de güzeldi.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Burada olup biteni anlatma.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Düşünüp düşünüp yanıyor insan.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Eline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geçen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fırsatı değerlendir.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Film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izlemeye gitmişsin.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Güllere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su verme,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güze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alışsınlar.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Dereceye girenlerin isimleri okundu.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Güneye bakan pencereyi annem açtı.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yılanı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görünce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irkildi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es-ES" sz="10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el üstünde olur, </a:t>
            </a:r>
            <a:r>
              <a:rPr lang="es-ES" sz="10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 </a:t>
            </a:r>
            <a:r>
              <a:rPr lang="es-ES" sz="10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 üstünde olmaz. </a:t>
            </a:r>
            <a:endParaRPr lang="tr-TR" sz="100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Adını mıh gibi aklımda tutuyorum.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Aklından geçenleri ben bilirim.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Açıyorlar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esmer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avuçlarını.</a:t>
            </a:r>
            <a:endParaRPr lang="nn-NO" sz="13800" b="1" dirty="0" smtClean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borçtan kurtulsam.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olunca susturur herkesi.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Beklediğim mektup, geldi.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Aşıyor yüce dağları.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Adın yazılacak mücevher taşa.</a:t>
            </a:r>
            <a:endParaRPr lang="nn-NO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0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Söylesem tesiri yok, sussam gönül </a:t>
            </a:r>
            <a:r>
              <a:rPr lang="tr-TR" sz="10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râzı</a:t>
            </a:r>
            <a:r>
              <a:rPr lang="tr-TR" sz="10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değil.</a:t>
            </a:r>
            <a:endParaRPr lang="tr-TR" sz="10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Mutfakta çalışırken elini kesmiş.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Görünmek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uzun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süre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durdu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At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ölür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meydan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kalır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yiğit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ölür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nam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kalır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de-DE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Koşsa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arkadaşına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yetişemez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Bunlar, en sevdiğim kitaplardır.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Alparslan, Anadolu kapılarını açıyor.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135</Words>
  <PresentationFormat>Ekran Gösterisi (4:3)</PresentationFormat>
  <Paragraphs>30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YAPISINA GÖRE CÜMLELER 2</vt:lpstr>
      <vt:lpstr>Slayt 2</vt:lpstr>
      <vt:lpstr>Söylesem tesiri yok, sussam gönül râzı değil.</vt:lpstr>
      <vt:lpstr>Mutfakta çalışırken elini kesmiş.</vt:lpstr>
      <vt:lpstr>Slayt 5</vt:lpstr>
      <vt:lpstr>Slayt 6</vt:lpstr>
      <vt:lpstr>Slayt 7</vt:lpstr>
      <vt:lpstr>Bunlar, en sevdiğim kitaplardır.</vt:lpstr>
      <vt:lpstr>Alparslan, Anadolu kapılarını açıyor.</vt:lpstr>
      <vt:lpstr>Çiçeği suluyorum, ona bakıyorum.</vt:lpstr>
      <vt:lpstr>Arıyorum  yıllardır  ben  onu.</vt:lpstr>
      <vt:lpstr>Biri dua edince, bildirim gelse…</vt:lpstr>
      <vt:lpstr>Bilgisayar eski, birazdan açılır.</vt:lpstr>
      <vt:lpstr>Benim doğduğum  köyler de güzeldi.</vt:lpstr>
      <vt:lpstr>Burada olup biteni anlatma.</vt:lpstr>
      <vt:lpstr>Düşünüp düşünüp yanıyor insan.</vt:lpstr>
      <vt:lpstr>Eline  geçen  fırsatı değerlendir.</vt:lpstr>
      <vt:lpstr>Film  izlemeye gitmişsin.</vt:lpstr>
      <vt:lpstr>Güllere  su verme,  güze  alışsınlar.</vt:lpstr>
      <vt:lpstr>Güneye bakan pencereyi annem açtı.</vt:lpstr>
      <vt:lpstr>Slayt 21</vt:lpstr>
      <vt:lpstr>El el üstünde olur, ev ev üstünde olmaz. </vt:lpstr>
      <vt:lpstr>Adını mıh gibi aklımda tutuyorum.</vt:lpstr>
      <vt:lpstr>Aklından geçenleri ben bilirim.</vt:lpstr>
      <vt:lpstr>Açıyorlar  esmer  avuçlarını.</vt:lpstr>
      <vt:lpstr>YARIŞMA VAKTİ</vt:lpstr>
      <vt:lpstr>Bu borçtan kurtulsam.  Akşam olunca susturur herkesi.  Beklediğim mektup, geldi.  Aşıyor yüce dağları.  Adın yazılacak mücevher taşa.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2019-02-22T22:03:56Z</dcterms:created>
  <dcterms:modified xsi:type="dcterms:W3CDTF">2019-02-22T22:47:38Z</dcterms:modified>
</cp:coreProperties>
</file>