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56" r:id="rId3"/>
    <p:sldId id="257" r:id="rId4"/>
    <p:sldId id="28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83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1" r:id="rId27"/>
    <p:sldId id="28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838C55-756B-4FC5-B04E-C6D18F8AC828}" type="slidenum">
              <a:rPr lang="tr-TR" smtClean="0"/>
              <a:pPr/>
              <a:t>22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33E6A4-EC0F-4349-87D4-83F346CBC839}" type="slidenum">
              <a:rPr lang="tr-TR" smtClean="0"/>
              <a:pPr/>
              <a:t>24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CÜMLELER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Küçük çocuklar zile basıp kaçıyordu.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Kitaplarını aldılar, çantalarına koydular.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</a:t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ilk olarak yatağı topluyor.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" y="0"/>
            <a:ext cx="9144000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karar verdiğim yerde olurum.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bitiririz.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Okumalısın,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sana yalvarırım.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Okumak için yurtdışına gidiyorum.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Yürüyüşe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 doğmadan başlarmış.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bütçe açığı gittikçe artıyormuş.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okuduk.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Ev alma, komşu al. 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Yeni müdür toplantıda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sert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konuştu.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Öğrenciler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gün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okumalı.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Törende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şiir okudum.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Akşama kadar bekledi, kimse gelmedi.</a:t>
            </a:r>
            <a:endParaRPr lang="tr-TR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Tutunacak hiçbir dalım kalmadı.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Doğruyu, yanlışı görmedik.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Yarına kalsa da yanına kalmaz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Bekleyen ekmek küflendi.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de-DE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uğraşsam</a:t>
            </a:r>
            <a:r>
              <a:rPr lang="de-DE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de-DE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uyanmadı</a:t>
            </a:r>
            <a:r>
              <a:rPr lang="de-DE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Dolanın yurdun her yerini.</a:t>
            </a:r>
            <a:endParaRPr lang="it-IT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yavaşça kapattı.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Maçta yorulunca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erkenden uyudum.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 bir ortamda çalışmayı seviyordu.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tekrar askıya astı.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Çocukları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seviyor,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şefkatle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kucaklıyor.</a:t>
            </a:r>
            <a:endParaRPr lang="tr-TR" sz="10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</Words>
  <PresentationFormat>Ekran Gösterisi (4:3)</PresentationFormat>
  <Paragraphs>32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YAPISINA GÖRE CÜMLELER 1</vt:lpstr>
      <vt:lpstr>Hepimiz kitabı okuduk.</vt:lpstr>
      <vt:lpstr>Hiç kimse ağlamasın yurdumda.</vt:lpstr>
      <vt:lpstr>Ölünün arkasından konuşma,  günahtır.</vt:lpstr>
      <vt:lpstr>Uyarmamak için kapıyı yavaşça kapattı.</vt:lpstr>
      <vt:lpstr>Maçta yorulunca erkenden uyudum.</vt:lpstr>
      <vt:lpstr>Slayt 7</vt:lpstr>
      <vt:lpstr>Slayt 8</vt:lpstr>
      <vt:lpstr>Slayt 9</vt:lpstr>
      <vt:lpstr>Slayt 10</vt:lpstr>
      <vt:lpstr>Slayt 11</vt:lpstr>
      <vt:lpstr>Sabah  ilk olarak yatağı topluyor.</vt:lpstr>
      <vt:lpstr>Slayt 13</vt:lpstr>
      <vt:lpstr>Slayt 14</vt:lpstr>
      <vt:lpstr>Okumalısın,  sana yalvarırım.</vt:lpstr>
      <vt:lpstr>Slayt 16</vt:lpstr>
      <vt:lpstr>Yürüyüşe  gün doğmadan başlarmış.</vt:lpstr>
      <vt:lpstr>Katılanların  çok ilginç düşünceleri vardı.</vt:lpstr>
      <vt:lpstr>Şirketin  bütçe açığı gittikçe artıyormuş.</vt:lpstr>
      <vt:lpstr>Ev alma, komşu al. </vt:lpstr>
      <vt:lpstr>Yeni müdür toplantıda  sert  konuştu.</vt:lpstr>
      <vt:lpstr>Öğrenciler  her gün  kitap  okumalı.</vt:lpstr>
      <vt:lpstr>Törende  şiir okudum.</vt:lpstr>
      <vt:lpstr>Akşama kadar bekledi, kimse gelmedi.</vt:lpstr>
      <vt:lpstr> Tutunacak hiçbir dalım kalmadı.</vt:lpstr>
      <vt:lpstr>YARIŞMA VAKTİ</vt:lpstr>
      <vt:lpstr>Doğruyu, yanlışı görmedik.  Yarına kalsa da yanına kalmaz.  Bekleyen ekmek küflendi.  Çok uğraşsam da uyanmadı.  Dolanın yurdun her yerini.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2019-02-22T22:03:56Z</dcterms:created>
  <dcterms:modified xsi:type="dcterms:W3CDTF">2019-02-22T22:44:31Z</dcterms:modified>
</cp:coreProperties>
</file>