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9" r:id="rId27"/>
    <p:sldId id="30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27D2DF-8209-4EAF-86E3-C5AD090B5023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D73329-3668-46AC-BDA9-C9FBA2F64EE3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7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61222C-870C-404B-A94F-DD2C46DA5B24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527F3C-D538-4DB2-B01C-F5E27D04BAB5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22B66F-EC0E-4B2D-95FF-016593641367}" type="slidenum">
              <a:rPr lang="tr-TR" smtClean="0"/>
              <a:pPr/>
              <a:t>27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YÜKLEMİN TÜRÜNE GÖRE CÜMLELER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</a:t>
            </a:r>
            <a:r>
              <a:rPr lang="tr-TR" sz="8500" b="1" u="sng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dut ağacı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Garipleri giydir,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ipek şal ile.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Gecelerden, senden uzağım.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Hasta oldum soğuk odalarda.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Baharda hayat güzeldir.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Açıyorlar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esmer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avuçlarını.</a:t>
            </a:r>
            <a:endParaRPr lang="nn-NO" sz="138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Aşıyor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yüce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dağları.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sustururum herkesi.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bölgenin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sağlığa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Altın saçları dalgalanır rüzgârda.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Arabaya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koştu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çocuklar.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yazılacak mücevher taşa.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borçtan kurtulsam.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Ablası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programda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yarışacak.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çiçek buldum mektupların arasından.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Bana sor;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yalnızlığı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ayrılığı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mübarek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uzanır usulca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Ansızın 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haykırırım sana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kutular gereksiz kullanıldı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Bahçıvan çiçekleri suluyordu.</a:t>
            </a:r>
            <a:endParaRPr lang="nn-NO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avuç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toprak için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yor kendini.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Affedelim birbirimizi.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Anılmazdı Veysel adı.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Düşünüp düşünüp yanıyor insan.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Duyamazsın kuş seslerini.</a:t>
            </a:r>
            <a:endParaRPr lang="nn-NO" sz="1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105</Words>
  <PresentationFormat>Ekran Gösterisi (4:3)</PresentationFormat>
  <Paragraphs>33</Paragraphs>
  <Slides>27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YÜKLEMİN TÜRÜNE GÖRE CÜMLELER ÇALIŞMA SORULARI 2</vt:lpstr>
      <vt:lpstr>Ayrılık,  her şeyden yamandır.</vt:lpstr>
      <vt:lpstr>Bu dünyanın direği yok.</vt:lpstr>
      <vt:lpstr>Benim doğduğum  köyler de güzeldi.</vt:lpstr>
      <vt:lpstr>Bir avuç  toprak için  yor kendini.</vt:lpstr>
      <vt:lpstr>Affedelim birbirimizi.</vt:lpstr>
      <vt:lpstr>Anılmazdı Veysel adı.</vt:lpstr>
      <vt:lpstr>Düşünüp düşünüp yanıyor insan.</vt:lpstr>
      <vt:lpstr>Duyamazsın kuş seslerini.</vt:lpstr>
      <vt:lpstr>Evin önünde bir dut ağacı vardı.</vt:lpstr>
      <vt:lpstr>Garipleri giydir,  ipek şal ile.</vt:lpstr>
      <vt:lpstr>Gecelerden, senden uzağım.</vt:lpstr>
      <vt:lpstr>Hasta oldum soğuk odalarda.</vt:lpstr>
      <vt:lpstr>Baharda hayat güzeldir.</vt:lpstr>
      <vt:lpstr>Açıyorlar  esmer  avuçlarını.</vt:lpstr>
      <vt:lpstr>Aşıyor  yüce  dağları.</vt:lpstr>
      <vt:lpstr>Akşam olunca sustururum herkesi.</vt:lpstr>
      <vt:lpstr>Bu bölgenin en kötü yanı,  iklimiydi.</vt:lpstr>
      <vt:lpstr>Abur cuburlar, sağlığa  zararlıdır.</vt:lpstr>
      <vt:lpstr>Altın saçları dalgalanır rüzgârda.</vt:lpstr>
      <vt:lpstr>Arabaya  koştu  çocuklar.</vt:lpstr>
      <vt:lpstr>Adın  yazılacak mücevher taşa.</vt:lpstr>
      <vt:lpstr>Bu borçtan kurtulsam.</vt:lpstr>
      <vt:lpstr>Ablası  programda yarışacak.</vt:lpstr>
      <vt:lpstr>Bir çiçek buldum mektupların arasından.</vt:lpstr>
      <vt:lpstr>YARIŞMA VAKTİ</vt:lpstr>
      <vt:lpstr>Bana sor; yalnızlığı, ayrılığı.  Bir mübarek el uzanır usulca.  Ansızın haykırırım sana.  Bu kutular gereksiz kullanıldı.  Bahçıvan çiçekleri suluyordu.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2019-02-16T22:37:11Z</dcterms:modified>
</cp:coreProperties>
</file>