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08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ANLAMINA GÖRE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CÜMLELER </a:t>
            </a:r>
            <a:r>
              <a:rPr lang="tr-TR" sz="115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Ben, seni hiç arayıp sormaz mıyım?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Annemiz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nelere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katlanmadı?</a:t>
            </a:r>
            <a:endParaRPr lang="tr-TR" sz="10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Adamın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ne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arayanı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ne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soranı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var.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Bunları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zihnimden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geçirmiyor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değilim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bölümü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tam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izlemedim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 sinemadan 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 tiyatrodan </a:t>
            </a:r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anlar. </a:t>
            </a:r>
            <a:endParaRPr lang="fr-F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O,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işten ne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anlar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Sana söylenenlerin hiçbiri doğru değil.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Yangından korkmayan yoktur.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Yöneticilik kurallarını bilmeyen biri değil.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Acıklı sözlerle ağlatma beni.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Sınavımız olduğunu hiç </a:t>
            </a:r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düşünmüyor.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Sizin ihtiyacınız olduğunu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anlamaz mıyım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Sizi soran kişiyi </a:t>
            </a:r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hatırlamadı.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Sana yardım edenlere nankörlük etme.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Yeni çıkan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kitabı okumuş değilim.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Hoşuma gitmedi değil bu söz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İçimden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geçenleri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anlattım.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İnsan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 annesini üzer mi hiç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Kendine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güveni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yoktu.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Onun kalmasını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istiyor değilim.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Aradıkların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burada yok.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Ankara'da yaşamanın zorlukları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etkilemedi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Başarılı olmak için birçok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yol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Akıllı çocuklar yaramazlık yapar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mı hiç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Bekir beni hiç aramadı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Balık tutmaya bugün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gitmiyor.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beni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ihmal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etmiş değil.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145</Words>
  <PresentationFormat>Ekran Gösterisi (4:3)</PresentationFormat>
  <Paragraphs>30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ANLAMINA GÖRE CÜMLELER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YARIŞMA VAKTİ</vt:lpstr>
      <vt:lpstr>Hoşuma gitmedi değil bu söz.  İçimden geçenleri anlattım.  İnsan, annesini üzer mi hiç?  Kendine güveni yoktu.  Onun kalmasını istiyor değilim.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2019-02-22T22:03:56Z</dcterms:created>
  <dcterms:modified xsi:type="dcterms:W3CDTF">2019-02-22T22:25:45Z</dcterms:modified>
</cp:coreProperties>
</file>