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93" r:id="rId26"/>
    <p:sldId id="292" r:id="rId2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14282" y="214291"/>
            <a:ext cx="8643998" cy="6429420"/>
          </a:xfrm>
        </p:spPr>
        <p:txBody>
          <a:bodyPr>
            <a:normAutofit/>
          </a:bodyPr>
          <a:lstStyle/>
          <a:p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Bütün gün izlediği filmin etkisinden kurtulamadı. 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Güzelce giysileri toplayıp dolaba yerleştirdi.</a:t>
            </a:r>
            <a:endParaRPr lang="tr-TR" sz="8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İki kardeşten en küçüğü okula gitmiyordu.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İlk konuşmaya başladığın zaman kaç yaşındaydın?</a:t>
            </a:r>
            <a:endParaRPr lang="tr-TR" sz="8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Hırsızlar, kolumdaki çantayı zorla çalıp kaçtı.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Dün gece bu saatlerde onlarla birlikte çalışıyorduk. </a:t>
            </a:r>
            <a:endParaRPr lang="tr-TR" sz="8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sv-SE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Teyzesi sigara sayesinde kanser olmuştu. </a:t>
            </a:r>
            <a:endParaRPr lang="tr-TR" sz="8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sv-SE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Şirket adına başsağlığı ve taziye dileklerimizi iletti.</a:t>
            </a:r>
            <a:endParaRPr lang="tr-TR" sz="8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sv-S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Sebze ücretleri iyice arttı.</a:t>
            </a:r>
            <a:endParaRPr lang="tr-TR" sz="11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sv-SE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Maçtan sonra terli su içtiği için hastalanmış. 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sv-SE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Ona yardım et, elinden geleni ardına koyma.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14282" y="214291"/>
            <a:ext cx="8643998" cy="6429420"/>
          </a:xfrm>
        </p:spPr>
        <p:txBody>
          <a:bodyPr>
            <a:normAutofit/>
          </a:bodyPr>
          <a:lstStyle/>
          <a:p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Onu değil bir gün, bir ay görmese özlerdi. 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sv-SE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Hırsız mücevherleri gizlice çalmış.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sv-SE" sz="8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Gümüş madalyayı bırak, altın madalya bile alamaz.</a:t>
            </a:r>
            <a:endParaRPr lang="tr-TR" sz="8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sv-SE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Ressamımızın sergideki fotoğrafları çok beğenildi.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sv-SE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Onun bu ay geleceğini umut ediyorum.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sv-SE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Teyzem çok becerikli ve maharetli bir insandı.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166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YARIŞMA VAKTİ</a:t>
            </a:r>
            <a:endParaRPr lang="tr-TR" sz="16600" b="1" u="sng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Her kapıdan girene bakıyordu. </a:t>
            </a:r>
            <a:b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Ödün vermeyen, tavizsiz bir kişiydi. </a:t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Savurgandır, parayı düşünerek harcar. </a:t>
            </a:r>
            <a:b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Sanki telefon çaldı gibi geldi bana.</a:t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Kitabın sayfalarına göz dikiyordu.</a:t>
            </a:r>
            <a:endParaRPr lang="tr-TR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14282" y="214291"/>
            <a:ext cx="8643998" cy="6429420"/>
          </a:xfrm>
        </p:spPr>
        <p:txBody>
          <a:bodyPr>
            <a:normAutofit/>
          </a:bodyPr>
          <a:lstStyle/>
          <a:p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Takdir belgesi alabilir; fakat çok zekidir.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14282" y="214291"/>
            <a:ext cx="8643998" cy="6429420"/>
          </a:xfrm>
        </p:spPr>
        <p:txBody>
          <a:bodyPr>
            <a:normAutofit/>
          </a:bodyPr>
          <a:lstStyle/>
          <a:p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Yüksek sesle bağırma, sağır değilim.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14282" y="214291"/>
            <a:ext cx="8643998" cy="6429420"/>
          </a:xfrm>
        </p:spPr>
        <p:txBody>
          <a:bodyPr>
            <a:noAutofit/>
          </a:bodyPr>
          <a:lstStyle/>
          <a:p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Türkçede, Farsça dilinden girmiş birçok sözcük vardır.</a:t>
            </a:r>
            <a:endParaRPr lang="tr-TR" sz="8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14282" y="214291"/>
            <a:ext cx="8643998" cy="6429420"/>
          </a:xfrm>
        </p:spPr>
        <p:txBody>
          <a:bodyPr>
            <a:noAutofit/>
          </a:bodyPr>
          <a:lstStyle/>
          <a:p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Komşumuzun küçük kızı yurtdışında öğretim görüyor.</a:t>
            </a:r>
            <a:endParaRPr lang="tr-TR" sz="8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Ölen şehitlerimizden biri henüz yirmi yaşındaydı.</a:t>
            </a:r>
            <a:endParaRPr lang="tr-TR" sz="8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Olası ihtimal hesaplarıyla bir yere varılmaz.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 yüz almayı bırak, kırk beş bile alamaz.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186</Words>
  <PresentationFormat>Ekran Gösterisi (4:3)</PresentationFormat>
  <Paragraphs>26</Paragraphs>
  <Slides>26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26</vt:i4>
      </vt:variant>
    </vt:vector>
  </HeadingPairs>
  <TitlesOfParts>
    <vt:vector size="27" baseType="lpstr">
      <vt:lpstr>Ofis Teması</vt:lpstr>
      <vt:lpstr>Bütün gün izlediği filmin etkisinden kurtulamadı. </vt:lpstr>
      <vt:lpstr>Onu değil bir gün, bir ay görmese özlerdi. </vt:lpstr>
      <vt:lpstr>Takdir belgesi alabilir; fakat çok zekidir.</vt:lpstr>
      <vt:lpstr>Yüksek sesle bağırma, sağır değilim.</vt:lpstr>
      <vt:lpstr>Türkçede, Farsça dilinden girmiş birçok sözcük vardır.</vt:lpstr>
      <vt:lpstr>Komşumuzun küçük kızı yurtdışında öğretim görüyor.</vt:lpstr>
      <vt:lpstr>Ölen şehitlerimizden biri henüz yirmi yaşındaydı.</vt:lpstr>
      <vt:lpstr>Olası ihtimal hesaplarıyla bir yere varılmaz.</vt:lpstr>
      <vt:lpstr>O yüz almayı bırak, kırk beş bile alamaz.</vt:lpstr>
      <vt:lpstr>Güzelce giysileri toplayıp dolaba yerleştirdi.</vt:lpstr>
      <vt:lpstr>İki kardeşten en küçüğü okula gitmiyordu.</vt:lpstr>
      <vt:lpstr>İlk konuşmaya başladığın zaman kaç yaşındaydın?</vt:lpstr>
      <vt:lpstr>Hırsızlar, kolumdaki çantayı zorla çalıp kaçtı.</vt:lpstr>
      <vt:lpstr>Dün gece bu saatlerde onlarla birlikte çalışıyorduk. </vt:lpstr>
      <vt:lpstr>Teyzesi sigara sayesinde kanser olmuştu. </vt:lpstr>
      <vt:lpstr>Şirket adına başsağlığı ve taziye dileklerimizi iletti.</vt:lpstr>
      <vt:lpstr>Sebze ücretleri iyice arttı.</vt:lpstr>
      <vt:lpstr>Maçtan sonra terli su içtiği için hastalanmış. </vt:lpstr>
      <vt:lpstr>Ona yardım et, elinden geleni ardına koyma.</vt:lpstr>
      <vt:lpstr>Hırsız mücevherleri gizlice çalmış.</vt:lpstr>
      <vt:lpstr>Gümüş madalyayı bırak, altın madalya bile alamaz.</vt:lpstr>
      <vt:lpstr>Ressamımızın sergideki fotoğrafları çok beğenildi.</vt:lpstr>
      <vt:lpstr>Onun bu ay geleceğini umut ediyorum.</vt:lpstr>
      <vt:lpstr>Teyzem çok becerikli ve maharetli bir insandı.</vt:lpstr>
      <vt:lpstr>YARIŞMA VAKTİ</vt:lpstr>
      <vt:lpstr>Her kapıdan girene bakıyordu.   Ödün vermeyen, tavizsiz bir kişiydi.   Savurgandır, parayı düşünerek harcar.   Sanki telefon çaldı gibi geldi bana.  Kitabın sayfalarına göz dikiyordu.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2019-03-02T16:28:16Z</dcterms:created>
  <dcterms:modified xsi:type="dcterms:W3CDTF">2019-03-02T16:50:02Z</dcterms:modified>
</cp:coreProperties>
</file>