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6" r:id="rId2"/>
    <p:sldId id="257" r:id="rId3"/>
    <p:sldId id="279" r:id="rId4"/>
    <p:sldId id="278" r:id="rId5"/>
    <p:sldId id="277" r:id="rId6"/>
    <p:sldId id="276" r:id="rId7"/>
    <p:sldId id="275" r:id="rId8"/>
    <p:sldId id="274" r:id="rId9"/>
    <p:sldId id="273" r:id="rId10"/>
    <p:sldId id="271" r:id="rId11"/>
    <p:sldId id="272" r:id="rId12"/>
    <p:sldId id="270" r:id="rId13"/>
    <p:sldId id="269" r:id="rId14"/>
    <p:sldId id="268" r:id="rId15"/>
    <p:sldId id="280" r:id="rId16"/>
    <p:sldId id="267" r:id="rId17"/>
    <p:sldId id="284" r:id="rId18"/>
    <p:sldId id="283" r:id="rId19"/>
    <p:sldId id="282" r:id="rId20"/>
    <p:sldId id="266" r:id="rId21"/>
    <p:sldId id="265" r:id="rId22"/>
    <p:sldId id="281" r:id="rId23"/>
    <p:sldId id="264" r:id="rId24"/>
    <p:sldId id="263" r:id="rId25"/>
    <p:sldId id="290" r:id="rId26"/>
    <p:sldId id="299" r:id="rId27"/>
    <p:sldId id="298" r:id="rId28"/>
    <p:sldId id="297" r:id="rId29"/>
    <p:sldId id="296" r:id="rId30"/>
    <p:sldId id="295" r:id="rId31"/>
    <p:sldId id="294" r:id="rId32"/>
    <p:sldId id="293" r:id="rId33"/>
    <p:sldId id="292" r:id="rId34"/>
    <p:sldId id="291" r:id="rId35"/>
    <p:sldId id="289" r:id="rId36"/>
    <p:sldId id="300" r:id="rId37"/>
    <p:sldId id="259" r:id="rId38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8" d="100"/>
          <a:sy n="88" d="100"/>
        </p:scale>
        <p:origin x="3072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18B03FF-81F5-4C61-8317-E81EC9E4BD46}" type="datetime1">
              <a:rPr lang="tr-TR" smtClean="0"/>
              <a:pPr rtl="0"/>
              <a:t>18/09/2019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63FFE7F-C917-439A-8026-3D301EB5CC28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5279982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ECC13BC-7B25-4F73-A396-556C8ADEDC69}" type="datetime1">
              <a:rPr lang="tr-TR" smtClean="0"/>
              <a:pPr rtl="0"/>
              <a:t>18/09/2019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dirty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dirty="0" smtClean="0"/>
              <a:t>Asıl metin stillerini düzenlemek için tıklayın</a:t>
            </a:r>
          </a:p>
          <a:p>
            <a:pPr lvl="1" rtl="0"/>
            <a:r>
              <a:rPr lang="tr-TR" dirty="0" smtClean="0"/>
              <a:t>İkinci düzey</a:t>
            </a:r>
          </a:p>
          <a:p>
            <a:pPr lvl="2" rtl="0"/>
            <a:r>
              <a:rPr lang="tr-TR" dirty="0" smtClean="0"/>
              <a:t>Üçüncü düzey</a:t>
            </a:r>
          </a:p>
          <a:p>
            <a:pPr lvl="3" rtl="0"/>
            <a:r>
              <a:rPr lang="tr-TR" dirty="0" smtClean="0"/>
              <a:t>Dördüncü düzey</a:t>
            </a:r>
          </a:p>
          <a:p>
            <a:pPr lvl="4" rtl="0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EC0B30D-C07A-425B-A90C-BA7BEB191079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2319040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66800" y="4245434"/>
            <a:ext cx="8686800" cy="1464906"/>
          </a:xfrm>
        </p:spPr>
        <p:txBody>
          <a:bodyPr rtlCol="0" anchor="b">
            <a:normAutofit/>
          </a:bodyPr>
          <a:lstStyle>
            <a:lvl1pPr algn="l">
              <a:lnSpc>
                <a:spcPct val="80000"/>
              </a:lnSpc>
              <a:defRPr sz="48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066800" y="5731795"/>
            <a:ext cx="8686800" cy="440405"/>
          </a:xfrm>
        </p:spPr>
        <p:txBody>
          <a:bodyPr rtlCol="0"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 smtClean="0"/>
              <a:t>Asıl alt başlık stilini düzenlemek için tıklatın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98862757"/>
      </p:ext>
    </p:extLst>
  </p:cSld>
  <p:clrMapOvr>
    <a:masterClrMapping/>
  </p:clrMapOvr>
  <p:transition spd="slow">
    <p:strips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5749187-D14C-4129-8ADD-AA7420479312}" type="datetime1">
              <a:rPr lang="tr-TR" smtClean="0"/>
              <a:pPr rtl="0"/>
              <a:t>18/09/2019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77154221"/>
      </p:ext>
    </p:extLst>
  </p:cSld>
  <p:clrMapOvr>
    <a:masterClrMapping/>
  </p:clrMapOvr>
  <p:transition spd="slow"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9296400" y="457200"/>
            <a:ext cx="1828800" cy="5719762"/>
          </a:xfrm>
        </p:spPr>
        <p:txBody>
          <a:bodyPr vert="eaVert" rtlCol="0"/>
          <a:lstStyle/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1066800" y="457200"/>
            <a:ext cx="7955280" cy="5719762"/>
          </a:xfrm>
        </p:spPr>
        <p:txBody>
          <a:bodyPr vert="eaVert" rtlCol="0"/>
          <a:lstStyle/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E7E88B1-51DB-48C4-9776-8C6080110E65}" type="datetime1">
              <a:rPr lang="tr-TR" smtClean="0"/>
              <a:pPr rtl="0"/>
              <a:t>18/09/2019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24635021"/>
      </p:ext>
    </p:extLst>
  </p:cSld>
  <p:clrMapOvr>
    <a:masterClrMapping/>
  </p:clrMapOvr>
  <p:transition spd="slow"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66800" y="457518"/>
            <a:ext cx="10058400" cy="1188720"/>
          </a:xfrm>
        </p:spPr>
        <p:txBody>
          <a:bodyPr rtlCol="0"/>
          <a:lstStyle/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ADAF0A0-020F-46CE-A7BB-048D690BFAD7}" type="datetime1">
              <a:rPr lang="tr-TR" smtClean="0"/>
              <a:pPr rtl="0"/>
              <a:t>18/09/2019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12444112"/>
      </p:ext>
    </p:extLst>
  </p:cSld>
  <p:clrMapOvr>
    <a:masterClrMapping/>
  </p:clrMapOvr>
  <p:transition spd="slow"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69848" y="4242816"/>
            <a:ext cx="8686800" cy="1463040"/>
          </a:xfrm>
        </p:spPr>
        <p:txBody>
          <a:bodyPr rtlCol="0" anchor="b">
            <a:normAutofit/>
          </a:bodyPr>
          <a:lstStyle>
            <a:lvl1pPr>
              <a:defRPr sz="4800"/>
            </a:lvl1pPr>
          </a:lstStyle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066799" y="5733288"/>
            <a:ext cx="8686800" cy="438912"/>
          </a:xfrm>
        </p:spPr>
        <p:txBody>
          <a:bodyPr rtlCol="0"/>
          <a:lstStyle>
            <a:lvl1pPr marL="0" indent="0">
              <a:spcBef>
                <a:spcPts val="0"/>
              </a:spcBef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</p:txBody>
      </p:sp>
    </p:spTree>
    <p:extLst>
      <p:ext uri="{BB962C8B-B14F-4D97-AF65-F5344CB8AC3E}">
        <p14:creationId xmlns:p14="http://schemas.microsoft.com/office/powerpoint/2010/main" xmlns="" val="3506778040"/>
      </p:ext>
    </p:extLst>
  </p:cSld>
  <p:clrMapOvr>
    <a:masterClrMapping/>
  </p:clrMapOvr>
  <p:transition spd="slow"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066800" y="1904999"/>
            <a:ext cx="4800600" cy="4271963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324600" y="1904999"/>
            <a:ext cx="4800600" cy="4271963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F5549FF-5A50-40C0-8B41-163903A277A5}" type="datetime1">
              <a:rPr lang="tr-TR" smtClean="0"/>
              <a:pPr rtl="0"/>
              <a:t>18/09/2019</a:t>
            </a:fld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44567947"/>
      </p:ext>
    </p:extLst>
  </p:cSld>
  <p:clrMapOvr>
    <a:masterClrMapping/>
  </p:clrMapOvr>
  <p:transition spd="slow">
    <p:strips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066800" y="1772815"/>
            <a:ext cx="4800600" cy="737121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066800" y="2509937"/>
            <a:ext cx="4800600" cy="3662263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324600" y="1772815"/>
            <a:ext cx="4800600" cy="737121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324600" y="2509937"/>
            <a:ext cx="4800600" cy="3662263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1E92B1A-8EAF-408E-B16C-100DFDAF52F4}" type="datetime1">
              <a:rPr lang="tr-TR" smtClean="0"/>
              <a:pPr rtl="0"/>
              <a:t>18/09/2019</a:t>
            </a:fld>
            <a:endParaRPr lang="tr-TR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97906568"/>
      </p:ext>
    </p:extLst>
  </p:cSld>
  <p:clrMapOvr>
    <a:masterClrMapping/>
  </p:clrMapOvr>
  <p:transition spd="slow">
    <p:strips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5EFF51B-1DA9-404D-9635-4E1138D48E85}" type="datetime1">
              <a:rPr lang="tr-TR" smtClean="0"/>
              <a:pPr rtl="0"/>
              <a:t>18/09/2019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38976713"/>
      </p:ext>
    </p:extLst>
  </p:cSld>
  <p:clrMapOvr>
    <a:masterClrMapping/>
  </p:clrMapOvr>
  <p:transition spd="slow">
    <p:strips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5C7F3C4-AF72-493C-869A-C6746AEA044B}" type="datetime1">
              <a:rPr lang="tr-TR" smtClean="0"/>
              <a:pPr rtl="0"/>
              <a:t>18/09/2019</a:t>
            </a:fld>
            <a:endParaRPr lang="tr-TR" dirty="0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46817227"/>
      </p:ext>
    </p:extLst>
  </p:cSld>
  <p:clrMapOvr>
    <a:masterClrMapping/>
  </p:clrMapOvr>
  <p:transition spd="slow"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42760" y="3090672"/>
            <a:ext cx="4663440" cy="1828800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5799" y="457200"/>
            <a:ext cx="5410201" cy="57150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  <a:p>
            <a:pPr lvl="1" rtl="0"/>
            <a:r>
              <a:rPr lang="tr-TR" smtClean="0"/>
              <a:t>İkinci düzey</a:t>
            </a:r>
          </a:p>
          <a:p>
            <a:pPr lvl="2" rtl="0"/>
            <a:r>
              <a:rPr lang="tr-TR" smtClean="0"/>
              <a:t>Üçüncü düzey</a:t>
            </a:r>
          </a:p>
          <a:p>
            <a:pPr lvl="3" rtl="0"/>
            <a:r>
              <a:rPr lang="tr-TR" smtClean="0"/>
              <a:t>Dördüncü düzey</a:t>
            </a:r>
          </a:p>
          <a:p>
            <a:pPr lvl="4" rtl="0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842760" y="4983480"/>
            <a:ext cx="4663440" cy="118872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F8D5BD6-4C81-472C-A911-367AA54B596B}" type="datetime1">
              <a:rPr lang="tr-TR" smtClean="0"/>
              <a:pPr rtl="0"/>
              <a:t>18/09/2019</a:t>
            </a:fld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67374130"/>
      </p:ext>
    </p:extLst>
  </p:cSld>
  <p:clrMapOvr>
    <a:masterClrMapping/>
  </p:clrMapOvr>
  <p:transition spd="slow">
    <p:strips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42760" y="3093099"/>
            <a:ext cx="4663440" cy="1828800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Resim Yer Tutucusu 2" descr="Resim eklemek için boş yer tutucu. Yer tutucuya tıklayın ve eklemek istediğiniz resmi seçin."/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6858000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smtClean="0"/>
              <a:t>Resim eklemek için simgeyi tıklatın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842760" y="4983480"/>
            <a:ext cx="4663440" cy="118872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smtClean="0"/>
              <a:t>Asıl metin stillerini düzenlemek için tıklatın</a:t>
            </a:r>
          </a:p>
        </p:txBody>
      </p:sp>
    </p:spTree>
    <p:extLst>
      <p:ext uri="{BB962C8B-B14F-4D97-AF65-F5344CB8AC3E}">
        <p14:creationId xmlns:p14="http://schemas.microsoft.com/office/powerpoint/2010/main" xmlns="" val="2977249753"/>
      </p:ext>
    </p:extLst>
  </p:cSld>
  <p:clrMapOvr>
    <a:masterClrMapping/>
  </p:clrMapOvr>
  <p:transition spd="slow"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066800" y="457518"/>
            <a:ext cx="10058400" cy="118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dirty="0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066800" y="1905001"/>
            <a:ext cx="100584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dirty="0" smtClean="0"/>
              <a:t>Asıl metin stillerini düzenlemek için tıklayın</a:t>
            </a:r>
          </a:p>
          <a:p>
            <a:pPr lvl="1" rtl="0"/>
            <a:r>
              <a:rPr lang="tr-TR" dirty="0" smtClean="0"/>
              <a:t>İkinci düzey</a:t>
            </a:r>
          </a:p>
          <a:p>
            <a:pPr lvl="2" rtl="0"/>
            <a:r>
              <a:rPr lang="tr-TR" dirty="0" smtClean="0"/>
              <a:t>Üçüncü düzey</a:t>
            </a:r>
          </a:p>
          <a:p>
            <a:pPr lvl="3" rtl="0"/>
            <a:r>
              <a:rPr lang="tr-TR" dirty="0" smtClean="0"/>
              <a:t>Dördüncü düzey</a:t>
            </a:r>
          </a:p>
          <a:p>
            <a:pPr lvl="4" rtl="0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1066800" y="6400800"/>
            <a:ext cx="109728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0E97FD48-BD26-4F92-A96D-DC2D188FC4D1}" type="datetime1">
              <a:rPr lang="tr-TR" smtClean="0"/>
              <a:pPr rtl="0"/>
              <a:t>18/09/2019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2422849" y="6400800"/>
            <a:ext cx="7315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/>
                </a:solidFill>
              </a:defRPr>
            </a:lvl1pPr>
          </a:lstStyle>
          <a:p>
            <a:pPr rtl="0"/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027920" y="6400800"/>
            <a:ext cx="109728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E31375A4-56A4-47D6-9801-1991572033F7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ld"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5"/>
        </a:buClr>
        <a:buSzPct val="9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accent5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li\Desktop\90LAR%20POP\Duman%20-%20Senden%20Daha%20Guzel.mp3" TargetMode="Externa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444137"/>
            <a:ext cx="11090366" cy="5786846"/>
          </a:xfrm>
        </p:spPr>
        <p:txBody>
          <a:bodyPr>
            <a:normAutofit/>
          </a:bodyPr>
          <a:lstStyle/>
          <a:p>
            <a:pPr algn="ctr"/>
            <a:r>
              <a:rPr lang="tr-TR" sz="96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UNIT 1</a:t>
            </a:r>
            <a:br>
              <a:rPr lang="tr-TR" sz="96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</a:br>
            <a:r>
              <a:rPr lang="tr-TR" sz="96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 FRIENDSHIP</a:t>
            </a:r>
            <a:br>
              <a:rPr lang="tr-TR" sz="96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</a:br>
            <a:r>
              <a:rPr lang="tr-TR" sz="96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ARKADAŞLIK</a:t>
            </a:r>
            <a:br>
              <a:rPr lang="tr-TR" sz="96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</a:br>
            <a:endParaRPr lang="tr-TR" sz="9600" b="1" i="1" u="sng" dirty="0">
              <a:solidFill>
                <a:schemeClr val="tx2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6866" name="Picture 2" descr="ARKADAÅLIK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8709" y="0"/>
            <a:ext cx="4563291" cy="2442754"/>
          </a:xfrm>
          <a:prstGeom prst="rect">
            <a:avLst/>
          </a:prstGeom>
          <a:noFill/>
        </p:spPr>
      </p:pic>
      <p:pic>
        <p:nvPicPr>
          <p:cNvPr id="36868" name="Picture 4" descr="ARKADAÅLIK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4500" y="4180114"/>
            <a:ext cx="2857500" cy="2677886"/>
          </a:xfrm>
          <a:prstGeom prst="rect">
            <a:avLst/>
          </a:prstGeom>
          <a:noFill/>
        </p:spPr>
      </p:pic>
      <p:pic>
        <p:nvPicPr>
          <p:cNvPr id="36870" name="Picture 6" descr="ARKADAÅLIK ile ilgili gÃ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937759"/>
            <a:ext cx="3200399" cy="1920239"/>
          </a:xfrm>
          <a:prstGeom prst="rect">
            <a:avLst/>
          </a:prstGeom>
          <a:noFill/>
        </p:spPr>
      </p:pic>
      <p:sp>
        <p:nvSpPr>
          <p:cNvPr id="36872" name="AutoShape 8" descr="ARKADAÅLIK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6874" name="AutoShape 10" descr="ARKADAÅLIK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6876" name="AutoShape 12" descr="ARKADAÅLIK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6878" name="Picture 14" descr="ARKADAÅLIK ile ilgili gÃ¶rsel sonuc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3762103" cy="2325190"/>
          </a:xfrm>
          <a:prstGeom prst="rect">
            <a:avLst/>
          </a:prstGeom>
          <a:noFill/>
        </p:spPr>
      </p:pic>
      <p:pic>
        <p:nvPicPr>
          <p:cNvPr id="11" name="Duman - Senden Daha Guz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118872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2 -0.03201  0.033 -0.07825  0.058 -0.07825  C 0.095 -0.07825  0.125 -0.03023  0.125 0.03023  C 0.125 0.0498  0.122 0.06758  0.116 0.08359  C 0.117 0.08359  0 0.32368  0 0.32546  C 0 0.32368  -0.117 0.08359  -0.116 0.08359  C -0.122 0.06758  -0.125 0.0498  -0.125 0.03023  C -0.125 -0.03023  -0.095 -0.07825  -0.057 -0.07825  C -0.033 -0.07825  -0.012 -0.03201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/>
      <p:bldP spid="2" grpId="1"/>
      <p:bldP spid="2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COUNT ON /RELY ON / TRUST / DEPEND ON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GÜVENMEK</a:t>
            </a:r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  <p:pic>
        <p:nvPicPr>
          <p:cNvPr id="25602" name="Picture 2" descr="GÃVENMEK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358537"/>
            <a:ext cx="6705600" cy="54994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GET ON WELL WITH SOMEBODY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BİRİSİYLE İYİ GEÇİNMEK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  <p:pic>
        <p:nvPicPr>
          <p:cNvPr id="24578" name="Picture 2" descr="BÄ°RÄ°SÄ°YLE Ä°YÄ° GEÃÄ°NMEK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1325" y="1410789"/>
            <a:ext cx="4850675" cy="544721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HAVE SOMETHING IN COMMEN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ORTAK YÖNÜ OLMAK</a:t>
            </a:r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  <p:pic>
        <p:nvPicPr>
          <p:cNvPr id="26626" name="Picture 2" descr="ORTAK YÃNÃ OLMAK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2686" y="1371600"/>
            <a:ext cx="5399314" cy="5486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HELP OUT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YARDIMCI OLMAK</a:t>
            </a:r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  <p:pic>
        <p:nvPicPr>
          <p:cNvPr id="27650" name="Picture 2" descr="YARDIMCI OLMAK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24251" y="0"/>
            <a:ext cx="756774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LAID BACK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KAYGISIZ, RAHAT</a:t>
            </a:r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  <p:pic>
        <p:nvPicPr>
          <p:cNvPr id="28674" name="Picture 2" descr="RAHAT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8250" y="0"/>
            <a:ext cx="714375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MATE / FRIEND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ARKADAŞ</a:t>
            </a:r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  <p:pic>
        <p:nvPicPr>
          <p:cNvPr id="16386" name="Picture 2" descr="ARKADAÅ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1086" y="0"/>
            <a:ext cx="6770914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SECRET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SIR</a:t>
            </a:r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  <p:pic>
        <p:nvPicPr>
          <p:cNvPr id="29698" name="Picture 2" descr="SIR FOTO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0743" y="0"/>
            <a:ext cx="7881257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SHARING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PAYLAŞIM</a:t>
            </a:r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  <p:pic>
        <p:nvPicPr>
          <p:cNvPr id="12290" name="Picture 2" descr="PAYLAÅIM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0" y="0"/>
            <a:ext cx="790575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SUPPORT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DESTEK / DESTEKLEMEK</a:t>
            </a:r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  <p:pic>
        <p:nvPicPr>
          <p:cNvPr id="13314" name="Picture 2" descr="DESTEKLEMEK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4674" y="0"/>
            <a:ext cx="581732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STRANGER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YABANCI</a:t>
            </a:r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  <p:pic>
        <p:nvPicPr>
          <p:cNvPr id="14338" name="Picture 2" descr="YABANCI FOTO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3623" y="0"/>
            <a:ext cx="7698377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ACCEPT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KABUL  ETMEK</a:t>
            </a:r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  <p:pic>
        <p:nvPicPr>
          <p:cNvPr id="35842" name="Picture 2" descr="KABUL ETMEK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3337" y="0"/>
            <a:ext cx="6718663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4088674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pPr>
              <a:buNone/>
            </a:pPr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   </a:t>
            </a:r>
            <a:r>
              <a:rPr lang="en-US" sz="7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tr-TR" sz="7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OW</a:t>
            </a:r>
            <a:r>
              <a:rPr lang="en-US" sz="7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</a:t>
            </a:r>
            <a:r>
              <a:rPr lang="tr-TR" sz="7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ET’S</a:t>
            </a:r>
            <a:r>
              <a:rPr lang="en-US" sz="7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</a:t>
            </a:r>
            <a:r>
              <a:rPr lang="en-US" sz="7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 OF</a:t>
            </a:r>
            <a:r>
              <a:rPr lang="en-US" sz="7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en-US" sz="7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ACTIVITIES WE</a:t>
            </a:r>
            <a:r>
              <a:rPr lang="en-US" sz="7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</a:t>
            </a:r>
            <a:r>
              <a:rPr lang="en-US" sz="7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</a:t>
            </a:r>
            <a:r>
              <a:rPr lang="en-US" sz="7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</a:t>
            </a:r>
            <a:r>
              <a:rPr lang="en-US" sz="7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en-US" sz="7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FRIENDS…</a:t>
            </a:r>
            <a:endParaRPr lang="tr-TR" sz="7000" b="1" i="1" u="sng" dirty="0" smtClean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itchFamily="8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613955" y="4297679"/>
            <a:ext cx="102804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ŞİMDİ DE ARKADAŞLARIMIZLA YAPABİLECEĞİMİZ BAZI AKTİVİTELERİ ÖĞRENELİM</a:t>
            </a:r>
            <a:endParaRPr lang="tr-TR" sz="3600" b="1" i="1" u="sng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CHIT-CHAT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MUHABBET ETMEK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EAT OUT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DIŞARIDA YEMEK YEMEK</a:t>
            </a:r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GO FOR A WALK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DIŞARIDA YÜRÜYÜŞE ÇIKMAK</a:t>
            </a:r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GO OUT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DIŞARI ÇIKMAK</a:t>
            </a:r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  <p:pic>
        <p:nvPicPr>
          <p:cNvPr id="33793" name="Picture 1" descr="C:\Users\ali\AppData\Local\Microsoft\Windows\Temporary Internet Files\Content.IE5\9ACA8MS1\kitten-2687003_960_72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6584" y="0"/>
            <a:ext cx="2185416" cy="2194560"/>
          </a:xfrm>
          <a:prstGeom prst="rect">
            <a:avLst/>
          </a:prstGeom>
          <a:noFill/>
        </p:spPr>
      </p:pic>
      <p:pic>
        <p:nvPicPr>
          <p:cNvPr id="33794" name="Picture 2" descr="C:\Users\ali\AppData\Local\Microsoft\Windows\Temporary Internet Files\Content.IE5\MXPEE0KT\3adc27211c7411cd597b518ffd1e-1423875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5847" y="1"/>
            <a:ext cx="2214282" cy="2178424"/>
          </a:xfrm>
          <a:prstGeom prst="rect">
            <a:avLst/>
          </a:prstGeom>
          <a:noFill/>
        </p:spPr>
      </p:pic>
      <p:pic>
        <p:nvPicPr>
          <p:cNvPr id="33795" name="Picture 3" descr="C:\Users\ali\AppData\Local\Microsoft\Windows\Temporary Internet Files\Content.IE5\VVC448LX\kitten-734095_960_72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5847" y="2169459"/>
            <a:ext cx="4406153" cy="265803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GO ON A PICNIC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PİKNİĞE GİTMEK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GO TO THE MOVIES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SİNEMAYA GİTMEK</a:t>
            </a:r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GO TO  THE SHOPPING MALL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ALIŞVERİŞ MERKEZİNE GİTMEK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HANG OUT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DOLAŞMAK / ZAMAN GEÇİRMEK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HAVE FUN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EĞLENMEK</a:t>
            </a:r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ADVENTUROUS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MACERACI</a:t>
            </a:r>
          </a:p>
        </p:txBody>
      </p:sp>
      <p:pic>
        <p:nvPicPr>
          <p:cNvPr id="17410" name="Picture 2" descr="MACERACI ADAM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2366" y="1"/>
            <a:ext cx="7959634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PLAY COMPUTER GAMES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BİLGİSAYAR OYUNU OYNAMAK</a:t>
            </a:r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pPr algn="ctr"/>
            <a:r>
              <a:rPr lang="tr-TR" sz="60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COMMON EXPRESSIONS LIST</a:t>
            </a:r>
            <a:endParaRPr lang="tr-TR" sz="60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ARE YOU BUSY ?         =       MEŞGUL MÜSÜN ?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ARE YOU DOING ANYTHING AT THE WEEKEND ?</a:t>
            </a:r>
          </a:p>
          <a:p>
            <a:pPr>
              <a:buNone/>
            </a:pPr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   HAFTA SONU HERHANGİ BİRŞEY YAPIYORMUSUN ?</a:t>
            </a:r>
          </a:p>
          <a:p>
            <a:pPr>
              <a:buNone/>
            </a:pPr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    </a:t>
            </a:r>
          </a:p>
          <a:p>
            <a:pPr>
              <a:buNone/>
            </a:pPr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    CAN YOU PICK ME UP ?=BENİ ARABA İLE ALIRMISIN?</a:t>
            </a:r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CHEERS      = HOŞÇA KAL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HOPE YOU CAN COME = UMARIM GELEBİLİRSİN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I FEEL ILL = HASTA HİSSEDİYORUM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I’D LOVE TO BUT I’M BUSY=İSTERİM FAKAT MEŞGULÜM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err="1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I’m</a:t>
            </a:r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 FULL / STUFFED   =   TOKUM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 NO, NOT AT ALL = HAYIR, HEMDE HİÇ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REALLY? = GERÇEKTENMİ ? 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SURE   =   ELBETTE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THAT WOULD  BE GREAT=BU  HARİKA OLUR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YEAH, WHY NOT? = EVET, NEDEN OLMASIN?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ALL RIGHT! = TAMAM!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Kalp"/>
          <p:cNvSpPr/>
          <p:nvPr/>
        </p:nvSpPr>
        <p:spPr>
          <a:xfrm>
            <a:off x="1055510" y="509452"/>
            <a:ext cx="9901645" cy="6374674"/>
          </a:xfrm>
          <a:prstGeom prst="hear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YAPAN </a:t>
            </a:r>
          </a:p>
          <a:p>
            <a:pPr algn="ctr"/>
            <a:r>
              <a:rPr lang="tr-TR" sz="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FATMA</a:t>
            </a:r>
          </a:p>
          <a:p>
            <a:pPr algn="ctr"/>
            <a:r>
              <a:rPr lang="tr-TR" sz="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BETÜL</a:t>
            </a:r>
          </a:p>
          <a:p>
            <a:pPr algn="ctr"/>
            <a:r>
              <a:rPr lang="tr-TR" sz="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SERGÜL</a:t>
            </a:r>
          </a:p>
          <a:p>
            <a:pPr algn="ctr"/>
            <a:r>
              <a:rPr lang="tr-TR" sz="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8/C   148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8507506" y="6131859"/>
            <a:ext cx="2545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https://www.sorubak.com</a:t>
            </a:r>
            <a:r>
              <a:rPr lang="tr-TR" dirty="0" smtClean="0"/>
              <a:t> </a:t>
            </a:r>
            <a:endParaRPr lang="tr-TR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alp"/>
          <p:cNvSpPr/>
          <p:nvPr/>
        </p:nvSpPr>
        <p:spPr>
          <a:xfrm>
            <a:off x="70251" y="1365672"/>
            <a:ext cx="1889178" cy="2304991"/>
          </a:xfrm>
          <a:prstGeom prst="hear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4 Kalp"/>
          <p:cNvSpPr/>
          <p:nvPr/>
        </p:nvSpPr>
        <p:spPr>
          <a:xfrm>
            <a:off x="10193384" y="1528355"/>
            <a:ext cx="1998616" cy="2207624"/>
          </a:xfrm>
          <a:prstGeom prst="hear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1933303" y="783771"/>
            <a:ext cx="832104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i="1" u="sng" dirty="0" smtClean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itchFamily="66" charset="0"/>
              </a:rPr>
              <a:t>NAZMİYE HOCAM İYİKİ VARSINIZ SİZİ ÇOK AMA ÇOOOOOOOOK SEVİYORUM</a:t>
            </a:r>
            <a:endParaRPr lang="tr-TR" sz="6000" b="1" i="1" u="sng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ley Hand ITC" pitchFamily="66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AGRESSIVE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SİNİRLİ</a:t>
            </a:r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  <p:pic>
        <p:nvPicPr>
          <p:cNvPr id="18434" name="Picture 2" descr="SÄ°NÄ°RLÄ°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0" y="0"/>
            <a:ext cx="5905500" cy="4310743"/>
          </a:xfrm>
          <a:prstGeom prst="rect">
            <a:avLst/>
          </a:prstGeom>
          <a:noFill/>
        </p:spPr>
      </p:pic>
      <p:pic>
        <p:nvPicPr>
          <p:cNvPr id="18436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9565" y="4088674"/>
            <a:ext cx="3692435" cy="27693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APOLOGIZING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ÖZÜR DİLEME</a:t>
            </a:r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  <p:pic>
        <p:nvPicPr>
          <p:cNvPr id="19458" name="Picture 2" descr="ÃZÃR DÄ°LEME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4069" y="0"/>
            <a:ext cx="739793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ARROGANT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KİBİRLİ</a:t>
            </a:r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  <p:pic>
        <p:nvPicPr>
          <p:cNvPr id="20482" name="Picture 2" descr="KÄ°BÄ°RLÄ°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9749" y="1"/>
            <a:ext cx="767225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ATTEND=JOIN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KATILMAK</a:t>
            </a:r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  <p:pic>
        <p:nvPicPr>
          <p:cNvPr id="21506" name="Picture 2" descr="KATILMAK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24251" y="0"/>
            <a:ext cx="756774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BACK UP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ARKA ÇIKMAK, DESTEKLEMEK</a:t>
            </a:r>
            <a:endParaRPr lang="tr-TR" sz="3800" dirty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</p:txBody>
      </p:sp>
      <p:pic>
        <p:nvPicPr>
          <p:cNvPr id="22530" name="Picture 2" descr="DESTEKLEMEK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6641" y="0"/>
            <a:ext cx="478536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BEST FRIEND</a:t>
            </a: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endParaRPr lang="tr-TR" sz="3800" dirty="0" smtClean="0">
              <a:solidFill>
                <a:schemeClr val="tx2">
                  <a:lumMod val="95000"/>
                  <a:lumOff val="5000"/>
                </a:schemeClr>
              </a:solidFill>
              <a:latin typeface="Showcard Gothic" pitchFamily="82" charset="0"/>
            </a:endParaRPr>
          </a:p>
          <a:p>
            <a:r>
              <a:rPr lang="tr-TR" sz="38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Showcard Gothic" pitchFamily="82" charset="0"/>
              </a:rPr>
              <a:t>EN YAKIN ARKADAŞ</a:t>
            </a:r>
          </a:p>
        </p:txBody>
      </p:sp>
      <p:pic>
        <p:nvPicPr>
          <p:cNvPr id="23554" name="Picture 2" descr="EN YAKIN ARKADAÅ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8250" y="0"/>
            <a:ext cx="714375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F03031002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9533371_TF03031002_TF03031002" id="{EFAAA0AE-7BFD-4F01-A18D-4108491D707D}" vid="{E2AF3787-D960-48A6-9E9B-5A57F72340FC}"/>
    </a:ext>
  </a:extLst>
</a:theme>
</file>

<file path=ppt/theme/theme2.xml><?xml version="1.0" encoding="utf-8"?>
<a:theme xmlns:a="http://schemas.openxmlformats.org/drawingml/2006/main" name="Office Teması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TF03031002</Template>
  <TotalTime>184</TotalTime>
  <Words>284</Words>
  <PresentationFormat>Özel</PresentationFormat>
  <Paragraphs>214</Paragraphs>
  <Slides>37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TF03031002</vt:lpstr>
      <vt:lpstr>UNIT 1  FRIENDSHIP ARKADAŞLIK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2018-11-27T11:27:53Z</dcterms:created>
  <dcterms:modified xsi:type="dcterms:W3CDTF">2019-09-18T10:57:15Z</dcterms:modified>
  <cp:category>https://www.sorubak.com</cp:category>
</cp:coreProperties>
</file>