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24" autoAdjust="0"/>
  </p:normalViewPr>
  <p:slideViewPr>
    <p:cSldViewPr snapToGrid="0">
      <p:cViewPr varScale="1">
        <p:scale>
          <a:sx n="116" d="100"/>
          <a:sy n="116" d="100"/>
        </p:scale>
        <p:origin x="-35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0092-D1C3-4CFD-89B5-DE306E635714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C3B1F-8145-43AD-BB38-6453918293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4273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C3B1F-8145-43AD-BB38-6453918293E8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4519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C3B1F-8145-43AD-BB38-6453918293E8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6699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C3B1F-8145-43AD-BB38-6453918293E8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1922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C3B1F-8145-43AD-BB38-6453918293E8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70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C3B1F-8145-43AD-BB38-6453918293E8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9796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8584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096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0241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55827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03731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87944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55118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36866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829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46218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1025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735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83043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220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2933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59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463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232F785-C42A-454A-A5E5-CD7A16224743}" type="datetimeFigureOut">
              <a:rPr lang="tr-TR" smtClean="0"/>
              <a:pPr/>
              <a:t>23/03/2019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5777158-A6D1-4008-84EE-E4B829D42D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378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Demokratikleşme Çabaları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8.SINIF TÜRKİYE CUMHURİYETİ İNKILAP TARİHİ VE ATATÜRKÇÜLÜK 5.ÜNİTE MÜFREDATINA %100 UYGUN HAZIRLANMIŞTIR.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6231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Gazi’ye Suikast Girişimi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fontAlgn="base"/>
            <a:r>
              <a:rPr lang="tr-TR" b="1" dirty="0"/>
              <a:t>Mustafa Kemal’e Suikast Girişimi (16 Haziran 1926)</a:t>
            </a:r>
            <a:endParaRPr lang="tr-TR" dirty="0"/>
          </a:p>
          <a:p>
            <a:pPr fontAlgn="base"/>
            <a:r>
              <a:rPr lang="tr-TR" b="1" dirty="0"/>
              <a:t>Sebepleri:</a:t>
            </a:r>
            <a:endParaRPr lang="tr-TR" dirty="0"/>
          </a:p>
          <a:p>
            <a:pPr fontAlgn="base"/>
            <a:r>
              <a:rPr lang="tr-TR" dirty="0"/>
              <a:t>1.Bazı grupların Mustafa Kemal’i ortadan kaldıra­rak amacına ulaşmak istemesi.</a:t>
            </a:r>
          </a:p>
          <a:p>
            <a:pPr fontAlgn="base"/>
            <a:r>
              <a:rPr lang="tr-TR" dirty="0"/>
              <a:t>2.Rejimi değiştirmek isteyen çevrelerin düşünce­leri.</a:t>
            </a:r>
          </a:p>
          <a:p>
            <a:pPr fontAlgn="base"/>
            <a:r>
              <a:rPr lang="tr-TR" dirty="0"/>
              <a:t>Bu girişimden Giritli Şevki denilen kayıkçı saye­sinde devletin haberi oldu ve suikast gerçekleşmedi.</a:t>
            </a:r>
          </a:p>
          <a:p>
            <a:pPr fontAlgn="base"/>
            <a:r>
              <a:rPr lang="tr-TR" b="1" dirty="0"/>
              <a:t> </a:t>
            </a:r>
            <a:endParaRPr lang="tr-TR" dirty="0"/>
          </a:p>
          <a:p>
            <a:pPr fontAlgn="base"/>
            <a:r>
              <a:rPr lang="tr-TR" b="1" dirty="0"/>
              <a:t>Önemi:</a:t>
            </a:r>
            <a:endParaRPr lang="tr-TR" dirty="0"/>
          </a:p>
          <a:p>
            <a:pPr fontAlgn="base"/>
            <a:r>
              <a:rPr lang="tr-TR" dirty="0"/>
              <a:t>1.İttihatçılar tamamen tasfiye edildi.</a:t>
            </a:r>
          </a:p>
          <a:p>
            <a:pPr fontAlgn="base"/>
            <a:r>
              <a:rPr lang="tr-TR" dirty="0"/>
              <a:t>2.Muhalifler sindirildi.</a:t>
            </a:r>
          </a:p>
          <a:p>
            <a:pPr fontAlgn="base"/>
            <a:r>
              <a:rPr lang="tr-TR" dirty="0"/>
              <a:t>3.TCF’nin kapatılması haklılığı daha iyi anlaşıldı.</a:t>
            </a:r>
          </a:p>
          <a:p>
            <a:pPr fontAlgn="base"/>
            <a:r>
              <a:rPr lang="tr-TR" dirty="0"/>
              <a:t>4.Mustafa Kemal “Benim naçiz vücudum elbet bir gün toprak olacaktır. Fakat Türkiye Cumhuriyeti ilelebet yaşayacaktır” diyerek Türkiye Cumhuriye­tinin varlığının devamının kendi sağlığına bağlı olmadığını; bu devletin sağlam temeller üzerine bina edildiğini vurgulamıştır.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151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71285" y="2667497"/>
            <a:ext cx="9601196" cy="1303867"/>
          </a:xfrm>
        </p:spPr>
        <p:txBody>
          <a:bodyPr/>
          <a:lstStyle/>
          <a:p>
            <a:r>
              <a:rPr lang="tr-TR" dirty="0" smtClean="0"/>
              <a:t>İlk </a:t>
            </a:r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Siyasi</a:t>
            </a:r>
            <a:r>
              <a:rPr lang="tr-TR" dirty="0" smtClean="0"/>
              <a:t> Parti: </a:t>
            </a:r>
            <a:r>
              <a:rPr lang="tr-TR" dirty="0" smtClean="0">
                <a:solidFill>
                  <a:srgbClr val="FF0000"/>
                </a:solidFill>
              </a:rPr>
              <a:t>Cumhuriyet Halk Fırkası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66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İlk Parti Kuruluyor!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İlk TBMM’de siyasi parti yoktu. Farklı görüş, düşüncelerin paylaşılması ve hükümetin denetlenmesi için partilere ihtiyaç vardı. Bu yüzden Mustafa Kemal Atatürk </a:t>
            </a:r>
            <a:r>
              <a:rPr lang="tr-TR" dirty="0" smtClean="0">
                <a:solidFill>
                  <a:srgbClr val="FF0000"/>
                </a:solidFill>
              </a:rPr>
              <a:t>Cumhuriyet Halk Fırkasını</a:t>
            </a:r>
            <a:r>
              <a:rPr lang="tr-TR" dirty="0" smtClean="0"/>
              <a:t> kurmuştur.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151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Cumhuriyet Halk Fırkası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tr-TR" dirty="0" smtClean="0"/>
              <a:t>Ekonomik Politika: Devletçilik </a:t>
            </a:r>
          </a:p>
          <a:p>
            <a:pPr marL="0" indent="0" algn="ctr">
              <a:buNone/>
            </a:pPr>
            <a:r>
              <a:rPr lang="tr-TR" dirty="0" smtClean="0"/>
              <a:t>Kurucu: Mustafa Kemal Atatürk</a:t>
            </a:r>
          </a:p>
          <a:p>
            <a:pPr marL="0" indent="0" algn="ctr">
              <a:buNone/>
            </a:pPr>
            <a:r>
              <a:rPr lang="tr-TR" dirty="0" smtClean="0"/>
              <a:t>İnkılapları gerçekleştiren partidir. </a:t>
            </a:r>
          </a:p>
          <a:p>
            <a:pPr marL="0" indent="0" algn="ctr">
              <a:buNone/>
            </a:pPr>
            <a:r>
              <a:rPr lang="tr-TR" dirty="0" smtClean="0"/>
              <a:t>Dine Bakış Açısı: </a:t>
            </a:r>
            <a:r>
              <a:rPr lang="tr-TR" dirty="0" smtClean="0"/>
              <a:t>Laiklik </a:t>
            </a:r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12190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İlk Muhalefet Parti Kuruluyor!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Cumhuriyet Halk Fırkası</a:t>
            </a:r>
            <a:r>
              <a:rPr lang="tr-TR" dirty="0" smtClean="0"/>
              <a:t> milletvekilleri partileri ile fikir ayrılıklarına düştükleri için CHF ‘den istifa ederek, Kazım Karabekir önderliğinde ilk muhalefet parti olan </a:t>
            </a:r>
            <a:r>
              <a:rPr lang="tr-TR" dirty="0" smtClean="0">
                <a:solidFill>
                  <a:srgbClr val="FFC000"/>
                </a:solidFill>
              </a:rPr>
              <a:t>Terakkiperver Halk Fırkasını </a:t>
            </a:r>
            <a:r>
              <a:rPr lang="tr-TR" dirty="0" smtClean="0"/>
              <a:t>Kurmuştur.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759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Terakkiperver Halk Fırkası 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tr-TR" dirty="0" smtClean="0"/>
              <a:t>Ekonomik Politika: Liberalizm (Serbest Piyasa Ekonomisi)</a:t>
            </a:r>
          </a:p>
          <a:p>
            <a:pPr marL="0" indent="0" algn="ctr">
              <a:buNone/>
            </a:pPr>
            <a:r>
              <a:rPr lang="tr-TR" dirty="0" smtClean="0"/>
              <a:t>Kurucu: Kazım Karabekir (Paşa)</a:t>
            </a:r>
          </a:p>
          <a:p>
            <a:pPr marL="0" indent="0" algn="ctr">
              <a:buNone/>
            </a:pPr>
            <a:r>
              <a:rPr lang="tr-TR" dirty="0" smtClean="0"/>
              <a:t>Dine Bakış Açısı: Her Türlü </a:t>
            </a:r>
            <a:r>
              <a:rPr lang="tr-TR" dirty="0"/>
              <a:t>D</a:t>
            </a:r>
            <a:r>
              <a:rPr lang="tr-TR" dirty="0" smtClean="0"/>
              <a:t>ine Saygılı</a:t>
            </a:r>
          </a:p>
          <a:p>
            <a:pPr marL="0" indent="0" algn="ctr">
              <a:buNone/>
            </a:pPr>
            <a:r>
              <a:rPr lang="tr-TR" dirty="0" smtClean="0"/>
              <a:t>Cumhuriyetin ilk muhalefet partisidir.</a:t>
            </a:r>
          </a:p>
          <a:p>
            <a:pPr marL="0" indent="0" algn="ctr">
              <a:buNone/>
            </a:pPr>
            <a:r>
              <a:rPr lang="tr-TR" dirty="0" smtClean="0"/>
              <a:t> </a:t>
            </a:r>
            <a:r>
              <a:rPr lang="tr-TR" u="sng" dirty="0" smtClean="0"/>
              <a:t>Şeyh Sait </a:t>
            </a:r>
            <a:r>
              <a:rPr lang="tr-TR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İsyanı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</a:t>
            </a:r>
            <a:r>
              <a:rPr lang="tr-TR" dirty="0" smtClean="0"/>
              <a:t> bağlantısı olduğu gerekçesi ile kapatılmıştır.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CHF</a:t>
            </a:r>
            <a:r>
              <a:rPr lang="tr-TR" dirty="0" smtClean="0"/>
              <a:t> ile fikir uyuşmazlıkları vardır.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8909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/>
              <a:t>Şeyh Sait İsyanı</a:t>
            </a:r>
            <a:endParaRPr lang="tr-TR" u="sng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tr-TR" dirty="0" smtClean="0"/>
              <a:t>Rejime karşı çıkan ilk isyan olarak bilinen Şeyh Sait İsyanı Cumhuriyet ve Cumhuriyet ile gelen inkılapları sona erdirmek amacıyla Doğu’da çıkan isyandır.</a:t>
            </a:r>
          </a:p>
          <a:p>
            <a:pPr marL="0" indent="0">
              <a:buNone/>
            </a:pPr>
            <a:r>
              <a:rPr lang="tr-TR" dirty="0" smtClean="0"/>
              <a:t>İngiltere isyanı Türkiye’yi ‘’Musul Sorunu’’ </a:t>
            </a:r>
            <a:r>
              <a:rPr lang="tr-TR" dirty="0" err="1" smtClean="0"/>
              <a:t>nda</a:t>
            </a:r>
            <a:r>
              <a:rPr lang="tr-TR" dirty="0" smtClean="0"/>
              <a:t> güçsüz bırakmak için desteklemiştir. </a:t>
            </a:r>
          </a:p>
          <a:p>
            <a:pPr marL="0" indent="0">
              <a:buNone/>
            </a:pPr>
            <a:r>
              <a:rPr lang="tr-TR" dirty="0" smtClean="0"/>
              <a:t>Şeyh Sait halkı ‘’Din Elden Gidiyor!’’ ve ‘’Hilafet İsteriz’’ diyerek etrafında toplamıştır. </a:t>
            </a:r>
          </a:p>
          <a:p>
            <a:pPr marL="0" indent="0">
              <a:buNone/>
            </a:pPr>
            <a:r>
              <a:rPr lang="tr-TR" dirty="0" smtClean="0"/>
              <a:t>İsyanı bastıramayan </a:t>
            </a:r>
            <a:r>
              <a:rPr lang="tr-TR" dirty="0" smtClean="0">
                <a:solidFill>
                  <a:schemeClr val="accent5"/>
                </a:solidFill>
              </a:rPr>
              <a:t>Fethi Okyar </a:t>
            </a:r>
            <a:r>
              <a:rPr lang="tr-TR" dirty="0" smtClean="0"/>
              <a:t>hükümeti istifa etmiş, yerine İsmet İnönü’nün kurduğu hükümet göreve gelmiştir.</a:t>
            </a:r>
          </a:p>
          <a:p>
            <a:pPr marL="0" indent="0">
              <a:buNone/>
            </a:pPr>
            <a:r>
              <a:rPr lang="tr-TR" dirty="0" smtClean="0"/>
              <a:t>İstiklal Mahkemeleri yeniden kurulmuştur.</a:t>
            </a:r>
          </a:p>
          <a:p>
            <a:pPr marL="0" indent="0">
              <a:buNone/>
            </a:pPr>
            <a:r>
              <a:rPr lang="tr-TR" u="sng" dirty="0" smtClean="0"/>
              <a:t>Takrir-i Sükun </a:t>
            </a:r>
            <a:r>
              <a:rPr lang="tr-TR" dirty="0" smtClean="0"/>
              <a:t>kanunu çıkarılmıştır. </a:t>
            </a:r>
          </a:p>
          <a:p>
            <a:pPr marL="0" indent="0">
              <a:buNone/>
            </a:pPr>
            <a:r>
              <a:rPr lang="tr-TR" dirty="0" smtClean="0"/>
              <a:t>Doğu da ’’sıkıyönetim’’ ilan edildi.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C000"/>
                </a:solidFill>
              </a:rPr>
              <a:t>Terakkiperver Halk Fırkası </a:t>
            </a:r>
            <a:r>
              <a:rPr lang="tr-TR" dirty="0" smtClean="0"/>
              <a:t>isyan ile bağlantısı olduğu nedeniyle 03 Haziran 1925 tarihinde kapatılmıştır.</a:t>
            </a:r>
          </a:p>
          <a:p>
            <a:pPr marL="0" indent="0">
              <a:buNone/>
            </a:pPr>
            <a:r>
              <a:rPr lang="tr-TR" dirty="0" smtClean="0"/>
              <a:t>Cumhuriyet büyük bir darbe almıştır.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9807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Serbest Cumhuriyet Fırkası 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tr-TR" dirty="0" smtClean="0"/>
              <a:t>Ekonomik Politika: Liberalizm</a:t>
            </a:r>
          </a:p>
          <a:p>
            <a:pPr marL="0" indent="0" algn="ctr">
              <a:buNone/>
            </a:pPr>
            <a:r>
              <a:rPr lang="tr-TR" dirty="0" smtClean="0"/>
              <a:t>Kurucu: </a:t>
            </a:r>
            <a:r>
              <a:rPr lang="tr-TR" dirty="0" smtClean="0">
                <a:solidFill>
                  <a:schemeClr val="accent5"/>
                </a:solidFill>
              </a:rPr>
              <a:t>Ali Fethi Okyar</a:t>
            </a:r>
          </a:p>
          <a:p>
            <a:pPr marL="0" indent="0" algn="ctr">
              <a:buNone/>
            </a:pPr>
            <a:r>
              <a:rPr lang="tr-TR" dirty="0" smtClean="0"/>
              <a:t>Dine Bakış Açısı: Laiklik</a:t>
            </a:r>
          </a:p>
          <a:p>
            <a:pPr marL="0" indent="0" algn="ctr">
              <a:buNone/>
            </a:pPr>
            <a:r>
              <a:rPr lang="tr-TR" dirty="0" smtClean="0"/>
              <a:t>Cumhuriyetin ikinci muhalefet partisidir.</a:t>
            </a:r>
          </a:p>
          <a:p>
            <a:pPr marL="0" indent="0" algn="ctr">
              <a:buNone/>
            </a:pPr>
            <a:r>
              <a:rPr lang="tr-TR" dirty="0" smtClean="0"/>
              <a:t>Parti Kurucusu Olan Ali Fethi Okyar tarafından fes edilmiştir.</a:t>
            </a:r>
          </a:p>
          <a:p>
            <a:pPr marL="0" indent="0" algn="ctr">
              <a:buNone/>
            </a:pPr>
            <a:r>
              <a:rPr lang="tr-TR" dirty="0" smtClean="0"/>
              <a:t>Fes Edilme Gerekçesi ise ‘’Parti içine sızan rejim karşıtları’’ diye açıklanmıştır.</a:t>
            </a:r>
          </a:p>
          <a:p>
            <a:pPr marL="0" indent="0" algn="ctr">
              <a:buNone/>
            </a:pPr>
            <a:r>
              <a:rPr lang="tr-TR" dirty="0" smtClean="0"/>
              <a:t>Partinin Fes edilme gerekçesi kendini </a:t>
            </a:r>
            <a:r>
              <a:rPr lang="tr-TR" u="sng" dirty="0" smtClean="0"/>
              <a:t>Menemen Olayında </a:t>
            </a:r>
            <a:r>
              <a:rPr lang="tr-TR" dirty="0" smtClean="0"/>
              <a:t>doğrulamıştır. 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039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/>
              <a:t>Menemen Olayı </a:t>
            </a:r>
            <a:endParaRPr lang="tr-TR" u="sng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Manisalı Derviş </a:t>
            </a:r>
            <a:r>
              <a:rPr lang="tr-TR" dirty="0" err="1" smtClean="0"/>
              <a:t>Mehmed</a:t>
            </a:r>
            <a:r>
              <a:rPr lang="tr-TR" dirty="0" smtClean="0"/>
              <a:t> ve arkadaşlarının İzmir’in Menemen ilçesinde ‘’Laiklik istemeyiz’’ </a:t>
            </a:r>
            <a:r>
              <a:rPr lang="tr-TR" dirty="0" err="1" smtClean="0"/>
              <a:t>diyerekt</a:t>
            </a:r>
            <a:r>
              <a:rPr lang="tr-TR" dirty="0" smtClean="0"/>
              <a:t> çıkardıkları isyandır. </a:t>
            </a:r>
          </a:p>
          <a:p>
            <a:pPr marL="0" indent="0">
              <a:buNone/>
            </a:pPr>
            <a:r>
              <a:rPr lang="tr-TR" dirty="0" smtClean="0"/>
              <a:t>İsyanı bastırmaya giden Öğretmen Astsubay Kubilay oracıkta kafası kesilerek şehit edilmiştir. </a:t>
            </a:r>
          </a:p>
          <a:p>
            <a:pPr marL="0" indent="0">
              <a:buNone/>
            </a:pPr>
            <a:r>
              <a:rPr lang="tr-TR" dirty="0" smtClean="0"/>
              <a:t>Kubilay Olayını (Menemen Olayını) duyan halk, sokaklara çıkarak isyanı protesto etmiş, Cumhuriyet rejimine olan bağlılığını göstermiştir. </a:t>
            </a:r>
          </a:p>
          <a:p>
            <a:pPr marL="0" indent="0">
              <a:buNone/>
            </a:pPr>
            <a:r>
              <a:rPr lang="tr-TR" dirty="0" smtClean="0"/>
              <a:t>Suçlular yargılanarak idam edilmiştir. </a:t>
            </a:r>
          </a:p>
        </p:txBody>
      </p:sp>
    </p:spTree>
    <p:extLst>
      <p:ext uri="{BB962C8B-B14F-4D97-AF65-F5344CB8AC3E}">
        <p14:creationId xmlns:p14="http://schemas.microsoft.com/office/powerpoint/2010/main" xmlns="" val="80816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38</TotalTime>
  <Words>438</Words>
  <PresentationFormat>Özel</PresentationFormat>
  <Paragraphs>66</Paragraphs>
  <Slides>10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Organik</vt:lpstr>
      <vt:lpstr>Demokratikleşme Çabaları</vt:lpstr>
      <vt:lpstr>İlk Siyasi Parti: Cumhuriyet Halk Fırkası</vt:lpstr>
      <vt:lpstr>İlk Parti Kuruluyor!  </vt:lpstr>
      <vt:lpstr>Cumhuriyet Halk Fırkası </vt:lpstr>
      <vt:lpstr>İlk Muhalefet Parti Kuruluyor! </vt:lpstr>
      <vt:lpstr>Terakkiperver Halk Fırkası </vt:lpstr>
      <vt:lpstr>Şeyh Sait İsyanı</vt:lpstr>
      <vt:lpstr>Serbest Cumhuriyet Fırkası </vt:lpstr>
      <vt:lpstr>Menemen Olayı </vt:lpstr>
      <vt:lpstr>Gazi’ye Suikast Girişimi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2019-03-22T13:12:22Z</dcterms:created>
  <dcterms:modified xsi:type="dcterms:W3CDTF">2019-03-23T14:29:50Z</dcterms:modified>
  <cp:category>https://www.sorubak.com</cp:category>
</cp:coreProperties>
</file>