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C9E7B-C4A0-48B2-AFDF-3A59B2435850}" type="datetimeFigureOut">
              <a:rPr lang="tr-TR" smtClean="0"/>
              <a:pPr/>
              <a:t>12/04/2019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DF20-4651-4457-9DD5-F22E877EE5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77815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C9E7B-C4A0-48B2-AFDF-3A59B2435850}" type="datetimeFigureOut">
              <a:rPr lang="tr-TR" smtClean="0"/>
              <a:pPr/>
              <a:t>12/04/2019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DF20-4651-4457-9DD5-F22E877EE5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39343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C9E7B-C4A0-48B2-AFDF-3A59B2435850}" type="datetimeFigureOut">
              <a:rPr lang="tr-TR" smtClean="0"/>
              <a:pPr/>
              <a:t>12/04/2019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DF20-4651-4457-9DD5-F22E877EE5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25426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C9E7B-C4A0-48B2-AFDF-3A59B2435850}" type="datetimeFigureOut">
              <a:rPr lang="tr-TR" smtClean="0"/>
              <a:pPr/>
              <a:t>12/04/2019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DF20-4651-4457-9DD5-F22E877EE5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25812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C9E7B-C4A0-48B2-AFDF-3A59B2435850}" type="datetimeFigureOut">
              <a:rPr lang="tr-TR" smtClean="0"/>
              <a:pPr/>
              <a:t>12/04/2019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DF20-4651-4457-9DD5-F22E877EE5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41695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C9E7B-C4A0-48B2-AFDF-3A59B2435850}" type="datetimeFigureOut">
              <a:rPr lang="tr-TR" smtClean="0"/>
              <a:pPr/>
              <a:t>12/04/2019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DF20-4651-4457-9DD5-F22E877EE5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73668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C9E7B-C4A0-48B2-AFDF-3A59B2435850}" type="datetimeFigureOut">
              <a:rPr lang="tr-TR" smtClean="0"/>
              <a:pPr/>
              <a:t>12/04/2019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DF20-4651-4457-9DD5-F22E877EE5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35519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C9E7B-C4A0-48B2-AFDF-3A59B2435850}" type="datetimeFigureOut">
              <a:rPr lang="tr-TR" smtClean="0"/>
              <a:pPr/>
              <a:t>12/04/2019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DF20-4651-4457-9DD5-F22E877EE5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84657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C9E7B-C4A0-48B2-AFDF-3A59B2435850}" type="datetimeFigureOut">
              <a:rPr lang="tr-TR" smtClean="0"/>
              <a:pPr/>
              <a:t>12/04/2019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DF20-4651-4457-9DD5-F22E877EE5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96371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C9E7B-C4A0-48B2-AFDF-3A59B2435850}" type="datetimeFigureOut">
              <a:rPr lang="tr-TR" smtClean="0"/>
              <a:pPr/>
              <a:t>12/04/2019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DF20-4651-4457-9DD5-F22E877EE5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01808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C9E7B-C4A0-48B2-AFDF-3A59B2435850}" type="datetimeFigureOut">
              <a:rPr lang="tr-TR" smtClean="0"/>
              <a:pPr/>
              <a:t>12/04/2019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DF20-4651-4457-9DD5-F22E877EE5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80860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6C9E7B-C4A0-48B2-AFDF-3A59B2435850}" type="datetimeFigureOut">
              <a:rPr lang="tr-TR" smtClean="0"/>
              <a:pPr/>
              <a:t>12/04/2019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0DF20-4651-4457-9DD5-F22E877EE5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35116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6922" cy="6858000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539552" y="0"/>
            <a:ext cx="7772400" cy="1470025"/>
          </a:xfrm>
        </p:spPr>
        <p:txBody>
          <a:bodyPr/>
          <a:lstStyle/>
          <a:p>
            <a:r>
              <a:rPr lang="tr-TR" dirty="0" smtClean="0"/>
              <a:t>HAZIRLAYAN: zafer akademi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87624" y="5661248"/>
            <a:ext cx="6400800" cy="1752600"/>
          </a:xfrm>
        </p:spPr>
        <p:txBody>
          <a:bodyPr/>
          <a:lstStyle/>
          <a:p>
            <a:r>
              <a:rPr lang="tr-TR" b="1" i="1" dirty="0" smtClean="0"/>
              <a:t>Birleşik zamanlı fiiller</a:t>
            </a:r>
          </a:p>
          <a:p>
            <a:endParaRPr lang="tr-TR" b="1" i="1" dirty="0"/>
          </a:p>
        </p:txBody>
      </p:sp>
    </p:spTree>
    <p:extLst>
      <p:ext uri="{BB962C8B-B14F-4D97-AF65-F5344CB8AC3E}">
        <p14:creationId xmlns:p14="http://schemas.microsoft.com/office/powerpoint/2010/main" xmlns="" val="24880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78" y="0"/>
            <a:ext cx="9136922" cy="6858000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171" t="24207" r="38416" b="37897"/>
          <a:stretch/>
        </p:blipFill>
        <p:spPr bwMode="auto">
          <a:xfrm>
            <a:off x="1191163" y="1664804"/>
            <a:ext cx="6768751" cy="3528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Gülen Yüz 3"/>
          <p:cNvSpPr/>
          <p:nvPr/>
        </p:nvSpPr>
        <p:spPr>
          <a:xfrm>
            <a:off x="1402249" y="4689139"/>
            <a:ext cx="504056" cy="504056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35257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79512" y="188640"/>
            <a:ext cx="856895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mtClean="0"/>
              <a:t>KAYNAKÇA</a:t>
            </a:r>
            <a:r>
              <a:rPr lang="tr-TR" smtClean="0"/>
              <a:t>:</a:t>
            </a:r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pPr algn="ctr"/>
            <a:r>
              <a:rPr lang="tr-TR" sz="9600" b="1" i="1" dirty="0" smtClean="0">
                <a:latin typeface="Brush Script MT" pitchFamily="66" charset="0"/>
              </a:rPr>
              <a:t>teşekkürler</a:t>
            </a:r>
            <a:endParaRPr lang="tr-TR" sz="9600" b="1" i="1" dirty="0">
              <a:latin typeface="Brush Script MT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4409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78" y="0"/>
            <a:ext cx="9136922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498" t="20644" r="35522" b="44643"/>
          <a:stretch/>
        </p:blipFill>
        <p:spPr bwMode="auto">
          <a:xfrm>
            <a:off x="1046995" y="2348880"/>
            <a:ext cx="7057088" cy="256581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827584" y="1215218"/>
            <a:ext cx="11095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Ör: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652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78" y="0"/>
            <a:ext cx="9136922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498" t="21032" r="43889" b="50757"/>
          <a:stretch/>
        </p:blipFill>
        <p:spPr bwMode="auto">
          <a:xfrm>
            <a:off x="1583476" y="2253355"/>
            <a:ext cx="5984125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Gülen Yüz 10"/>
          <p:cNvSpPr/>
          <p:nvPr/>
        </p:nvSpPr>
        <p:spPr>
          <a:xfrm>
            <a:off x="2123728" y="3467550"/>
            <a:ext cx="504056" cy="504056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35613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78" y="0"/>
            <a:ext cx="9136922" cy="68580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667" t="21699" r="35688" b="36508"/>
          <a:stretch/>
        </p:blipFill>
        <p:spPr bwMode="auto">
          <a:xfrm>
            <a:off x="899592" y="1556792"/>
            <a:ext cx="7272808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Gülen Yüz 4"/>
          <p:cNvSpPr/>
          <p:nvPr/>
        </p:nvSpPr>
        <p:spPr>
          <a:xfrm>
            <a:off x="1403648" y="3971606"/>
            <a:ext cx="504056" cy="504056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919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78" y="0"/>
            <a:ext cx="9136922" cy="685800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282" t="23810" r="37308" b="46429"/>
          <a:stretch/>
        </p:blipFill>
        <p:spPr bwMode="auto">
          <a:xfrm>
            <a:off x="1187624" y="2204864"/>
            <a:ext cx="6768752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Gülen Yüz 4"/>
          <p:cNvSpPr/>
          <p:nvPr/>
        </p:nvSpPr>
        <p:spPr>
          <a:xfrm>
            <a:off x="1475656" y="3320988"/>
            <a:ext cx="504056" cy="504056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83496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78" y="0"/>
            <a:ext cx="9136922" cy="685800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837" t="22817" r="50000" b="51137"/>
          <a:stretch/>
        </p:blipFill>
        <p:spPr bwMode="auto">
          <a:xfrm>
            <a:off x="1989816" y="2420888"/>
            <a:ext cx="5171446" cy="239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Gülen Yüz 4"/>
          <p:cNvSpPr/>
          <p:nvPr/>
        </p:nvSpPr>
        <p:spPr>
          <a:xfrm>
            <a:off x="2339752" y="4309657"/>
            <a:ext cx="504056" cy="504056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7016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78" y="0"/>
            <a:ext cx="9136922" cy="685800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837" t="24207" r="39984" b="50793"/>
          <a:stretch/>
        </p:blipFill>
        <p:spPr bwMode="auto">
          <a:xfrm>
            <a:off x="1691680" y="2564904"/>
            <a:ext cx="6238326" cy="2249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Gülen Yüz 4"/>
          <p:cNvSpPr/>
          <p:nvPr/>
        </p:nvSpPr>
        <p:spPr>
          <a:xfrm>
            <a:off x="1921585" y="2996952"/>
            <a:ext cx="504056" cy="504056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75708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78" y="0"/>
            <a:ext cx="9136922" cy="685800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171" t="24405" r="44736" b="42725"/>
          <a:stretch/>
        </p:blipFill>
        <p:spPr bwMode="auto">
          <a:xfrm>
            <a:off x="1391196" y="1866719"/>
            <a:ext cx="6368685" cy="3124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Gülen Yüz 4"/>
          <p:cNvSpPr/>
          <p:nvPr/>
        </p:nvSpPr>
        <p:spPr>
          <a:xfrm>
            <a:off x="1763688" y="4293096"/>
            <a:ext cx="504056" cy="504056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70174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78" y="0"/>
            <a:ext cx="9136922" cy="6858000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837" t="24207" r="42414" b="49216"/>
          <a:stretch/>
        </p:blipFill>
        <p:spPr bwMode="auto">
          <a:xfrm>
            <a:off x="1623211" y="2204864"/>
            <a:ext cx="5904656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Gülen Yüz 4"/>
          <p:cNvSpPr/>
          <p:nvPr/>
        </p:nvSpPr>
        <p:spPr>
          <a:xfrm>
            <a:off x="1906305" y="2708920"/>
            <a:ext cx="504056" cy="504056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5104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12</Words>
  <PresentationFormat>Ekran Gösterisi (4:3)</PresentationFormat>
  <Paragraphs>10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Ofis Teması</vt:lpstr>
      <vt:lpstr>HAZIRLAYAN: zafer akademi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2019-04-07T18:43:31Z</dcterms:created>
  <dcterms:modified xsi:type="dcterms:W3CDTF">2019-04-12T16:17:29Z</dcterms:modified>
  <cp:category>https://www.sorubak.com</cp:category>
</cp:coreProperties>
</file>