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0" r:id="rId6"/>
    <p:sldId id="261" r:id="rId7"/>
    <p:sldId id="262" r:id="rId8"/>
    <p:sldId id="263" r:id="rId9"/>
    <p:sldId id="266"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5" autoAdjust="0"/>
    <p:restoredTop sz="9615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F392CE-D303-401C-8030-CC420522FFC2}" type="datetimeFigureOut">
              <a:rPr lang="tr-TR" smtClean="0"/>
              <a:pPr/>
              <a:t>24/04/2019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1CD6F8-AF72-4355-80B1-97EF60CB576C}" type="slidenum">
              <a:rPr lang="tr-TR" smtClean="0"/>
              <a:pPr/>
              <a:t>‹#›</a:t>
            </a:fld>
            <a:endParaRPr lang="tr-TR"/>
          </a:p>
        </p:txBody>
      </p:sp>
    </p:spTree>
    <p:extLst>
      <p:ext uri="{BB962C8B-B14F-4D97-AF65-F5344CB8AC3E}">
        <p14:creationId xmlns:p14="http://schemas.microsoft.com/office/powerpoint/2010/main" xmlns="" val="1410679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21CD6F8-AF72-4355-80B1-97EF60CB576C}" type="slidenum">
              <a:rPr lang="tr-TR" smtClean="0"/>
              <a:pPr/>
              <a:t>3</a:t>
            </a:fld>
            <a:endParaRPr lang="tr-TR"/>
          </a:p>
        </p:txBody>
      </p:sp>
    </p:spTree>
    <p:extLst>
      <p:ext uri="{BB962C8B-B14F-4D97-AF65-F5344CB8AC3E}">
        <p14:creationId xmlns:p14="http://schemas.microsoft.com/office/powerpoint/2010/main" xmlns="" val="2458151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21CD6F8-AF72-4355-80B1-97EF60CB576C}" type="slidenum">
              <a:rPr lang="tr-TR" smtClean="0"/>
              <a:pPr/>
              <a:t>5</a:t>
            </a:fld>
            <a:endParaRPr lang="tr-TR"/>
          </a:p>
        </p:txBody>
      </p:sp>
    </p:spTree>
    <p:extLst>
      <p:ext uri="{BB962C8B-B14F-4D97-AF65-F5344CB8AC3E}">
        <p14:creationId xmlns:p14="http://schemas.microsoft.com/office/powerpoint/2010/main" xmlns="" val="3191470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21CD6F8-AF72-4355-80B1-97EF60CB576C}" type="slidenum">
              <a:rPr lang="tr-TR" smtClean="0"/>
              <a:pPr/>
              <a:t>7</a:t>
            </a:fld>
            <a:endParaRPr lang="tr-TR"/>
          </a:p>
        </p:txBody>
      </p:sp>
    </p:spTree>
    <p:extLst>
      <p:ext uri="{BB962C8B-B14F-4D97-AF65-F5344CB8AC3E}">
        <p14:creationId xmlns:p14="http://schemas.microsoft.com/office/powerpoint/2010/main" xmlns="" val="1871948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21CD6F8-AF72-4355-80B1-97EF60CB576C}" type="slidenum">
              <a:rPr lang="tr-TR" smtClean="0"/>
              <a:pPr/>
              <a:t>8</a:t>
            </a:fld>
            <a:endParaRPr lang="tr-TR"/>
          </a:p>
        </p:txBody>
      </p:sp>
    </p:spTree>
    <p:extLst>
      <p:ext uri="{BB962C8B-B14F-4D97-AF65-F5344CB8AC3E}">
        <p14:creationId xmlns:p14="http://schemas.microsoft.com/office/powerpoint/2010/main" xmlns="" val="3646205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www.egitimhane.com </a:t>
            </a:r>
            <a:endParaRPr lang="tr-TR"/>
          </a:p>
        </p:txBody>
      </p:sp>
      <p:sp>
        <p:nvSpPr>
          <p:cNvPr id="4" name="Slayt Numarası Yer Tutucusu 3"/>
          <p:cNvSpPr>
            <a:spLocks noGrp="1"/>
          </p:cNvSpPr>
          <p:nvPr>
            <p:ph type="sldNum" sz="quarter" idx="10"/>
          </p:nvPr>
        </p:nvSpPr>
        <p:spPr/>
        <p:txBody>
          <a:bodyPr/>
          <a:lstStyle/>
          <a:p>
            <a:fld id="{B21CD6F8-AF72-4355-80B1-97EF60CB576C}" type="slidenum">
              <a:rPr lang="tr-TR" smtClean="0"/>
              <a:pPr/>
              <a:t>9</a:t>
            </a:fld>
            <a:endParaRPr lang="tr-TR"/>
          </a:p>
        </p:txBody>
      </p:sp>
    </p:spTree>
    <p:extLst>
      <p:ext uri="{BB962C8B-B14F-4D97-AF65-F5344CB8AC3E}">
        <p14:creationId xmlns:p14="http://schemas.microsoft.com/office/powerpoint/2010/main" xmlns="" val="3092797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A2D11F9-19E8-4D17-9DCF-CC217E0033B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42D9C5F2-EB92-400C-A915-9A02571A4556}" type="datetimeFigureOut">
              <a:rPr lang="tr-TR" smtClean="0"/>
              <a:pPr/>
              <a:t>24/04/2019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5A2D11F9-19E8-4D17-9DCF-CC217E0033B4}"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2D9C5F2-EB92-400C-A915-9A02571A4556}" type="datetimeFigureOut">
              <a:rPr lang="tr-TR" smtClean="0"/>
              <a:pPr/>
              <a:t>24/04/2019</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A2D11F9-19E8-4D17-9DCF-CC217E0033B4}"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file:///C:\Users\user\Music\-stanbul%20T&#252;rk&#252;s&#252;%20-%20Orhan%20Veli.mp3" TargetMode="Externa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ORHAN VELİ KANIK</a:t>
            </a:r>
            <a:endParaRPr lang="tr-TR" dirty="0"/>
          </a:p>
        </p:txBody>
      </p:sp>
      <p:sp>
        <p:nvSpPr>
          <p:cNvPr id="3" name="2 Alt Başlık"/>
          <p:cNvSpPr>
            <a:spLocks noGrp="1"/>
          </p:cNvSpPr>
          <p:nvPr>
            <p:ph type="subTitle" idx="1"/>
          </p:nvPr>
        </p:nvSpPr>
        <p:spPr/>
        <p:txBody>
          <a:bodyPr/>
          <a:lstStyle/>
          <a:p>
            <a:r>
              <a:rPr lang="tr-TR" dirty="0" smtClean="0"/>
              <a:t>HAYATI-RESMİ-ŞİİRLERİ</a:t>
            </a:r>
            <a:endParaRPr lang="tr-TR" dirty="0"/>
          </a:p>
        </p:txBody>
      </p:sp>
      <p:sp>
        <p:nvSpPr>
          <p:cNvPr id="6" name="5 Dikdörtgen"/>
          <p:cNvSpPr/>
          <p:nvPr/>
        </p:nvSpPr>
        <p:spPr>
          <a:xfrm>
            <a:off x="3180753" y="3244334"/>
            <a:ext cx="2836802" cy="369332"/>
          </a:xfrm>
          <a:prstGeom prst="rect">
            <a:avLst/>
          </a:prstGeom>
        </p:spPr>
        <p:txBody>
          <a:bodyPr wrap="none">
            <a:spAutoFit/>
          </a:bodyPr>
          <a:lstStyle/>
          <a:p>
            <a:r>
              <a:rPr lang="tr-TR" dirty="0" smtClean="0">
                <a:hlinkClick r:id="rId2"/>
              </a:rPr>
              <a:t>https://</a:t>
            </a:r>
            <a:r>
              <a:rPr lang="tr-TR" dirty="0" smtClean="0">
                <a:hlinkClick r:id="rId2"/>
              </a:rPr>
              <a:t>www.sorubak.com</a:t>
            </a:r>
            <a:r>
              <a:rPr lang="tr-TR" dirty="0" smtClean="0"/>
              <a:t> </a:t>
            </a:r>
            <a:endParaRPr lang="tr-TR" dirty="0"/>
          </a:p>
        </p:txBody>
      </p:sp>
    </p:spTree>
  </p:cSld>
  <p:clrMapOvr>
    <a:masterClrMapping/>
  </p:clrMapOvr>
  <mc:AlternateContent xmlns:mc="http://schemas.openxmlformats.org/markup-compatibility/2006">
    <mc:Choice xmlns:p14="http://schemas.microsoft.com/office/powerpoint/2010/main" xmlns="" Requires="p14">
      <p:transition spd="slow" p14:dur="4000" advClick="0" advTm="3000">
        <p14:vortex dir="r"/>
      </p:transition>
    </mc:Choice>
    <mc:Fallback>
      <p:transition spd="slow" advClick="0" advTm="3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Hayatı</a:t>
            </a:r>
            <a:endParaRPr lang="tr-TR" dirty="0"/>
          </a:p>
        </p:txBody>
      </p:sp>
      <p:sp>
        <p:nvSpPr>
          <p:cNvPr id="3" name="2 İçerik Yer Tutucusu"/>
          <p:cNvSpPr>
            <a:spLocks noGrp="1"/>
          </p:cNvSpPr>
          <p:nvPr>
            <p:ph idx="1"/>
          </p:nvPr>
        </p:nvSpPr>
        <p:spPr/>
        <p:txBody>
          <a:bodyPr>
            <a:normAutofit fontScale="55000" lnSpcReduction="20000"/>
          </a:bodyPr>
          <a:lstStyle/>
          <a:p>
            <a:r>
              <a:rPr lang="tr-TR" sz="2800" dirty="0" smtClean="0"/>
              <a:t>Babası İzmir tüccarlarından Fehmi Bey'in oğlu müzisyen Veli Bey (İzmir, 1881-1953) annesi de Beykoz'un ileri gelenlerinden tüccar Hacı Ahmet Bey'in kızı Fatma Nigar Hanım'dı (İstanbul, 1894-1962). Nigar Hanım'la evlendiği sırada "</a:t>
            </a:r>
            <a:r>
              <a:rPr lang="tr-TR" sz="2800" dirty="0" err="1" smtClean="0"/>
              <a:t>Muzika</a:t>
            </a:r>
            <a:r>
              <a:rPr lang="tr-TR" sz="2800" dirty="0" smtClean="0"/>
              <a:t>-i Hümayun"da bulunan Veli Bey, Cumhuriyet'le birlikte Cumhurbaşkanlığı Armoni Orkestrası'nın şefi oldu. Sonra </a:t>
            </a:r>
            <a:r>
              <a:rPr lang="tr-TR" sz="2800" dirty="0" err="1" smtClean="0"/>
              <a:t>Konservatuvar'da</a:t>
            </a:r>
            <a:r>
              <a:rPr lang="tr-TR" sz="2800" dirty="0" smtClean="0"/>
              <a:t> profesörlük, Ankara Radyosu'nda müdürlük yaptı. Yazar Adnan Veli (1916-1972) ve </a:t>
            </a:r>
            <a:r>
              <a:rPr lang="tr-TR" sz="2800" dirty="0" err="1" smtClean="0"/>
              <a:t>Fürüzan</a:t>
            </a:r>
            <a:r>
              <a:rPr lang="tr-TR" sz="2800" dirty="0" smtClean="0"/>
              <a:t> </a:t>
            </a:r>
            <a:r>
              <a:rPr lang="tr-TR" sz="2800" dirty="0" err="1" smtClean="0"/>
              <a:t>Yolyapan</a:t>
            </a:r>
            <a:r>
              <a:rPr lang="tr-TR" sz="2800" dirty="0" smtClean="0"/>
              <a:t> kardeşleridir.</a:t>
            </a:r>
          </a:p>
          <a:p>
            <a:r>
              <a:rPr lang="tr-TR" sz="2800" dirty="0" smtClean="0"/>
              <a:t>Orhan Veli ilkokula Beşiktaş Akaretler İlkokulu'nda başladı, Galatasaray Lisesi'nin ilk kısmına geçti, beşinci sınıfı Ankara Gazi İlkokulu'nda okuyarak ilkokulu bitirdi. Ortaokul ve liseyi de Ankara'da okuyan Orhan Veli, İstanbul Üniversitesi Edebiyat Fakültesi Felsefe Bölümü'ne girdi. İki yıl sonra buradan ayrılarak çalışma hayatına başladı. Bir yıl kadar yardımcı öğretmenlik yaptı. PTT Genel Müdürlüğü'nde çalışırken (1936-1942), askere alındı. Yedek subaylığı Bolayır'da geçti.</a:t>
            </a:r>
          </a:p>
          <a:p>
            <a:r>
              <a:rPr lang="tr-TR" sz="2800" dirty="0" smtClean="0"/>
              <a:t>Milli Eğitim Bakanlığı Tercüme Bürosu'na çevirmen olarak girdi. İki yıl sonra ayrılarak, 28 sayı yayımlanan Yaprak dergisini çıkardı. Orhan Veli, 1950'de Ankara'da bir kaza geçirdi. Karanlık bir sokakta, belediyece açtırılan, ama çevresine hiçbir işaret ve lamba konulmayan bir çukura düştü. Başı zedelendi. İki gün sonra İstanbul'a geldi. Bundan sonrasını Orhan Veli'nin kardeşi Adnan Veli Kanık şöyle yazdı: " ... Vücudundaki sızılardan şikayet ediyordu. 14 kasım salı günü bir arkadaşının evinde öğle yemeği yerken fenalık geçirdi. Hastaneye kaldırıldı. Beyninde damar çatlaması yüzünden başlayan baygınlığının nedeni ilkin hekimler tarafından anlaşılamadı. Alkol zehirlenmesine karşı tedavi yapıldı. Saat 20'de komaya girdi. Bütün gayretlere rağmen kurtarılamayarak Cerrahpaşa Hastanesi'nde hayata gözlerini yumdu."</a:t>
            </a:r>
          </a:p>
          <a:p>
            <a:endParaRPr lang="tr-TR" sz="2800" dirty="0"/>
          </a:p>
        </p:txBody>
      </p:sp>
    </p:spTree>
  </p:cSld>
  <p:clrMapOvr>
    <a:masterClrMapping/>
  </p:clrMapOvr>
  <mc:AlternateContent xmlns:mc="http://schemas.openxmlformats.org/markup-compatibility/2006">
    <mc:Choice xmlns:p14="http://schemas.microsoft.com/office/powerpoint/2010/main" xmlns="" Requires="p14">
      <p:transition spd="slow" p14:dur="1200" advClick="0" advTm="15000">
        <p:dissolve/>
      </p:transition>
    </mc:Choice>
    <mc:Fallback>
      <p:transition spd="slow" advClick="0" advTm="15000">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ndir (1).jpg"/>
          <p:cNvPicPr>
            <a:picLocks noGrp="1" noChangeAspect="1"/>
          </p:cNvPicPr>
          <p:nvPr>
            <p:ph idx="1"/>
          </p:nvPr>
        </p:nvPicPr>
        <p:blipFill>
          <a:blip r:embed="rId3" cstate="print"/>
          <a:stretch>
            <a:fillRect/>
          </a:stretch>
        </p:blipFill>
        <p:spPr>
          <a:xfrm>
            <a:off x="0" y="0"/>
            <a:ext cx="9144000" cy="6858000"/>
          </a:xfrm>
        </p:spPr>
      </p:pic>
    </p:spTree>
  </p:cSld>
  <p:clrMapOvr>
    <a:masterClrMapping/>
  </p:clrMapOvr>
  <mc:AlternateContent xmlns:mc="http://schemas.openxmlformats.org/markup-compatibility/2006">
    <mc:Choice xmlns:p14="http://schemas.microsoft.com/office/powerpoint/2010/main" xmlns="" Requires="p14">
      <p:transition spd="slow" p14:dur="1400" advClick="0" advTm="8000">
        <p14:ripple/>
      </p:transition>
    </mc:Choice>
    <mc:Fallback>
      <p:transition spd="slow" advClick="0" advTm="8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slide_2.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mc:AlternateContent xmlns:mc="http://schemas.openxmlformats.org/markup-compatibility/2006">
    <mc:Choice xmlns:p14="http://schemas.microsoft.com/office/powerpoint/2010/main" xmlns="" Requires="p14">
      <p:transition spd="slow" p14:dur="1500" advClick="0" advTm="20000">
        <p:split orient="vert"/>
      </p:transition>
    </mc:Choice>
    <mc:Fallback>
      <p:transition spd="slow" advClick="0" advTm="20000">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Orhan Veli ve Ailesi</a:t>
            </a:r>
            <a:endParaRPr lang="tr-TR" dirty="0"/>
          </a:p>
        </p:txBody>
      </p:sp>
      <p:pic>
        <p:nvPicPr>
          <p:cNvPr id="4" name="3 İçerik Yer Tutucusu" descr="s-5024deffe986dace5f01b76b36a37610af38e569.jpg"/>
          <p:cNvPicPr>
            <a:picLocks noGrp="1" noChangeAspect="1"/>
          </p:cNvPicPr>
          <p:nvPr>
            <p:ph idx="1"/>
          </p:nvPr>
        </p:nvPicPr>
        <p:blipFill>
          <a:blip r:embed="rId3" cstate="print"/>
          <a:stretch>
            <a:fillRect/>
          </a:stretch>
        </p:blipFill>
        <p:spPr>
          <a:xfrm>
            <a:off x="285720" y="2024856"/>
            <a:ext cx="8643998" cy="4690292"/>
          </a:xfrm>
        </p:spPr>
      </p:pic>
    </p:spTree>
  </p:cSld>
  <p:clrMapOvr>
    <a:masterClrMapping/>
  </p:clrMapOvr>
  <p:transition spd="slow" advClick="0" advTm="10000">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orhan-veli-siirleri-bu-kez-de-musfik-kenter-anisina-seslendirilecek912d1f8b71c4879a85f0.jpg"/>
          <p:cNvPicPr>
            <a:picLocks noGrp="1" noChangeAspect="1"/>
          </p:cNvPicPr>
          <p:nvPr>
            <p:ph idx="1"/>
          </p:nvPr>
        </p:nvPicPr>
        <p:blipFill>
          <a:blip r:embed="rId2" cstate="print"/>
          <a:stretch>
            <a:fillRect/>
          </a:stretch>
        </p:blipFill>
        <p:spPr>
          <a:xfrm>
            <a:off x="0" y="142852"/>
            <a:ext cx="9144000" cy="6715148"/>
          </a:xfrm>
        </p:spPr>
      </p:pic>
    </p:spTree>
  </p:cSld>
  <p:clrMapOvr>
    <a:masterClrMapping/>
  </p:clrMapOvr>
  <mc:AlternateContent xmlns:mc="http://schemas.openxmlformats.org/markup-compatibility/2006">
    <mc:Choice xmlns:p14="http://schemas.microsoft.com/office/powerpoint/2010/main" xmlns="" Requires="p14">
      <p:transition spd="slow" p14:dur="4400" advClick="0" advTm="10000">
        <p14:honeycomb/>
      </p:transition>
    </mc:Choice>
    <mc:Fallback>
      <p:transition spd="slow" advClick="0" advTm="10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Gün Olur</a:t>
            </a:r>
            <a:endParaRPr lang="tr-TR" dirty="0"/>
          </a:p>
        </p:txBody>
      </p:sp>
      <p:pic>
        <p:nvPicPr>
          <p:cNvPr id="4" name="3 İçerik Yer Tutucusu" descr="orhan-veli-kanc4b1k-c59fiir-gc3bcn-olur.jpg"/>
          <p:cNvPicPr>
            <a:picLocks noGrp="1" noChangeAspect="1"/>
          </p:cNvPicPr>
          <p:nvPr>
            <p:ph idx="1"/>
          </p:nvPr>
        </p:nvPicPr>
        <p:blipFill>
          <a:blip r:embed="rId3" cstate="print"/>
          <a:stretch>
            <a:fillRect/>
          </a:stretch>
        </p:blipFill>
        <p:spPr>
          <a:xfrm>
            <a:off x="0" y="1935163"/>
            <a:ext cx="8429652" cy="4922837"/>
          </a:xfrm>
        </p:spPr>
      </p:pic>
    </p:spTree>
  </p:cSld>
  <p:clrMapOvr>
    <a:masterClrMapping/>
  </p:clrMapOvr>
  <mc:AlternateContent xmlns:mc="http://schemas.openxmlformats.org/markup-compatibility/2006">
    <mc:Choice xmlns:p14="http://schemas.microsoft.com/office/powerpoint/2010/main" xmlns="" Requires="p14">
      <p:transition spd="slow" p14:dur="1600" advClick="0" advTm="12000">
        <p:blinds dir="vert"/>
      </p:transition>
    </mc:Choice>
    <mc:Fallback>
      <p:transition spd="slow" advClick="0" advTm="12000">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Ölümü Ve ölüm nedeni</a:t>
            </a:r>
            <a:endParaRPr lang="tr-TR" dirty="0"/>
          </a:p>
        </p:txBody>
      </p:sp>
      <p:sp>
        <p:nvSpPr>
          <p:cNvPr id="3" name="2 İçerik Yer Tutucusu"/>
          <p:cNvSpPr>
            <a:spLocks noGrp="1"/>
          </p:cNvSpPr>
          <p:nvPr>
            <p:ph idx="1"/>
          </p:nvPr>
        </p:nvSpPr>
        <p:spPr/>
        <p:txBody>
          <a:bodyPr/>
          <a:lstStyle/>
          <a:p>
            <a:r>
              <a:rPr lang="tr-TR" b="1" i="1" dirty="0" smtClean="0"/>
              <a:t>Ankara'da bir gece sokakta Belediye'nin açtırdığı bir çukura düşmüş, başından yaralanmış (10 Kasım 1950) , iki gün sonra da İstanbul'a gitmiştir. İstanbul'da bir arkadaşının evinde öğle yemeği yerken fenalık geçirmiş, hastaneye kaldırılmıştır (14 Kasım 1950) . Alkol zehirlenmesi teşhisiyle tedavi edilmiş, ancak sonradan beyin kanaması geçirdiği anlaşılmıştır. Aynı gün akşama doğru komaya giren Orhan Veli, geceleyin saat 23.20'de hayata gözlerini yummuştur (14 Kasım 1950) . </a:t>
            </a:r>
            <a:endParaRPr lang="tr-TR" dirty="0"/>
          </a:p>
        </p:txBody>
      </p:sp>
    </p:spTree>
  </p:cSld>
  <p:clrMapOvr>
    <a:masterClrMapping/>
  </p:clrMapOvr>
  <mc:AlternateContent xmlns:mc="http://schemas.openxmlformats.org/markup-compatibility/2006">
    <mc:Choice xmlns:p14="http://schemas.microsoft.com/office/powerpoint/2010/main" xmlns="" Requires="p14">
      <p:transition spd="slow" p14:dur="3900" advClick="0" advTm="13000">
        <p14:glitter pattern="hexagon"/>
      </p:transition>
    </mc:Choice>
    <mc:Fallback>
      <p:transition spd="slow" advClick="0" advTm="1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Hazırlayan Ve Sunan:</a:t>
            </a:r>
            <a:endParaRPr lang="tr-TR" dirty="0"/>
          </a:p>
        </p:txBody>
      </p:sp>
      <p:sp>
        <p:nvSpPr>
          <p:cNvPr id="3" name="2 İçerik Yer Tutucusu"/>
          <p:cNvSpPr>
            <a:spLocks noGrp="1"/>
          </p:cNvSpPr>
          <p:nvPr>
            <p:ph idx="1"/>
          </p:nvPr>
        </p:nvSpPr>
        <p:spPr/>
        <p:txBody>
          <a:bodyPr/>
          <a:lstStyle/>
          <a:p>
            <a:r>
              <a:rPr lang="tr-TR" dirty="0" smtClean="0"/>
              <a:t>ÇINAR ALTAŞ</a:t>
            </a:r>
            <a:endParaRPr lang="tr-TR" dirty="0"/>
          </a:p>
        </p:txBody>
      </p:sp>
      <p:pic>
        <p:nvPicPr>
          <p:cNvPr id="4" name="-stanbul Türküsü - Orhan Veli.mp3">
            <a:hlinkClick r:id="" action="ppaction://media"/>
          </p:cNvPr>
          <p:cNvPicPr>
            <a:picLocks noRot="1" noChangeAspect="1"/>
          </p:cNvPicPr>
          <p:nvPr>
            <a:audioFile r:link="rId1"/>
          </p:nvPr>
        </p:nvPicPr>
        <p:blipFill>
          <a:blip r:embed="rId4" cstate="print"/>
          <a:stretch>
            <a:fillRect/>
          </a:stretch>
        </p:blipFill>
        <p:spPr>
          <a:xfrm>
            <a:off x="214282" y="6553200"/>
            <a:ext cx="304800" cy="3048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3000" advClick="0" advTm="3000">
        <p14:shred/>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4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53</TotalTime>
  <Words>377</Words>
  <PresentationFormat>Ekran Gösterisi (4:3)</PresentationFormat>
  <Paragraphs>23</Paragraphs>
  <Slides>9</Slides>
  <Notes>5</Notes>
  <HiddenSlides>0</HiddenSlides>
  <MMClips>1</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Akış</vt:lpstr>
      <vt:lpstr>ORHAN VELİ KANIK</vt:lpstr>
      <vt:lpstr>Hayatı</vt:lpstr>
      <vt:lpstr>Slayt 3</vt:lpstr>
      <vt:lpstr>Slayt 4</vt:lpstr>
      <vt:lpstr>Orhan Veli ve Ailesi</vt:lpstr>
      <vt:lpstr>Slayt 6</vt:lpstr>
      <vt:lpstr>Gün Olur</vt:lpstr>
      <vt:lpstr>Ölümü Ve ölüm nedeni</vt:lpstr>
      <vt:lpstr>Hazırlayan Ve Sunan: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2016-11-07T18:14:05Z</dcterms:created>
  <dcterms:modified xsi:type="dcterms:W3CDTF">2019-04-24T10:30:05Z</dcterms:modified>
  <cp:category>https://www.sorubak.com</cp:category>
</cp:coreProperties>
</file>