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0" r:id="rId4"/>
  </p:sldMasterIdLst>
  <p:notesMasterIdLst>
    <p:notesMasterId r:id="rId37"/>
  </p:notesMasterIdLst>
  <p:handoutMasterIdLst>
    <p:handoutMasterId r:id="rId38"/>
  </p:handoutMasterIdLst>
  <p:sldIdLst>
    <p:sldId id="287" r:id="rId5"/>
    <p:sldId id="256" r:id="rId6"/>
    <p:sldId id="291" r:id="rId7"/>
    <p:sldId id="257" r:id="rId8"/>
    <p:sldId id="292" r:id="rId9"/>
    <p:sldId id="259" r:id="rId10"/>
    <p:sldId id="260" r:id="rId11"/>
    <p:sldId id="261" r:id="rId12"/>
    <p:sldId id="263" r:id="rId13"/>
    <p:sldId id="264" r:id="rId14"/>
    <p:sldId id="293" r:id="rId15"/>
    <p:sldId id="294" r:id="rId16"/>
    <p:sldId id="267" r:id="rId17"/>
    <p:sldId id="268" r:id="rId18"/>
    <p:sldId id="269" r:id="rId19"/>
    <p:sldId id="270" r:id="rId20"/>
    <p:sldId id="295" r:id="rId21"/>
    <p:sldId id="272" r:id="rId22"/>
    <p:sldId id="273" r:id="rId23"/>
    <p:sldId id="274" r:id="rId24"/>
    <p:sldId id="275" r:id="rId25"/>
    <p:sldId id="276" r:id="rId26"/>
    <p:sldId id="289" r:id="rId27"/>
    <p:sldId id="290" r:id="rId28"/>
    <p:sldId id="279" r:id="rId29"/>
    <p:sldId id="280" r:id="rId30"/>
    <p:sldId id="281" r:id="rId31"/>
    <p:sldId id="282" r:id="rId32"/>
    <p:sldId id="283" r:id="rId33"/>
    <p:sldId id="284" r:id="rId34"/>
    <p:sldId id="296" r:id="rId35"/>
    <p:sldId id="286" r:id="rId36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721" autoAdjust="0"/>
  </p:normalViewPr>
  <p:slideViewPr>
    <p:cSldViewPr snapToGrid="0" showGuides="1">
      <p:cViewPr varScale="1">
        <p:scale>
          <a:sx n="110" d="100"/>
          <a:sy n="110" d="100"/>
        </p:scale>
        <p:origin x="-540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50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3" d="100"/>
          <a:sy n="73" d="100"/>
        </p:scale>
        <p:origin x="2214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45BBD02A-FFB1-4BE6-9C03-3680E15BA409}" type="datetime1">
              <a:rPr lang="tr-TR" smtClean="0"/>
              <a:pPr algn="r" rtl="0"/>
              <a:t>08/03/2019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r>
              <a:rPr lang="tr-TR" dirty="0" smtClean="0"/>
              <a:t>‹#›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239646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/>
            <a:fld id="{FF92D943-E533-451A-B604-061A64DE17DB}" type="datetime1">
              <a:rPr lang="tr-TR" noProof="0" smtClean="0"/>
              <a:pPr algn="r"/>
              <a:t>08/03/2019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 smtClean="0"/>
              <a:t>Asıl metin stillerini düzenlemek için tıklatın</a:t>
            </a:r>
          </a:p>
          <a:p>
            <a:pPr lvl="1" rtl="0"/>
            <a:r>
              <a:rPr lang="tr-TR" noProof="0" dirty="0" smtClean="0"/>
              <a:t>İkinci düzey</a:t>
            </a:r>
          </a:p>
          <a:p>
            <a:pPr lvl="2" rtl="0"/>
            <a:r>
              <a:rPr lang="tr-TR" noProof="0" dirty="0" smtClean="0"/>
              <a:t>Üçüncü düzey</a:t>
            </a:r>
          </a:p>
          <a:p>
            <a:pPr lvl="3" rtl="0"/>
            <a:r>
              <a:rPr lang="tr-TR" noProof="0" dirty="0" smtClean="0"/>
              <a:t>Dördüncü düzey</a:t>
            </a:r>
          </a:p>
          <a:p>
            <a:pPr lvl="4" rtl="0"/>
            <a:r>
              <a:rPr lang="tr-TR" noProof="0" dirty="0" smtClean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/>
            <a:r>
              <a:rPr lang="tr-TR" noProof="0" dirty="0" smtClean="0"/>
              <a:t>‹#›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152134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r>
              <a:rPr lang="tr-TR" noProof="0" smtClean="0"/>
              <a:t>‹#›</a:t>
            </a:r>
            <a:endParaRPr lang="tr-TR" noProof="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02121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73861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242152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086491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866958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56863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878055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024781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467704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99950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Bu oyun tahtasına kendi kategorilerinizi ve puan değerlerinizi ekleyebilirsiniz. Verdiğimiz slaytlara sorularınızı ve yanıtlarınızı girin.</a:t>
            </a:r>
          </a:p>
          <a:p>
            <a:pPr rtl="0"/>
            <a:endParaRPr lang="tr-TR" noProof="0" dirty="0" smtClean="0"/>
          </a:p>
          <a:p>
            <a:pPr rtl="0"/>
            <a:r>
              <a:rPr lang="tr-TR" noProof="0" dirty="0" smtClean="0"/>
              <a:t>Slayt gösterisi görünümündeyken, soruya gitmek için altı çizili metni seçin, sonra yanıtı görüntülemek için sağdaki üçgeni seçin. Bu oyun tahtası slaydına dönmek için soldaki üçgeni kullanın. </a:t>
            </a:r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r>
              <a:rPr lang="en-US" smtClean="0"/>
              <a:t>1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01979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35799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354255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81254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859707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175784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049565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727937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800585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372529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7106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r>
              <a:rPr lang="en-US" smtClean="0"/>
              <a:t>2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99802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58369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18093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8537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Yer tutucularına sorularınızı ve yanıtlarınızı girin. Kategoriyi ve puan değerini başvuru için aşağıya ekleyebilirsiniz.</a:t>
            </a:r>
          </a:p>
          <a:p>
            <a:pPr rtl="0"/>
            <a:endParaRPr lang="tr-TR" noProof="0" dirty="0" smtClean="0"/>
          </a:p>
          <a:p>
            <a:pPr rtl="0"/>
            <a:r>
              <a:rPr lang="tr-TR" noProof="0" dirty="0" smtClean="0"/>
              <a:t>Slayt gösterisi görünümündeyken, yanıta gitmek için sağdaki üçgeni seçin. Oyun tahtası slaydına dönmek için soldaki üçgeni seçin. </a:t>
            </a:r>
          </a:p>
          <a:p>
            <a:pPr rtl="0"/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r>
              <a:rPr lang="en-US" smtClean="0"/>
              <a:t>3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19902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r>
              <a:rPr lang="en-US" smtClean="0"/>
              <a:t>4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11690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r>
              <a:rPr lang="en-US" smtClean="0"/>
              <a:t>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3831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724132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07736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en-US" smtClean="0"/>
              <a:t>‹#›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78021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D739B-D9A7-4FEC-9A68-DC8BB2D55B43}" type="datetime1">
              <a:rPr lang="tr-TR" smtClean="0"/>
              <a:pPr/>
              <a:t>08/03/2019</a:t>
            </a:fld>
            <a:endParaRPr lang="tr-TR" dirty="0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pPr algn="r"/>
            <a:r>
              <a:rPr lang="tr-TR" smtClean="0"/>
              <a:t>‹#›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D739B-D9A7-4FEC-9A68-DC8BB2D55B43}" type="datetime1">
              <a:rPr lang="tr-TR" smtClean="0"/>
              <a:pPr/>
              <a:t>08/03/2019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tr-TR" smtClean="0"/>
              <a:t>‹#›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D739B-D9A7-4FEC-9A68-DC8BB2D55B43}" type="datetime1">
              <a:rPr lang="tr-TR" smtClean="0"/>
              <a:pPr/>
              <a:t>08/03/2019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tr-TR" smtClean="0"/>
              <a:t>‹#›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ölücü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4" name="Başlık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 rtlCol="0">
            <a:normAutofit/>
          </a:bodyPr>
          <a:lstStyle>
            <a:lvl1pPr algn="l" rtl="0">
              <a:defRPr sz="5400" baseline="0"/>
            </a:lvl1pPr>
          </a:lstStyle>
          <a:p>
            <a:pPr rtl="0"/>
            <a:r>
              <a:rPr lang="tr-TR" noProof="0" dirty="0" smtClean="0"/>
              <a:t>Bölücü slayt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1571254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yun Tahta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Yer Tutucusu 7"/>
          <p:cNvSpPr>
            <a:spLocks noGrp="1"/>
          </p:cNvSpPr>
          <p:nvPr>
            <p:ph type="body" sz="quarter" idx="13" hasCustomPrompt="1"/>
          </p:nvPr>
        </p:nvSpPr>
        <p:spPr>
          <a:xfrm>
            <a:off x="332703" y="357393"/>
            <a:ext cx="2099258" cy="914400"/>
          </a:xfr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chemeClr val="bg2">
                    <a:lumMod val="50000"/>
                  </a:schemeClr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Kategori 1</a:t>
            </a:r>
            <a:endParaRPr lang="tr-TR" noProof="0" dirty="0"/>
          </a:p>
        </p:txBody>
      </p:sp>
      <p:sp>
        <p:nvSpPr>
          <p:cNvPr id="40" name="Metin Yer Tutucusu 7"/>
          <p:cNvSpPr>
            <a:spLocks noGrp="1"/>
          </p:cNvSpPr>
          <p:nvPr>
            <p:ph type="body" sz="quarter" idx="18" hasCustomPrompt="1"/>
          </p:nvPr>
        </p:nvSpPr>
        <p:spPr>
          <a:xfrm>
            <a:off x="332703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45" name="Metin Yer Tutucusu 7"/>
          <p:cNvSpPr>
            <a:spLocks noGrp="1"/>
          </p:cNvSpPr>
          <p:nvPr>
            <p:ph type="body" sz="quarter" idx="23" hasCustomPrompt="1"/>
          </p:nvPr>
        </p:nvSpPr>
        <p:spPr>
          <a:xfrm>
            <a:off x="332703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50" name="Metin Yer Tutucusu 7"/>
          <p:cNvSpPr>
            <a:spLocks noGrp="1"/>
          </p:cNvSpPr>
          <p:nvPr>
            <p:ph type="body" sz="quarter" idx="28" hasCustomPrompt="1"/>
          </p:nvPr>
        </p:nvSpPr>
        <p:spPr>
          <a:xfrm>
            <a:off x="332703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55" name="Metin Yer Tutucusu 7"/>
          <p:cNvSpPr>
            <a:spLocks noGrp="1"/>
          </p:cNvSpPr>
          <p:nvPr>
            <p:ph type="body" sz="quarter" idx="33" hasCustomPrompt="1"/>
          </p:nvPr>
        </p:nvSpPr>
        <p:spPr>
          <a:xfrm>
            <a:off x="332703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60" name="Metin Yer Tutucusu 7"/>
          <p:cNvSpPr>
            <a:spLocks noGrp="1"/>
          </p:cNvSpPr>
          <p:nvPr>
            <p:ph type="body" sz="quarter" idx="38" hasCustomPrompt="1"/>
          </p:nvPr>
        </p:nvSpPr>
        <p:spPr>
          <a:xfrm>
            <a:off x="332703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36" name="Metin Yer Tutucusu 7"/>
          <p:cNvSpPr>
            <a:spLocks noGrp="1"/>
          </p:cNvSpPr>
          <p:nvPr>
            <p:ph type="body" sz="quarter" idx="14" hasCustomPrompt="1"/>
          </p:nvPr>
        </p:nvSpPr>
        <p:spPr>
          <a:xfrm>
            <a:off x="2689537" y="357393"/>
            <a:ext cx="2099258" cy="914400"/>
          </a:xfr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chemeClr val="bg2">
                    <a:lumMod val="50000"/>
                  </a:schemeClr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Kategori 2</a:t>
            </a:r>
            <a:endParaRPr lang="tr-TR" noProof="0" dirty="0"/>
          </a:p>
        </p:txBody>
      </p:sp>
      <p:sp>
        <p:nvSpPr>
          <p:cNvPr id="41" name="Metin Yer Tutucusu 7"/>
          <p:cNvSpPr>
            <a:spLocks noGrp="1"/>
          </p:cNvSpPr>
          <p:nvPr>
            <p:ph type="body" sz="quarter" idx="19" hasCustomPrompt="1"/>
          </p:nvPr>
        </p:nvSpPr>
        <p:spPr>
          <a:xfrm>
            <a:off x="2689537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46" name="Metin Yer Tutucusu 7"/>
          <p:cNvSpPr>
            <a:spLocks noGrp="1"/>
          </p:cNvSpPr>
          <p:nvPr>
            <p:ph type="body" sz="quarter" idx="24" hasCustomPrompt="1"/>
          </p:nvPr>
        </p:nvSpPr>
        <p:spPr>
          <a:xfrm>
            <a:off x="2689537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51" name="Metin Yer Tutucusu 7"/>
          <p:cNvSpPr>
            <a:spLocks noGrp="1"/>
          </p:cNvSpPr>
          <p:nvPr>
            <p:ph type="body" sz="quarter" idx="29" hasCustomPrompt="1"/>
          </p:nvPr>
        </p:nvSpPr>
        <p:spPr>
          <a:xfrm>
            <a:off x="2689537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56" name="Metin Yer Tutucusu 7"/>
          <p:cNvSpPr>
            <a:spLocks noGrp="1"/>
          </p:cNvSpPr>
          <p:nvPr>
            <p:ph type="body" sz="quarter" idx="34" hasCustomPrompt="1"/>
          </p:nvPr>
        </p:nvSpPr>
        <p:spPr>
          <a:xfrm>
            <a:off x="2689537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61" name="Metin Yer Tutucusu 7"/>
          <p:cNvSpPr>
            <a:spLocks noGrp="1"/>
          </p:cNvSpPr>
          <p:nvPr>
            <p:ph type="body" sz="quarter" idx="39" hasCustomPrompt="1"/>
          </p:nvPr>
        </p:nvSpPr>
        <p:spPr>
          <a:xfrm>
            <a:off x="2689537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37" name="Metin Yer Tutucusu 7"/>
          <p:cNvSpPr>
            <a:spLocks noGrp="1"/>
          </p:cNvSpPr>
          <p:nvPr>
            <p:ph type="body" sz="quarter" idx="15" hasCustomPrompt="1"/>
          </p:nvPr>
        </p:nvSpPr>
        <p:spPr>
          <a:xfrm>
            <a:off x="5046371" y="357393"/>
            <a:ext cx="2099258" cy="914400"/>
          </a:xfr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chemeClr val="bg2">
                    <a:lumMod val="50000"/>
                  </a:schemeClr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Kategori 3</a:t>
            </a:r>
            <a:endParaRPr lang="tr-TR" noProof="0" dirty="0"/>
          </a:p>
        </p:txBody>
      </p:sp>
      <p:sp>
        <p:nvSpPr>
          <p:cNvPr id="42" name="Metin Yer Tutucusu 7"/>
          <p:cNvSpPr>
            <a:spLocks noGrp="1"/>
          </p:cNvSpPr>
          <p:nvPr>
            <p:ph type="body" sz="quarter" idx="20" hasCustomPrompt="1"/>
          </p:nvPr>
        </p:nvSpPr>
        <p:spPr>
          <a:xfrm>
            <a:off x="5046371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47" name="Metin Yer Tutucusu 7"/>
          <p:cNvSpPr>
            <a:spLocks noGrp="1"/>
          </p:cNvSpPr>
          <p:nvPr>
            <p:ph type="body" sz="quarter" idx="25" hasCustomPrompt="1"/>
          </p:nvPr>
        </p:nvSpPr>
        <p:spPr>
          <a:xfrm>
            <a:off x="5046371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52" name="Metin Yer Tutucusu 7"/>
          <p:cNvSpPr>
            <a:spLocks noGrp="1"/>
          </p:cNvSpPr>
          <p:nvPr>
            <p:ph type="body" sz="quarter" idx="30" hasCustomPrompt="1"/>
          </p:nvPr>
        </p:nvSpPr>
        <p:spPr>
          <a:xfrm>
            <a:off x="5046371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57" name="Metin Yer Tutucusu 7"/>
          <p:cNvSpPr>
            <a:spLocks noGrp="1"/>
          </p:cNvSpPr>
          <p:nvPr>
            <p:ph type="body" sz="quarter" idx="35" hasCustomPrompt="1"/>
          </p:nvPr>
        </p:nvSpPr>
        <p:spPr>
          <a:xfrm>
            <a:off x="5046371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62" name="Metin Yer Tutucusu 7"/>
          <p:cNvSpPr>
            <a:spLocks noGrp="1"/>
          </p:cNvSpPr>
          <p:nvPr>
            <p:ph type="body" sz="quarter" idx="40" hasCustomPrompt="1"/>
          </p:nvPr>
        </p:nvSpPr>
        <p:spPr>
          <a:xfrm>
            <a:off x="5046371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38" name="Metin Yer Tutucusu 7"/>
          <p:cNvSpPr>
            <a:spLocks noGrp="1"/>
          </p:cNvSpPr>
          <p:nvPr>
            <p:ph type="body" sz="quarter" idx="16" hasCustomPrompt="1"/>
          </p:nvPr>
        </p:nvSpPr>
        <p:spPr>
          <a:xfrm>
            <a:off x="7403205" y="357393"/>
            <a:ext cx="2099258" cy="914400"/>
          </a:xfr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chemeClr val="bg2">
                    <a:lumMod val="50000"/>
                  </a:schemeClr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Kategori 4</a:t>
            </a:r>
            <a:endParaRPr lang="tr-TR" noProof="0" dirty="0"/>
          </a:p>
        </p:txBody>
      </p:sp>
      <p:sp>
        <p:nvSpPr>
          <p:cNvPr id="43" name="Metin Yer Tutucusu 7"/>
          <p:cNvSpPr>
            <a:spLocks noGrp="1"/>
          </p:cNvSpPr>
          <p:nvPr>
            <p:ph type="body" sz="quarter" idx="21" hasCustomPrompt="1"/>
          </p:nvPr>
        </p:nvSpPr>
        <p:spPr>
          <a:xfrm>
            <a:off x="7403205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48" name="Metin Yer Tutucusu 7"/>
          <p:cNvSpPr>
            <a:spLocks noGrp="1"/>
          </p:cNvSpPr>
          <p:nvPr>
            <p:ph type="body" sz="quarter" idx="26" hasCustomPrompt="1"/>
          </p:nvPr>
        </p:nvSpPr>
        <p:spPr>
          <a:xfrm>
            <a:off x="7403205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53" name="Metin Yer Tutucusu 7"/>
          <p:cNvSpPr>
            <a:spLocks noGrp="1"/>
          </p:cNvSpPr>
          <p:nvPr>
            <p:ph type="body" sz="quarter" idx="31" hasCustomPrompt="1"/>
          </p:nvPr>
        </p:nvSpPr>
        <p:spPr>
          <a:xfrm>
            <a:off x="7403205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58" name="Metin Yer Tutucusu 7"/>
          <p:cNvSpPr>
            <a:spLocks noGrp="1"/>
          </p:cNvSpPr>
          <p:nvPr>
            <p:ph type="body" sz="quarter" idx="36" hasCustomPrompt="1"/>
          </p:nvPr>
        </p:nvSpPr>
        <p:spPr>
          <a:xfrm>
            <a:off x="7403205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63" name="Metin Yer Tutucusu 7"/>
          <p:cNvSpPr>
            <a:spLocks noGrp="1"/>
          </p:cNvSpPr>
          <p:nvPr>
            <p:ph type="body" sz="quarter" idx="41" hasCustomPrompt="1"/>
          </p:nvPr>
        </p:nvSpPr>
        <p:spPr>
          <a:xfrm>
            <a:off x="7403205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39" name="Metin Yer Tutucusu 7"/>
          <p:cNvSpPr>
            <a:spLocks noGrp="1"/>
          </p:cNvSpPr>
          <p:nvPr>
            <p:ph type="body" sz="quarter" idx="17" hasCustomPrompt="1"/>
          </p:nvPr>
        </p:nvSpPr>
        <p:spPr>
          <a:xfrm>
            <a:off x="9760039" y="357393"/>
            <a:ext cx="2099258" cy="914400"/>
          </a:xfr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chemeClr val="bg2">
                    <a:lumMod val="50000"/>
                  </a:schemeClr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Kategori 5</a:t>
            </a:r>
            <a:endParaRPr lang="tr-TR" noProof="0" dirty="0"/>
          </a:p>
        </p:txBody>
      </p:sp>
      <p:sp>
        <p:nvSpPr>
          <p:cNvPr id="44" name="Metin Yer Tutucusu 7"/>
          <p:cNvSpPr>
            <a:spLocks noGrp="1"/>
          </p:cNvSpPr>
          <p:nvPr>
            <p:ph type="body" sz="quarter" idx="22" hasCustomPrompt="1"/>
          </p:nvPr>
        </p:nvSpPr>
        <p:spPr>
          <a:xfrm>
            <a:off x="9760039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49" name="Metin Yer Tutucusu 7"/>
          <p:cNvSpPr>
            <a:spLocks noGrp="1"/>
          </p:cNvSpPr>
          <p:nvPr>
            <p:ph type="body" sz="quarter" idx="27" hasCustomPrompt="1"/>
          </p:nvPr>
        </p:nvSpPr>
        <p:spPr>
          <a:xfrm>
            <a:off x="9760039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54" name="Metin Yer Tutucusu 7"/>
          <p:cNvSpPr>
            <a:spLocks noGrp="1"/>
          </p:cNvSpPr>
          <p:nvPr>
            <p:ph type="body" sz="quarter" idx="32" hasCustomPrompt="1"/>
          </p:nvPr>
        </p:nvSpPr>
        <p:spPr>
          <a:xfrm>
            <a:off x="9760039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59" name="Metin Yer Tutucusu 7"/>
          <p:cNvSpPr>
            <a:spLocks noGrp="1"/>
          </p:cNvSpPr>
          <p:nvPr>
            <p:ph type="body" sz="quarter" idx="37" hasCustomPrompt="1"/>
          </p:nvPr>
        </p:nvSpPr>
        <p:spPr>
          <a:xfrm>
            <a:off x="9760039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64" name="Metin Yer Tutucusu 7"/>
          <p:cNvSpPr>
            <a:spLocks noGrp="1"/>
          </p:cNvSpPr>
          <p:nvPr>
            <p:ph type="body" sz="quarter" idx="42" hasCustomPrompt="1"/>
          </p:nvPr>
        </p:nvSpPr>
        <p:spPr>
          <a:xfrm>
            <a:off x="9760039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rtlCol="0" anchor="ctr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83076068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ru-Yanı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"/>
          <p:cNvSpPr txBox="1"/>
          <p:nvPr userDrawn="1"/>
        </p:nvSpPr>
        <p:spPr>
          <a:xfrm>
            <a:off x="-311286" y="-74768"/>
            <a:ext cx="3171219" cy="301790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rtl="0"/>
            <a:r>
              <a:rPr lang="tr-TR" sz="36000" noProof="0" dirty="0" smtClean="0">
                <a:solidFill>
                  <a:schemeClr val="bg2">
                    <a:lumMod val="75000"/>
                  </a:schemeClr>
                </a:solidFill>
                <a:latin typeface="Corbel" panose="020B0503020204020204" pitchFamily="34" charset="0"/>
                <a:cs typeface="Arial" panose="020B0604020202020204" pitchFamily="34" charset="0"/>
              </a:rPr>
              <a:t>S</a:t>
            </a:r>
            <a:endParaRPr lang="tr-TR" sz="36000" noProof="0" dirty="0">
              <a:solidFill>
                <a:schemeClr val="bg2">
                  <a:lumMod val="75000"/>
                </a:schemeClr>
              </a:solidFill>
              <a:latin typeface="Corbel" panose="020B0503020204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Y"/>
          <p:cNvSpPr txBox="1"/>
          <p:nvPr userDrawn="1"/>
        </p:nvSpPr>
        <p:spPr>
          <a:xfrm>
            <a:off x="-252919" y="2729132"/>
            <a:ext cx="3112852" cy="302213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rtl="0"/>
            <a:r>
              <a:rPr lang="tr-TR" sz="36000" noProof="0" dirty="0" smtClean="0">
                <a:solidFill>
                  <a:schemeClr val="bg2">
                    <a:lumMod val="75000"/>
                  </a:schemeClr>
                </a:solidFill>
                <a:latin typeface="Corbel" panose="020B0503020204020204" pitchFamily="34" charset="0"/>
                <a:cs typeface="Arial" panose="020B0604020202020204" pitchFamily="34" charset="0"/>
              </a:rPr>
              <a:t>Y</a:t>
            </a:r>
            <a:endParaRPr lang="tr-TR" sz="36000" noProof="0" dirty="0">
              <a:solidFill>
                <a:schemeClr val="bg2">
                  <a:lumMod val="75000"/>
                </a:schemeClr>
              </a:solidFill>
              <a:latin typeface="Corbel" panose="020B0503020204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oru"/>
          <p:cNvSpPr>
            <a:spLocks noGrp="1"/>
          </p:cNvSpPr>
          <p:nvPr>
            <p:ph type="body" sz="quarter" idx="13" hasCustomPrompt="1"/>
          </p:nvPr>
        </p:nvSpPr>
        <p:spPr>
          <a:xfrm>
            <a:off x="2754489" y="1112051"/>
            <a:ext cx="7972719" cy="1727501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3200" baseline="0"/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Soruyu buraya ekleyin. </a:t>
            </a:r>
            <a:endParaRPr lang="tr-TR" noProof="0" dirty="0"/>
          </a:p>
        </p:txBody>
      </p:sp>
      <p:sp>
        <p:nvSpPr>
          <p:cNvPr id="9" name="Yanıt"/>
          <p:cNvSpPr>
            <a:spLocks noGrp="1"/>
          </p:cNvSpPr>
          <p:nvPr>
            <p:ph type="body" sz="quarter" idx="14" hasCustomPrompt="1"/>
          </p:nvPr>
        </p:nvSpPr>
        <p:spPr>
          <a:xfrm>
            <a:off x="2754489" y="3929975"/>
            <a:ext cx="7972719" cy="1643610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3200" baseline="0"/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Yanıtı buraya ekleyin. Slayt gösterisi görünümünde yanıtı görüntülemek için altta sağdaki oku kullanın.</a:t>
            </a:r>
            <a:endParaRPr lang="tr-TR" noProof="0" dirty="0"/>
          </a:p>
        </p:txBody>
      </p:sp>
      <p:sp>
        <p:nvSpPr>
          <p:cNvPr id="2" name="Dikdörtgen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13" name="Puan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1897666" cy="781394"/>
          </a:xfrm>
        </p:spPr>
        <p:txBody>
          <a:bodyPr rtlCol="0" anchor="ctr">
            <a:noAutofit/>
          </a:bodyPr>
          <a:lstStyle>
            <a:lvl1pPr marL="0" indent="0" algn="r" rtl="0">
              <a:spcBef>
                <a:spcPts val="0"/>
              </a:spcBef>
              <a:buNone/>
              <a:defRPr sz="4800" baseline="0">
                <a:solidFill>
                  <a:schemeClr val="tx1">
                    <a:alpha val="50000"/>
                  </a:schemeClr>
                </a:solidFill>
              </a:defRPr>
            </a:lvl1pPr>
            <a:lvl2pPr marL="0" indent="0" algn="l" rtl="0">
              <a:spcBef>
                <a:spcPts val="0"/>
              </a:spcBef>
              <a:buNone/>
              <a:defRPr sz="3200"/>
            </a:lvl2pPr>
            <a:lvl3pPr marL="0" indent="0" algn="l" rtl="0">
              <a:spcBef>
                <a:spcPts val="0"/>
              </a:spcBef>
              <a:buNone/>
              <a:defRPr sz="3200"/>
            </a:lvl3pPr>
            <a:lvl4pPr marL="0" indent="0" algn="l" rtl="0">
              <a:spcBef>
                <a:spcPts val="0"/>
              </a:spcBef>
              <a:buNone/>
              <a:defRPr sz="3200"/>
            </a:lvl4pPr>
            <a:lvl5pPr marL="0" indent="0" algn="l" rtl="0">
              <a:spcBef>
                <a:spcPts val="0"/>
              </a:spcBef>
              <a:buNone/>
              <a:defRPr sz="3200"/>
            </a:lvl5pPr>
            <a:lvl6pPr marL="0" indent="0" algn="l" rtl="0">
              <a:spcBef>
                <a:spcPts val="0"/>
              </a:spcBef>
              <a:buNone/>
              <a:defRPr sz="3200"/>
            </a:lvl6pPr>
            <a:lvl7pPr marL="0" indent="0" algn="l" rtl="0">
              <a:spcBef>
                <a:spcPts val="0"/>
              </a:spcBef>
              <a:buNone/>
              <a:defRPr sz="3200"/>
            </a:lvl7pPr>
            <a:lvl8pPr marL="0" indent="0" algn="l" rtl="0">
              <a:spcBef>
                <a:spcPts val="0"/>
              </a:spcBef>
              <a:buNone/>
              <a:defRPr sz="3200"/>
            </a:lvl8pPr>
            <a:lvl9pPr marL="0" indent="0" algn="l" rtl="0">
              <a:spcBef>
                <a:spcPts val="0"/>
              </a:spcBef>
              <a:buNone/>
              <a:defRPr sz="3200"/>
            </a:lvl9pPr>
          </a:lstStyle>
          <a:p>
            <a:pPr lvl="0" rtl="0"/>
            <a:r>
              <a:rPr lang="tr-TR" noProof="0" dirty="0" smtClean="0"/>
              <a:t>Puan</a:t>
            </a:r>
            <a:endParaRPr lang="tr-TR" noProof="0" dirty="0"/>
          </a:p>
        </p:txBody>
      </p:sp>
      <p:sp>
        <p:nvSpPr>
          <p:cNvPr id="10" name="Oyun tahtasına dön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>
              <a:solidFill>
                <a:schemeClr val="tx1"/>
              </a:solidFill>
            </a:endParaRPr>
          </a:p>
        </p:txBody>
      </p:sp>
      <p:sp>
        <p:nvSpPr>
          <p:cNvPr id="4" name="Kategori"/>
          <p:cNvSpPr>
            <a:spLocks noGrp="1"/>
          </p:cNvSpPr>
          <p:nvPr>
            <p:ph type="title" hasCustomPrompt="1"/>
          </p:nvPr>
        </p:nvSpPr>
        <p:spPr bwMode="auto">
          <a:xfrm>
            <a:off x="1133588" y="5900384"/>
            <a:ext cx="7969542" cy="781394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tr-TR" noProof="0" dirty="0" smtClean="0"/>
              <a:t>Başvuru için buraya kategoriyi ekleyin</a:t>
            </a:r>
            <a:endParaRPr lang="tr-TR" noProof="0" dirty="0"/>
          </a:p>
        </p:txBody>
      </p:sp>
      <p:sp>
        <p:nvSpPr>
          <p:cNvPr id="14" name="Yanıtın gösterilmesini tetikle"/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098200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" dur="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" dur="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24" presetClass="emph" presetSubtype="0" fill="hold" nodeType="withEffect">
                  <p:stCondLst>
                    <p:cond delay="0"/>
                  </p:stCondLst>
                  <p:childTnLst>
                    <p:animClr clrSpc="hsl" dir="cw">
                      <p:cBhvr override="childStyle">
                        <p:cTn dur="250" fill="hold"/>
                        <p:tgtEl>
                          <p:spTgt spid="8"/>
                        </p:tgtEl>
                        <p:attrNameLst>
                          <p:attrName>style.color</p:attrName>
                        </p:attrNameLst>
                      </p:cBhvr>
                      <p:by>
                        <p:hsl h="0" s="-12549" l="-25098"/>
                      </p:by>
                    </p:animClr>
                    <p:animClr clrSpc="hsl" dir="cw">
                      <p:cBhvr>
                        <p:cTn dur="250" fill="hold"/>
                        <p:tgtEl>
                          <p:spTgt spid="8"/>
                        </p:tgtEl>
                        <p:attrNameLst>
                          <p:attrName>fillcolor</p:attrName>
                        </p:attrNameLst>
                      </p:cBhvr>
                      <p:by>
                        <p:hsl h="0" s="-12549" l="-25098"/>
                      </p:by>
                    </p:animClr>
                    <p:animClr clrSpc="hsl" dir="cw">
                      <p:cBhvr>
                        <p:cTn dur="250" fill="hold"/>
                        <p:tgtEl>
                          <p:spTgt spid="8"/>
                        </p:tgtEl>
                        <p:attrNameLst>
                          <p:attrName>stroke.color</p:attrName>
                        </p:attrNameLst>
                      </p:cBhvr>
                      <p:by>
                        <p:hsl h="0" s="-12549" l="-25098"/>
                      </p:by>
                    </p:animClr>
                    <p:set>
                      <p:cBhvr>
                        <p:cTn dur="250" fill="hold"/>
                        <p:tgtEl>
                          <p:spTgt spid="8"/>
                        </p:tgtEl>
                        <p:attrNameLst>
                          <p:attrName>fill.type</p:attrName>
                        </p:attrNameLst>
                      </p:cBhvr>
                      <p:to>
                        <p:strVal val="solid"/>
                      </p:to>
                    </p:se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D739B-D9A7-4FEC-9A68-DC8BB2D55B43}" type="datetime1">
              <a:rPr lang="tr-TR" smtClean="0"/>
              <a:pPr/>
              <a:t>08/03/2019</a:t>
            </a:fld>
            <a:endParaRPr lang="tr-TR" dirty="0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pPr algn="r"/>
            <a:r>
              <a:rPr lang="tr-TR" smtClean="0"/>
              <a:t>‹#›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D739B-D9A7-4FEC-9A68-DC8BB2D55B43}" type="datetime1">
              <a:rPr lang="tr-TR" smtClean="0"/>
              <a:pPr/>
              <a:t>08/03/2019</a:t>
            </a:fld>
            <a:endParaRPr lang="tr-TR" dirty="0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tr-TR" smtClean="0"/>
              <a:t>‹#›</a:t>
            </a:r>
            <a:endParaRPr lang="tr-TR" dirty="0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D739B-D9A7-4FEC-9A68-DC8BB2D55B43}" type="datetime1">
              <a:rPr lang="tr-TR" smtClean="0"/>
              <a:pPr/>
              <a:t>08/03/2019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tr-TR" smtClean="0"/>
              <a:t>‹#›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D739B-D9A7-4FEC-9A68-DC8BB2D55B43}" type="datetime1">
              <a:rPr lang="tr-TR" smtClean="0"/>
              <a:pPr/>
              <a:t>08/03/2019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pPr algn="r"/>
            <a:r>
              <a:rPr lang="tr-TR" smtClean="0"/>
              <a:t>‹#›</a:t>
            </a:r>
            <a:endParaRPr lang="tr-TR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D739B-D9A7-4FEC-9A68-DC8BB2D55B43}" type="datetime1">
              <a:rPr lang="tr-TR" smtClean="0"/>
              <a:pPr/>
              <a:t>08/03/2019</a:t>
            </a:fld>
            <a:endParaRPr lang="tr-TR" dirty="0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tr-TR" smtClean="0"/>
              <a:t>‹#›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D739B-D9A7-4FEC-9A68-DC8BB2D55B43}" type="datetime1">
              <a:rPr lang="tr-TR" smtClean="0"/>
              <a:pPr/>
              <a:t>08/03/2019</a:t>
            </a:fld>
            <a:endParaRPr lang="tr-TR" dirty="0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tr-TR" smtClean="0"/>
              <a:t>‹#›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D739B-D9A7-4FEC-9A68-DC8BB2D55B43}" type="datetime1">
              <a:rPr lang="tr-TR" smtClean="0"/>
              <a:pPr/>
              <a:t>08/03/2019</a:t>
            </a:fld>
            <a:endParaRPr lang="tr-TR" dirty="0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tr-TR" smtClean="0"/>
              <a:t>‹#›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D739B-D9A7-4FEC-9A68-DC8BB2D55B43}" type="datetime1">
              <a:rPr lang="tr-TR" smtClean="0"/>
              <a:pPr/>
              <a:t>08/03/2019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r>
              <a:rPr lang="tr-TR" smtClean="0"/>
              <a:t>‹#›</a:t>
            </a:r>
            <a:endParaRPr lang="tr-TR" dirty="0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D0D739B-D9A7-4FEC-9A68-DC8BB2D55B43}" type="datetime1">
              <a:rPr lang="tr-TR" smtClean="0"/>
              <a:pPr/>
              <a:t>08/03/2019</a:t>
            </a:fld>
            <a:endParaRPr lang="tr-TR" dirty="0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/>
            <a:r>
              <a:rPr lang="tr-TR" smtClean="0"/>
              <a:t>‹#›</a:t>
            </a:r>
            <a:endParaRPr lang="tr-TR" dirty="0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</p:sldLayoutIdLst>
  <p:transition spd="slow">
    <p:split orient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6.xml"/><Relationship Id="rId18" Type="http://schemas.openxmlformats.org/officeDocument/2006/relationships/slide" Target="slide22.xml"/><Relationship Id="rId26" Type="http://schemas.openxmlformats.org/officeDocument/2006/relationships/slide" Target="slide31.xml"/><Relationship Id="rId3" Type="http://schemas.openxmlformats.org/officeDocument/2006/relationships/slide" Target="slide4.xml"/><Relationship Id="rId21" Type="http://schemas.openxmlformats.org/officeDocument/2006/relationships/slide" Target="slide25.xml"/><Relationship Id="rId7" Type="http://schemas.openxmlformats.org/officeDocument/2006/relationships/slide" Target="slide8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5" Type="http://schemas.openxmlformats.org/officeDocument/2006/relationships/slide" Target="slide30.xml"/><Relationship Id="rId2" Type="http://schemas.openxmlformats.org/officeDocument/2006/relationships/notesSlide" Target="../notesSlides/notesSlide2.xml"/><Relationship Id="rId16" Type="http://schemas.openxmlformats.org/officeDocument/2006/relationships/slide" Target="slide19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7.xml"/><Relationship Id="rId11" Type="http://schemas.openxmlformats.org/officeDocument/2006/relationships/slide" Target="slide13.xml"/><Relationship Id="rId24" Type="http://schemas.openxmlformats.org/officeDocument/2006/relationships/slide" Target="slide29.xml"/><Relationship Id="rId5" Type="http://schemas.openxmlformats.org/officeDocument/2006/relationships/slide" Target="slide6.xml"/><Relationship Id="rId15" Type="http://schemas.openxmlformats.org/officeDocument/2006/relationships/slide" Target="slide18.xml"/><Relationship Id="rId23" Type="http://schemas.openxmlformats.org/officeDocument/2006/relationships/slide" Target="slide28.xml"/><Relationship Id="rId10" Type="http://schemas.openxmlformats.org/officeDocument/2006/relationships/slide" Target="slide12.xml"/><Relationship Id="rId19" Type="http://schemas.openxmlformats.org/officeDocument/2006/relationships/slide" Target="slide23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7.xml"/><Relationship Id="rId22" Type="http://schemas.openxmlformats.org/officeDocument/2006/relationships/slide" Target="slide26.xml"/><Relationship Id="rId27" Type="http://schemas.openxmlformats.org/officeDocument/2006/relationships/slide" Target="slide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8789" y="3532908"/>
            <a:ext cx="10828224" cy="165679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 7.Sınıf Din Kültürü Bilgi Yarışması</a:t>
            </a:r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4017818" y="5237020"/>
            <a:ext cx="4558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      </a:t>
            </a:r>
            <a:r>
              <a:rPr lang="tr-TR" sz="2400" dirty="0" smtClean="0">
                <a:solidFill>
                  <a:srgbClr val="C00000"/>
                </a:solidFill>
              </a:rPr>
              <a:t>Hazırlayan:Betül Özer</a:t>
            </a:r>
          </a:p>
        </p:txBody>
      </p:sp>
      <p:pic>
        <p:nvPicPr>
          <p:cNvPr id="4" name="3 Resim" descr="156eabc62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61193" y="644234"/>
            <a:ext cx="2837136" cy="2846625"/>
          </a:xfrm>
          <a:prstGeom prst="rect">
            <a:avLst/>
          </a:prstGeom>
        </p:spPr>
      </p:pic>
      <p:pic>
        <p:nvPicPr>
          <p:cNvPr id="5" name="4 Resim" descr="bca439d15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50038" y="380999"/>
            <a:ext cx="2389911" cy="3186548"/>
          </a:xfrm>
          <a:prstGeom prst="rect">
            <a:avLst/>
          </a:prstGeom>
        </p:spPr>
      </p:pic>
      <p:pic>
        <p:nvPicPr>
          <p:cNvPr id="6" name="5 Resim" descr="cd63e6751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9382" y="166255"/>
            <a:ext cx="3229254" cy="3297382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419507" y="599434"/>
            <a:ext cx="7972719" cy="88300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2 10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350234" y="4345612"/>
            <a:ext cx="7972719" cy="76671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10 puanlık yanıt:</a:t>
            </a:r>
            <a:r>
              <a:rPr lang="tr-TR" dirty="0" err="1" smtClean="0">
                <a:solidFill>
                  <a:schemeClr val="bg1"/>
                </a:solidFill>
              </a:rPr>
              <a:t>Mina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10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2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380509" y="2133600"/>
            <a:ext cx="76892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Kurban Bayramında kurban kesilen ve şeytan taşlanan yere verilen isim nedir?</a:t>
            </a:r>
            <a:endParaRPr lang="tr-TR" sz="32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1504" y="2024928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475642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377944" y="696415"/>
            <a:ext cx="7972719" cy="772167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2 20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350235" y="4761247"/>
            <a:ext cx="7972719" cy="683589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20 puanlık yanıt:</a:t>
            </a:r>
            <a:r>
              <a:rPr lang="tr-TR" dirty="0" err="1" smtClean="0">
                <a:solidFill>
                  <a:schemeClr val="bg1"/>
                </a:solidFill>
              </a:rPr>
              <a:t>Telbiye</a:t>
            </a:r>
            <a:r>
              <a:rPr lang="tr-TR" dirty="0" smtClean="0">
                <a:solidFill>
                  <a:schemeClr val="bg1"/>
                </a:solidFill>
              </a:rPr>
              <a:t> Duası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20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2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325091" y="2147454"/>
            <a:ext cx="79109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İhrama giren kişinin </a:t>
            </a:r>
            <a:r>
              <a:rPr lang="tr-TR" sz="3200" dirty="0" err="1" smtClean="0"/>
              <a:t>kabeye</a:t>
            </a:r>
            <a:r>
              <a:rPr lang="tr-TR" sz="3200" dirty="0" smtClean="0"/>
              <a:t> gelinceye kadar yolculuğu esnasında yapılan duadır.Bu duaya verilen isim nedir? </a:t>
            </a:r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377" y="2218892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8656765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419507" y="696416"/>
            <a:ext cx="7972719" cy="74445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2 30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377943" y="4608848"/>
            <a:ext cx="7972719" cy="65588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30 puanlık yanıt:Zilhiccenin 9. günü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30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2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380509" y="2285999"/>
            <a:ext cx="766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Haccın farzlarından olan </a:t>
            </a:r>
            <a:r>
              <a:rPr lang="tr-TR" sz="3200" dirty="0" err="1" smtClean="0"/>
              <a:t>arafat</a:t>
            </a:r>
            <a:r>
              <a:rPr lang="tr-TR" sz="3200" dirty="0" smtClean="0"/>
              <a:t> ne zaman yapılır?</a:t>
            </a:r>
            <a:endParaRPr lang="tr-TR" sz="32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232" y="2177328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8543965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267107" y="668705"/>
            <a:ext cx="7972719" cy="758313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2 40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183980" y="4608847"/>
            <a:ext cx="7972719" cy="80828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40 puanlık yanıt:</a:t>
            </a:r>
            <a:r>
              <a:rPr lang="tr-TR" dirty="0" err="1" smtClean="0">
                <a:solidFill>
                  <a:schemeClr val="bg1"/>
                </a:solidFill>
              </a:rPr>
              <a:t>Müzdelife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40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2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3283527" y="2549236"/>
            <a:ext cx="7813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İkinci vakfe nerede yapılır?</a:t>
            </a:r>
            <a:endParaRPr lang="tr-TR" sz="3200" dirty="0" err="1" smtClean="0"/>
          </a:p>
        </p:txBody>
      </p:sp>
      <p:pic>
        <p:nvPicPr>
          <p:cNvPr id="9" name="8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231" y="2038783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3302888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280962" y="779543"/>
            <a:ext cx="7972719" cy="79987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2 50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211689" y="4317902"/>
            <a:ext cx="7972719" cy="877553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50 puanlık yanıt:2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50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2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228109" y="2604655"/>
            <a:ext cx="7883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Umrenin şartı kaçtır?</a:t>
            </a:r>
            <a:endParaRPr lang="tr-TR" sz="36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232" y="1900237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6659821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3 sorular</a:t>
            </a:r>
            <a:endParaRPr lang="tr-TR" dirty="0"/>
          </a:p>
        </p:txBody>
      </p:sp>
      <p:pic>
        <p:nvPicPr>
          <p:cNvPr id="3" name="2 Resim" descr="2a2a74f63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08539" y="1695239"/>
            <a:ext cx="2373630" cy="31538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6249566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280962" y="807252"/>
            <a:ext cx="7972719" cy="70289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3 10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267107" y="4705829"/>
            <a:ext cx="7972719" cy="794425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10 puanlık yanıt:3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10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3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3325091" y="2614040"/>
            <a:ext cx="795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Kurban eti genellikle kaça ayrılır?</a:t>
            </a:r>
            <a:endParaRPr lang="tr-TR" sz="3600" dirty="0" err="1" smtClean="0"/>
          </a:p>
        </p:txBody>
      </p:sp>
      <p:pic>
        <p:nvPicPr>
          <p:cNvPr id="9" name="8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91182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2229510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336380" y="585579"/>
            <a:ext cx="7972719" cy="78602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3 20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391798" y="4650411"/>
            <a:ext cx="7972719" cy="697443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20 puanlık yanıt:Torunları Hasan ve Hüseyin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20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3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255818" y="2286000"/>
            <a:ext cx="7813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Peygamberimiz kimler için </a:t>
            </a:r>
            <a:r>
              <a:rPr lang="tr-TR" sz="3200" dirty="0" err="1" smtClean="0"/>
              <a:t>akika</a:t>
            </a:r>
            <a:r>
              <a:rPr lang="tr-TR" sz="3200" dirty="0" smtClean="0"/>
              <a:t> kurbanı kesmiştir?</a:t>
            </a:r>
            <a:endParaRPr lang="tr-TR" sz="32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795" y="2052638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3967151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530344" y="627142"/>
            <a:ext cx="7972719" cy="758313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3 30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350234" y="4553429"/>
            <a:ext cx="7972719" cy="72515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30 puanlık yanıt:5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30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3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3449782" y="2452254"/>
            <a:ext cx="79525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Kurban olarak kesilecek devenin en az kaç yaşını doldurmuş olması gerekir?</a:t>
            </a:r>
            <a:endParaRPr lang="tr-TR" sz="3200" dirty="0" err="1" smtClean="0"/>
          </a:p>
        </p:txBody>
      </p:sp>
      <p:pic>
        <p:nvPicPr>
          <p:cNvPr id="9" name="8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086" y="2038782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0386519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530344" y="613288"/>
            <a:ext cx="7972719" cy="772167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3 40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544199" y="4682837"/>
            <a:ext cx="7972719" cy="762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r>
              <a:rPr lang="tr-TR" dirty="0" smtClean="0">
                <a:solidFill>
                  <a:schemeClr val="bg1"/>
                </a:solidFill>
              </a:rPr>
              <a:t>40 puanlık yanıt:Sünnet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40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3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3671455" y="2563091"/>
            <a:ext cx="7384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 smtClean="0"/>
              <a:t>Akika</a:t>
            </a:r>
            <a:r>
              <a:rPr lang="tr-TR" sz="3600" dirty="0" smtClean="0"/>
              <a:t> kurbanının hükmü nedir?</a:t>
            </a:r>
            <a:endParaRPr lang="tr-TR" sz="3600" dirty="0" err="1" smtClean="0"/>
          </a:p>
        </p:txBody>
      </p:sp>
      <p:pic>
        <p:nvPicPr>
          <p:cNvPr id="9" name="8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6923" y="2149619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4408565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Metin Yer Tutucusu 117"/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r>
              <a:rPr lang="tr-TR" dirty="0" smtClean="0"/>
              <a:t>Melek ve </a:t>
            </a:r>
            <a:r>
              <a:rPr lang="tr-TR" dirty="0" err="1" smtClean="0"/>
              <a:t>Ahiret</a:t>
            </a:r>
            <a:r>
              <a:rPr lang="tr-TR" dirty="0" smtClean="0"/>
              <a:t> İnancı</a:t>
            </a:r>
            <a:endParaRPr lang="tr-TR" dirty="0"/>
          </a:p>
        </p:txBody>
      </p:sp>
      <p:sp>
        <p:nvSpPr>
          <p:cNvPr id="128" name="Metin Yer Tutucusu 127"/>
          <p:cNvSpPr>
            <a:spLocks noGrp="1"/>
          </p:cNvSpPr>
          <p:nvPr>
            <p:ph type="body" sz="quarter" idx="18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3" action="ppaction://hlinksldjump"/>
              </a:rPr>
              <a:t>10</a:t>
            </a:r>
            <a:endParaRPr lang="tr-TR" dirty="0"/>
          </a:p>
        </p:txBody>
      </p:sp>
      <p:sp>
        <p:nvSpPr>
          <p:cNvPr id="133" name="Metin Yer Tutucusu 132"/>
          <p:cNvSpPr>
            <a:spLocks noGrp="1"/>
          </p:cNvSpPr>
          <p:nvPr>
            <p:ph type="body" sz="quarter" idx="23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4" action="ppaction://hlinksldjump"/>
              </a:rPr>
              <a:t>20</a:t>
            </a:r>
            <a:endParaRPr lang="tr-TR" dirty="0"/>
          </a:p>
        </p:txBody>
      </p:sp>
      <p:sp>
        <p:nvSpPr>
          <p:cNvPr id="138" name="Metin Yer Tutucusu 137"/>
          <p:cNvSpPr>
            <a:spLocks noGrp="1"/>
          </p:cNvSpPr>
          <p:nvPr>
            <p:ph type="body" sz="quarter" idx="28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5" action="ppaction://hlinksldjump"/>
              </a:rPr>
              <a:t>30</a:t>
            </a:r>
            <a:endParaRPr lang="tr-TR" dirty="0"/>
          </a:p>
        </p:txBody>
      </p:sp>
      <p:sp>
        <p:nvSpPr>
          <p:cNvPr id="143" name="Metin Yer Tutucusu 142"/>
          <p:cNvSpPr>
            <a:spLocks noGrp="1"/>
          </p:cNvSpPr>
          <p:nvPr>
            <p:ph type="body" sz="quarter" idx="33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6" action="ppaction://hlinksldjump"/>
              </a:rPr>
              <a:t>40</a:t>
            </a:r>
            <a:endParaRPr lang="tr-TR" dirty="0"/>
          </a:p>
        </p:txBody>
      </p:sp>
      <p:sp>
        <p:nvSpPr>
          <p:cNvPr id="148" name="Metin Yer Tutucusu 147"/>
          <p:cNvSpPr>
            <a:spLocks noGrp="1"/>
          </p:cNvSpPr>
          <p:nvPr>
            <p:ph type="body" sz="quarter" idx="38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7" action="ppaction://hlinksldjump"/>
              </a:rPr>
              <a:t>50</a:t>
            </a:r>
            <a:endParaRPr lang="tr-TR" dirty="0"/>
          </a:p>
        </p:txBody>
      </p:sp>
      <p:sp>
        <p:nvSpPr>
          <p:cNvPr id="119" name="Metin Yer Tutucusu 118"/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r>
              <a:rPr lang="tr-TR" dirty="0" smtClean="0"/>
              <a:t>Hac ve Umre</a:t>
            </a:r>
            <a:endParaRPr lang="tr-TR" dirty="0"/>
          </a:p>
        </p:txBody>
      </p:sp>
      <p:sp>
        <p:nvSpPr>
          <p:cNvPr id="129" name="Metin Yer Tutucusu 128"/>
          <p:cNvSpPr>
            <a:spLocks noGrp="1"/>
          </p:cNvSpPr>
          <p:nvPr>
            <p:ph type="body" sz="quarter" idx="19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8" action="ppaction://hlinksldjump"/>
              </a:rPr>
              <a:t>10</a:t>
            </a:r>
            <a:endParaRPr lang="tr-TR" dirty="0"/>
          </a:p>
        </p:txBody>
      </p:sp>
      <p:sp>
        <p:nvSpPr>
          <p:cNvPr id="134" name="Metin Yer Tutucusu 133"/>
          <p:cNvSpPr>
            <a:spLocks noGrp="1"/>
          </p:cNvSpPr>
          <p:nvPr>
            <p:ph type="body" sz="quarter" idx="24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9" action="ppaction://hlinksldjump"/>
              </a:rPr>
              <a:t>20</a:t>
            </a:r>
            <a:endParaRPr lang="tr-TR" dirty="0"/>
          </a:p>
        </p:txBody>
      </p:sp>
      <p:sp>
        <p:nvSpPr>
          <p:cNvPr id="139" name="Metin Yer Tutucusu 138"/>
          <p:cNvSpPr>
            <a:spLocks noGrp="1"/>
          </p:cNvSpPr>
          <p:nvPr>
            <p:ph type="body" sz="quarter" idx="29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10" action="ppaction://hlinksldjump"/>
              </a:rPr>
              <a:t>30</a:t>
            </a:r>
            <a:endParaRPr lang="tr-TR" dirty="0"/>
          </a:p>
        </p:txBody>
      </p:sp>
      <p:sp>
        <p:nvSpPr>
          <p:cNvPr id="144" name="Metin Yer Tutucusu 143"/>
          <p:cNvSpPr>
            <a:spLocks noGrp="1"/>
          </p:cNvSpPr>
          <p:nvPr>
            <p:ph type="body" sz="quarter" idx="34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11" action="ppaction://hlinksldjump"/>
              </a:rPr>
              <a:t>40</a:t>
            </a:r>
            <a:endParaRPr lang="tr-TR" dirty="0"/>
          </a:p>
        </p:txBody>
      </p:sp>
      <p:sp>
        <p:nvSpPr>
          <p:cNvPr id="149" name="Metin Yer Tutucusu 148"/>
          <p:cNvSpPr>
            <a:spLocks noGrp="1"/>
          </p:cNvSpPr>
          <p:nvPr>
            <p:ph type="body" sz="quarter" idx="39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12" action="ppaction://hlinksldjump"/>
              </a:rPr>
              <a:t>50</a:t>
            </a:r>
            <a:endParaRPr lang="tr-TR" dirty="0"/>
          </a:p>
        </p:txBody>
      </p:sp>
      <p:sp>
        <p:nvSpPr>
          <p:cNvPr id="120" name="Metin Yer Tutucusu 119"/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Kurban</a:t>
            </a:r>
            <a:endParaRPr lang="tr-TR" dirty="0"/>
          </a:p>
        </p:txBody>
      </p:sp>
      <p:sp>
        <p:nvSpPr>
          <p:cNvPr id="130" name="Metin Yer Tutucusu 129"/>
          <p:cNvSpPr>
            <a:spLocks noGrp="1"/>
          </p:cNvSpPr>
          <p:nvPr>
            <p:ph type="body" sz="quarter" idx="20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13" action="ppaction://hlinksldjump"/>
              </a:rPr>
              <a:t>10</a:t>
            </a:r>
            <a:endParaRPr lang="tr-TR" dirty="0"/>
          </a:p>
        </p:txBody>
      </p:sp>
      <p:sp>
        <p:nvSpPr>
          <p:cNvPr id="135" name="Metin Yer Tutucusu 134"/>
          <p:cNvSpPr>
            <a:spLocks noGrp="1"/>
          </p:cNvSpPr>
          <p:nvPr>
            <p:ph type="body" sz="quarter" idx="25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14" action="ppaction://hlinksldjump"/>
              </a:rPr>
              <a:t>20</a:t>
            </a:r>
            <a:endParaRPr lang="tr-TR" dirty="0"/>
          </a:p>
        </p:txBody>
      </p:sp>
      <p:sp>
        <p:nvSpPr>
          <p:cNvPr id="140" name="Metin Yer Tutucusu 139"/>
          <p:cNvSpPr>
            <a:spLocks noGrp="1"/>
          </p:cNvSpPr>
          <p:nvPr>
            <p:ph type="body" sz="quarter" idx="30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15" action="ppaction://hlinksldjump"/>
              </a:rPr>
              <a:t>30</a:t>
            </a:r>
            <a:endParaRPr lang="tr-TR" dirty="0"/>
          </a:p>
        </p:txBody>
      </p:sp>
      <p:sp>
        <p:nvSpPr>
          <p:cNvPr id="145" name="Metin Yer Tutucusu 144"/>
          <p:cNvSpPr>
            <a:spLocks noGrp="1"/>
          </p:cNvSpPr>
          <p:nvPr>
            <p:ph type="body" sz="quarter" idx="35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16" action="ppaction://hlinksldjump"/>
              </a:rPr>
              <a:t>40</a:t>
            </a:r>
            <a:endParaRPr lang="tr-TR" dirty="0"/>
          </a:p>
        </p:txBody>
      </p:sp>
      <p:sp>
        <p:nvSpPr>
          <p:cNvPr id="150" name="Metin Yer Tutucusu 149"/>
          <p:cNvSpPr>
            <a:spLocks noGrp="1"/>
          </p:cNvSpPr>
          <p:nvPr>
            <p:ph type="body" sz="quarter" idx="40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17" action="ppaction://hlinksldjump"/>
              </a:rPr>
              <a:t>50</a:t>
            </a:r>
            <a:endParaRPr lang="tr-TR" dirty="0"/>
          </a:p>
        </p:txBody>
      </p:sp>
      <p:sp>
        <p:nvSpPr>
          <p:cNvPr id="126" name="Metin Yer Tutucusu 125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Müminlerin Özellikleri</a:t>
            </a:r>
            <a:endParaRPr lang="tr-TR" dirty="0"/>
          </a:p>
        </p:txBody>
      </p:sp>
      <p:sp>
        <p:nvSpPr>
          <p:cNvPr id="131" name="Metin Yer Tutucusu 130"/>
          <p:cNvSpPr>
            <a:spLocks noGrp="1"/>
          </p:cNvSpPr>
          <p:nvPr>
            <p:ph type="body" sz="quarter" idx="21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18" action="ppaction://hlinksldjump"/>
              </a:rPr>
              <a:t>10</a:t>
            </a:r>
            <a:endParaRPr lang="tr-TR" dirty="0"/>
          </a:p>
        </p:txBody>
      </p:sp>
      <p:sp>
        <p:nvSpPr>
          <p:cNvPr id="136" name="Metin Yer Tutucusu 135"/>
          <p:cNvSpPr>
            <a:spLocks noGrp="1"/>
          </p:cNvSpPr>
          <p:nvPr>
            <p:ph type="body" sz="quarter" idx="26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19" action="ppaction://hlinksldjump"/>
              </a:rPr>
              <a:t>20</a:t>
            </a:r>
            <a:endParaRPr lang="tr-TR" dirty="0"/>
          </a:p>
        </p:txBody>
      </p:sp>
      <p:sp>
        <p:nvSpPr>
          <p:cNvPr id="141" name="Metin Yer Tutucusu 140"/>
          <p:cNvSpPr>
            <a:spLocks noGrp="1"/>
          </p:cNvSpPr>
          <p:nvPr>
            <p:ph type="body" sz="quarter" idx="31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20" action="ppaction://hlinksldjump"/>
              </a:rPr>
              <a:t>30</a:t>
            </a:r>
            <a:endParaRPr lang="tr-TR" dirty="0"/>
          </a:p>
        </p:txBody>
      </p:sp>
      <p:sp>
        <p:nvSpPr>
          <p:cNvPr id="146" name="Metin Yer Tutucusu 145"/>
          <p:cNvSpPr>
            <a:spLocks noGrp="1"/>
          </p:cNvSpPr>
          <p:nvPr>
            <p:ph type="body" sz="quarter" idx="36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21" action="ppaction://hlinksldjump"/>
              </a:rPr>
              <a:t>40</a:t>
            </a:r>
            <a:endParaRPr lang="tr-TR" dirty="0"/>
          </a:p>
        </p:txBody>
      </p:sp>
      <p:sp>
        <p:nvSpPr>
          <p:cNvPr id="151" name="Metin Yer Tutucusu 150"/>
          <p:cNvSpPr>
            <a:spLocks noGrp="1"/>
          </p:cNvSpPr>
          <p:nvPr>
            <p:ph type="body" sz="quarter" idx="41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22" action="ppaction://hlinksldjump"/>
              </a:rPr>
              <a:t>50</a:t>
            </a:r>
            <a:endParaRPr lang="tr-TR" dirty="0"/>
          </a:p>
        </p:txBody>
      </p:sp>
      <p:sp>
        <p:nvSpPr>
          <p:cNvPr id="127" name="Metin Yer Tutucusu 126"/>
          <p:cNvSpPr>
            <a:spLocks noGrp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r>
              <a:rPr lang="tr-TR" dirty="0" err="1" smtClean="0"/>
              <a:t>Esma’ül</a:t>
            </a:r>
            <a:r>
              <a:rPr lang="tr-TR" dirty="0" smtClean="0"/>
              <a:t> Hüsna</a:t>
            </a:r>
            <a:endParaRPr lang="tr-TR" dirty="0"/>
          </a:p>
        </p:txBody>
      </p:sp>
      <p:sp>
        <p:nvSpPr>
          <p:cNvPr id="132" name="Metin Yer Tutucusu 131"/>
          <p:cNvSpPr>
            <a:spLocks noGrp="1"/>
          </p:cNvSpPr>
          <p:nvPr>
            <p:ph type="body" sz="quarter" idx="22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23" action="ppaction://hlinksldjump"/>
              </a:rPr>
              <a:t>10</a:t>
            </a:r>
            <a:endParaRPr lang="tr-TR" dirty="0"/>
          </a:p>
        </p:txBody>
      </p:sp>
      <p:sp>
        <p:nvSpPr>
          <p:cNvPr id="137" name="Metin Yer Tutucusu 136"/>
          <p:cNvSpPr>
            <a:spLocks noGrp="1"/>
          </p:cNvSpPr>
          <p:nvPr>
            <p:ph type="body" sz="quarter" idx="27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24" action="ppaction://hlinksldjump"/>
              </a:rPr>
              <a:t>20</a:t>
            </a:r>
            <a:endParaRPr lang="tr-TR" dirty="0"/>
          </a:p>
        </p:txBody>
      </p:sp>
      <p:sp>
        <p:nvSpPr>
          <p:cNvPr id="142" name="Metin Yer Tutucusu 141"/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25" action="ppaction://hlinksldjump"/>
              </a:rPr>
              <a:t>30</a:t>
            </a:r>
            <a:endParaRPr lang="tr-TR" dirty="0"/>
          </a:p>
        </p:txBody>
      </p:sp>
      <p:sp>
        <p:nvSpPr>
          <p:cNvPr id="147" name="Metin Yer Tutucusu 146"/>
          <p:cNvSpPr>
            <a:spLocks noGrp="1"/>
          </p:cNvSpPr>
          <p:nvPr>
            <p:ph type="body" sz="quarter" idx="37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26" action="ppaction://hlinksldjump"/>
              </a:rPr>
              <a:t>40</a:t>
            </a:r>
            <a:endParaRPr lang="tr-TR" dirty="0"/>
          </a:p>
        </p:txBody>
      </p:sp>
      <p:sp>
        <p:nvSpPr>
          <p:cNvPr id="152" name="Metin Yer Tutucusu 151"/>
          <p:cNvSpPr>
            <a:spLocks noGrp="1"/>
          </p:cNvSpPr>
          <p:nvPr>
            <p:ph type="body" sz="quarter" idx="42"/>
          </p:nvPr>
        </p:nvSpPr>
        <p:spPr/>
        <p:txBody>
          <a:bodyPr rtlCol="0"/>
          <a:lstStyle/>
          <a:p>
            <a:pPr rtl="0"/>
            <a:r>
              <a:rPr lang="tr-TR" dirty="0" smtClean="0">
                <a:hlinkClick r:id="rId27" action="ppaction://hlinksldjump"/>
              </a:rPr>
              <a:t>50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8246420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585761" y="571724"/>
            <a:ext cx="7972719" cy="772167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3 50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474925" y="4650411"/>
            <a:ext cx="7972719" cy="739007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50 puanlık yanıt:Vacip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50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3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546763" y="2673927"/>
            <a:ext cx="7523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Adak kurbanının hükmü nedir?</a:t>
            </a:r>
            <a:endParaRPr lang="tr-TR" sz="36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1505" y="2038782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5832286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4 sorular</a:t>
            </a:r>
            <a:endParaRPr lang="tr-TR" dirty="0"/>
          </a:p>
        </p:txBody>
      </p:sp>
      <p:pic>
        <p:nvPicPr>
          <p:cNvPr id="3" name="2 Resim" descr="73edc72b6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30092" y="1641762"/>
            <a:ext cx="2845726" cy="38805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394030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336380" y="654852"/>
            <a:ext cx="7972719" cy="73060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4 10 puanlık soru: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294816" y="4788957"/>
            <a:ext cx="7972719" cy="739007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10 puanlık yanıt:Ahlak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10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4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3283528" y="2119745"/>
            <a:ext cx="792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İnsanlarda bulunan iyi ve kötü özellikleri kapsamakla birlikte daha çok güzel davranışlar için kullanılan kavram nedir?</a:t>
            </a:r>
            <a:endParaRPr lang="tr-TR" sz="3200" dirty="0" err="1" smtClean="0"/>
          </a:p>
        </p:txBody>
      </p:sp>
      <p:pic>
        <p:nvPicPr>
          <p:cNvPr id="9" name="8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528" y="2205037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0286171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364089" y="654852"/>
            <a:ext cx="7972719" cy="73060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4 20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" name="8 Metin Yer Tutucusu"/>
          <p:cNvSpPr>
            <a:spLocks noGrp="1"/>
          </p:cNvSpPr>
          <p:nvPr>
            <p:ph type="body" sz="quarter" idx="14"/>
          </p:nvPr>
        </p:nvSpPr>
        <p:spPr>
          <a:xfrm>
            <a:off x="3267107" y="4816666"/>
            <a:ext cx="7972719" cy="697443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20 puanlık yanıt:</a:t>
            </a:r>
            <a:r>
              <a:rPr lang="tr-TR" dirty="0" err="1" smtClean="0">
                <a:solidFill>
                  <a:schemeClr val="bg1"/>
                </a:solidFill>
              </a:rPr>
              <a:t>Kur’an</a:t>
            </a:r>
            <a:r>
              <a:rPr lang="tr-TR" dirty="0" smtClean="0">
                <a:solidFill>
                  <a:schemeClr val="bg1"/>
                </a:solidFill>
              </a:rPr>
              <a:t>-ı Kerim ve Sünnet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20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4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380509" y="2507672"/>
            <a:ext cx="78278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İslam ahlakı,hayatı yönlendiren ilkelerden oluşur.Bu ilkelerin temel kaynağı nelerdir?</a:t>
            </a:r>
            <a:endParaRPr lang="tr-TR" sz="32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7650" y="2052637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693092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461071" y="585580"/>
            <a:ext cx="7972719" cy="79987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4 30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294817" y="4678121"/>
            <a:ext cx="7972719" cy="72515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30 puanlık yanıt:Dostluk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30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4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422073" y="2382983"/>
            <a:ext cx="76477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İki insan arasında derin sevgi ve saygıyı ifade eden değeri ifade eden kavram nedir?</a:t>
            </a:r>
            <a:endParaRPr lang="tr-TR" sz="32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941" y="2274310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3860248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419507" y="696415"/>
            <a:ext cx="7972719" cy="78602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4 40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350234" y="4830520"/>
            <a:ext cx="7972719" cy="697443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40 puanlık yanıt:Sabır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40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4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491345" y="2369127"/>
            <a:ext cx="75645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Allah’a sığınıp güvenmek,direnç  göstermek anlamına gelen özellik nedir? </a:t>
            </a:r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7650" y="2246601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25291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405652" y="654852"/>
            <a:ext cx="7972719" cy="74445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4 50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488780" y="4779819"/>
            <a:ext cx="7972719" cy="762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50 puanlık yanıt:Sevgi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50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4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3394364" y="1842654"/>
            <a:ext cx="75784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……… Allah tarafından yarattıklarının kalplerine yerleştirilmiş bir duygudur.Peygamberimiz de bu konuda ölçülü olmamızı istemiştir.Boşluğa gelmesi gereken sözcük nedir?</a:t>
            </a:r>
            <a:endParaRPr lang="tr-TR" sz="3200" dirty="0" err="1" smtClean="0"/>
          </a:p>
        </p:txBody>
      </p:sp>
      <p:pic>
        <p:nvPicPr>
          <p:cNvPr id="9" name="8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086" y="1927946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6809518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5 sorular</a:t>
            </a:r>
            <a:endParaRPr lang="tr-TR" dirty="0"/>
          </a:p>
        </p:txBody>
      </p:sp>
      <p:pic>
        <p:nvPicPr>
          <p:cNvPr id="3" name="2 Resim" descr="12cafa0a7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90162" y="1614052"/>
            <a:ext cx="2874820" cy="38330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701706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447216" y="613288"/>
            <a:ext cx="7972719" cy="78602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5 10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336379" y="4788956"/>
            <a:ext cx="7972719" cy="72515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10 puanlık yanıt:Es-</a:t>
            </a:r>
            <a:r>
              <a:rPr lang="tr-TR" dirty="0" err="1" smtClean="0">
                <a:solidFill>
                  <a:schemeClr val="bg1"/>
                </a:solidFill>
              </a:rPr>
              <a:t>Samed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10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5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311237" y="2230583"/>
            <a:ext cx="79663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Allah’ın isimlerinden; kendisi hiçbir şeye muhtaç olmayan,her şeyin kendisine ihtiyaç duyduğu zat anlamına gelen ismi?</a:t>
            </a:r>
            <a:endParaRPr lang="tr-TR" sz="32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941" y="2191183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176404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377943" y="696415"/>
            <a:ext cx="7972719" cy="813731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5 20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336380" y="4691975"/>
            <a:ext cx="7972719" cy="71129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20 puanlık yanıt:El-</a:t>
            </a:r>
            <a:r>
              <a:rPr lang="tr-TR" dirty="0" err="1" smtClean="0">
                <a:solidFill>
                  <a:schemeClr val="bg1"/>
                </a:solidFill>
              </a:rPr>
              <a:t>Vahid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20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5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435927" y="2438400"/>
            <a:ext cx="77031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Allah’ın tek ve bir olan anlamına gelen ismi nedir?</a:t>
            </a:r>
            <a:endParaRPr lang="tr-TR" sz="32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232" y="2094201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8444369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1 sorular</a:t>
            </a:r>
            <a:endParaRPr lang="tr-TR" dirty="0"/>
          </a:p>
        </p:txBody>
      </p:sp>
      <p:pic>
        <p:nvPicPr>
          <p:cNvPr id="3" name="2 Resim" descr="erkek-çocuk-çizim-png-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45580" y="1530924"/>
            <a:ext cx="2675661" cy="35675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6030880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377943" y="710269"/>
            <a:ext cx="7972719" cy="758313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5 30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322526" y="4738255"/>
            <a:ext cx="7972719" cy="748145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30 puanlık yanıt:El-</a:t>
            </a:r>
            <a:r>
              <a:rPr lang="tr-TR" dirty="0" err="1" smtClean="0">
                <a:solidFill>
                  <a:schemeClr val="bg1"/>
                </a:solidFill>
              </a:rPr>
              <a:t>Vecüd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30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5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422073" y="2410691"/>
            <a:ext cx="78970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Allah’ın çok seven ve çok sevilen anlamına gelen ismi nedir?</a:t>
            </a:r>
            <a:endParaRPr lang="tr-TR" sz="32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940" y="2094201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45183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364089" y="668705"/>
            <a:ext cx="7972719" cy="772167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5 40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391798" y="4788957"/>
            <a:ext cx="7972719" cy="752861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40 puanlık yanıt:El- Muhsin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40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5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338945" y="2313709"/>
            <a:ext cx="78832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Allah’ın yaptığı işleri iyi,sağlam,güzel yapan ve insanlara ikramda bulunan anlamına gelen ismi nedir?</a:t>
            </a:r>
            <a:endParaRPr lang="tr-TR" sz="32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5359" y="2163473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6706042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364089" y="682561"/>
            <a:ext cx="7972719" cy="74445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5 50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336380" y="4705829"/>
            <a:ext cx="7972719" cy="66973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50 puanlık yanıt:El-Basit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50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5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311236" y="2507673"/>
            <a:ext cx="79109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Allah’ın darlık ve bolluk veren anlamına gelen ismi nedir?</a:t>
            </a:r>
            <a:endParaRPr lang="tr-TR" sz="32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795" y="2149619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887804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377943" y="530160"/>
            <a:ext cx="7972719" cy="813731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1 10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156271" y="4567285"/>
            <a:ext cx="7972719" cy="822134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10 puanlık yanıt:Berzah Alemi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10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1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103420" y="2036618"/>
            <a:ext cx="83127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İnsan öldüğünde ruhu,kıyamet kopup yeniden diriliş gerçekleşinceye kadar …………….. denilen alemde bekletilir.Boşluğa hangi kelime gelmelidir?</a:t>
            </a:r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6255" y="2149618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516359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364090" y="557869"/>
            <a:ext cx="7972719" cy="786021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1 20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336380" y="4026958"/>
            <a:ext cx="7972719" cy="76671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20 puanlık yanıt:Sırat Köprüsü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20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1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366655" y="2202873"/>
            <a:ext cx="82573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Cehennem üzerinde bulunan yol veya köprü anlamına gelir.Tanımı verilen kavramı bulun.</a:t>
            </a:r>
            <a:endParaRPr lang="tr-TR" sz="32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7650" y="2232746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9512482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433362" y="557870"/>
            <a:ext cx="7972719" cy="70289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1 30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488780" y="4387175"/>
            <a:ext cx="7972719" cy="697443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30 puanlık yanıt:Alem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30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1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449782" y="2105891"/>
            <a:ext cx="77169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Yüce Allah’ın yarattığı,duyu ya da akıl yoluyla kavranabilen varlıkların tamamını ifade eden kavramı bulun.</a:t>
            </a:r>
            <a:endParaRPr lang="tr-TR" sz="32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941" y="2038783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091491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502633" y="512618"/>
            <a:ext cx="7972719" cy="775855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1 40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474925" y="4234778"/>
            <a:ext cx="7972719" cy="780567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40 puanlık yanıt:</a:t>
            </a:r>
            <a:r>
              <a:rPr lang="tr-TR" dirty="0" err="1" smtClean="0">
                <a:solidFill>
                  <a:schemeClr val="bg1"/>
                </a:solidFill>
              </a:rPr>
              <a:t>Gayb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40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1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574473" y="2105891"/>
            <a:ext cx="72597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Görünmeyen varlıklar alemine verilen isim nedir?</a:t>
            </a:r>
            <a:endParaRPr lang="tr-TR" sz="3600" dirty="0" err="1" smtClean="0"/>
          </a:p>
        </p:txBody>
      </p:sp>
      <p:pic>
        <p:nvPicPr>
          <p:cNvPr id="7" name="6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5358" y="2108055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4973134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quarter" idx="13"/>
          </p:nvPr>
        </p:nvSpPr>
        <p:spPr>
          <a:xfrm>
            <a:off x="3491345" y="530159"/>
            <a:ext cx="8150263" cy="841441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Kategori 1 50 puanlık soru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4"/>
          </p:nvPr>
        </p:nvSpPr>
        <p:spPr>
          <a:xfrm>
            <a:off x="3435927" y="4498012"/>
            <a:ext cx="8094845" cy="78057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/>
          <a:lstStyle/>
          <a:p>
            <a:pPr rtl="0"/>
            <a:r>
              <a:rPr lang="tr-TR" dirty="0" smtClean="0">
                <a:solidFill>
                  <a:schemeClr val="bg1"/>
                </a:solidFill>
              </a:rPr>
              <a:t>50 puanlık yanıt:Mizan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8" name="Metin Yer Tutucusu 1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tr-TR" dirty="0" smtClean="0"/>
              <a:t>50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1</a:t>
            </a:r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3066914" y="2278986"/>
            <a:ext cx="86526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 smtClean="0"/>
              <a:t>Amellerin tartıldığı ilahi adalet terazisine verilen </a:t>
            </a:r>
            <a:r>
              <a:rPr lang="tr-TR" dirty="0" smtClean="0"/>
              <a:t> </a:t>
            </a:r>
            <a:r>
              <a:rPr lang="tr-TR" sz="3600" dirty="0" smtClean="0"/>
              <a:t>nedir?</a:t>
            </a:r>
            <a:endParaRPr lang="tr-TR" dirty="0"/>
          </a:p>
        </p:txBody>
      </p:sp>
      <p:pic>
        <p:nvPicPr>
          <p:cNvPr id="9" name="8 Resim" descr="64686d3d0b9686138abc3c1462df6a6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0109" y="2121909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0215360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Kategori 2 sorular</a:t>
            </a:r>
            <a:endParaRPr lang="tr-TR" dirty="0"/>
          </a:p>
        </p:txBody>
      </p:sp>
      <p:pic>
        <p:nvPicPr>
          <p:cNvPr id="3" name="2 Resim" descr="anime-154775_64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86675" y="408709"/>
            <a:ext cx="3219450" cy="6096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6597385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Game Boar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8496B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Game Boar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8496B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141aba3b8f8cb7f331be6546df69db5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f8e4ef66d87525153bd8907774ed28f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1FC00E-C489-4259-99E0-267048C28A5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0299427-726D-49EB-A458-2AD845CE16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6F3CCA7-F4B0-4CD0-A273-908584A054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735</Words>
  <PresentationFormat>Özel</PresentationFormat>
  <Paragraphs>201</Paragraphs>
  <Slides>32</Slides>
  <Notes>32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Gezinti</vt:lpstr>
      <vt:lpstr> 7.Sınıf Din Kültürü Bilgi Yarışması</vt:lpstr>
      <vt:lpstr>Slayt 2</vt:lpstr>
      <vt:lpstr>Kategori 1 sorular</vt:lpstr>
      <vt:lpstr>Kategori 1</vt:lpstr>
      <vt:lpstr>Kategori 1</vt:lpstr>
      <vt:lpstr>Kategori 1</vt:lpstr>
      <vt:lpstr>Kategori 1</vt:lpstr>
      <vt:lpstr>Kategori 1</vt:lpstr>
      <vt:lpstr>Kategori 2 sorular</vt:lpstr>
      <vt:lpstr>Kategori 2</vt:lpstr>
      <vt:lpstr>Kategori 2</vt:lpstr>
      <vt:lpstr>Kategori 2</vt:lpstr>
      <vt:lpstr>Kategori 2</vt:lpstr>
      <vt:lpstr>Kategori 2</vt:lpstr>
      <vt:lpstr>Kategori 3 sorular</vt:lpstr>
      <vt:lpstr>Kategori 3</vt:lpstr>
      <vt:lpstr>Kategori 3</vt:lpstr>
      <vt:lpstr>Kategori 3</vt:lpstr>
      <vt:lpstr>Kategori 3</vt:lpstr>
      <vt:lpstr>Kategori 3</vt:lpstr>
      <vt:lpstr>Kategori 4 sorular</vt:lpstr>
      <vt:lpstr>Kategori 4</vt:lpstr>
      <vt:lpstr>Kategori 4</vt:lpstr>
      <vt:lpstr>Kategori 4</vt:lpstr>
      <vt:lpstr>Kategori 4</vt:lpstr>
      <vt:lpstr>Kategori 4</vt:lpstr>
      <vt:lpstr>Kategori 5 sorular</vt:lpstr>
      <vt:lpstr>Kategori 5</vt:lpstr>
      <vt:lpstr>Kategori 5</vt:lpstr>
      <vt:lpstr>Kategori 5</vt:lpstr>
      <vt:lpstr>Kategori 5</vt:lpstr>
      <vt:lpstr>Kategori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creator/>
  <cp:keywords>https:/www.sorubak.com</cp:keywords>
  <dc:description>https://www.sorubak.com</dc:description>
  <cp:lastModifiedBy/>
  <dcterms:created xsi:type="dcterms:W3CDTF">2012-12-17T01:40:20Z</dcterms:created>
  <dcterms:modified xsi:type="dcterms:W3CDTF">2019-03-08T11:36:49Z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