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Layouts/slideLayout86.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93.xml" ContentType="application/vnd.openxmlformats-officedocument.presentationml.slideLayout+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slideLayouts/slideLayout82.xml" ContentType="application/vnd.openxmlformats-officedocument.presentationml.slideLayout+xml"/>
  <Override PartName="/ppt/slideLayouts/slideLayout106.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02.xml" ContentType="application/vnd.openxmlformats-officedocument.presentationml.slideLayout+xml"/>
  <Override PartName="/ppt/slideMasters/slideMaster8.xml" ContentType="application/vnd.openxmlformats-officedocument.presentationml.slideMaster+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slideLayouts/slideLayout76.xml" ContentType="application/vnd.openxmlformats-officedocument.presentationml.slideLayout+xml"/>
  <Default Extension="png" ContentType="image/png"/>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0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slideLayouts/slideLayout90.xml" ContentType="application/vnd.openxmlformats-officedocument.presentationml.slideLayout+xml"/>
  <Override PartName="/ppt/presentation.xml" ContentType="application/vnd.openxmlformats-officedocument.presentationml.presentation.main+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Layouts/slideLayout101.xml" ContentType="application/vnd.openxmlformats-officedocument.presentationml.slideLayout+xml"/>
  <Override PartName="/ppt/slideLayouts/slideLayout110.xml" ContentType="application/vnd.openxmlformats-officedocument.presentationml.slideLayout+xml"/>
  <Override PartName="/ppt/slideMasters/slideMaster9.xml" ContentType="application/vnd.openxmlformats-officedocument.presentationml.slideMaster+xml"/>
  <Override PartName="/ppt/slideLayouts/slideLayout10.xml" ContentType="application/vnd.openxmlformats-officedocument.presentationml.slideLayout+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slideLayouts/slideLayout99.xml" ContentType="application/vnd.openxmlformats-officedocument.presentationml.slideLayout+xml"/>
  <Override PartName="/ppt/theme/theme9.xml" ContentType="application/vnd.openxmlformats-officedocument.theme+xml"/>
  <Override PartName="/ppt/slideMasters/slideMaster5.xml" ContentType="application/vnd.openxmlformats-officedocument.presentationml.slideMaster+xml"/>
  <Override PartName="/ppt/slides/slide8.xml" ContentType="application/vnd.openxmlformats-officedocument.presentationml.slide+xml"/>
  <Override PartName="/ppt/slideLayouts/slideLayout59.xml" ContentType="application/vnd.openxmlformats-officedocument.presentationml.slideLayout+xml"/>
  <Override PartName="/ppt/slideLayouts/slideLayout68.xml" ContentType="application/vnd.openxmlformats-officedocument.presentationml.slideLayout+xml"/>
  <Override PartName="/ppt/theme/theme7.xml" ContentType="application/vnd.openxmlformats-officedocument.theme+xml"/>
  <Override PartName="/ppt/slideLayouts/slideLayout79.xml" ContentType="application/vnd.openxmlformats-officedocument.presentationml.slideLayout+xml"/>
  <Override PartName="/ppt/slideLayouts/slideLayout88.xml" ContentType="application/vnd.openxmlformats-officedocument.presentationml.slideLayout+xml"/>
  <Override PartName="/ppt/slideLayouts/slideLayout97.xml" ContentType="application/vnd.openxmlformats-officedocument.presentationml.slideLayout+xml"/>
  <Override PartName="/ppt/theme/theme11.xml" ContentType="application/vnd.openxmlformats-officedocument.them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Layouts/slideLayout108.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Default Extension="rels" ContentType="application/vnd.openxmlformats-package.relationships+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Layouts/slideLayout100.xml" ContentType="application/vnd.openxmlformats-officedocument.presentationml.slideLayout+xml"/>
  <Override PartName="/ppt/slideMasters/slideMaster6.xml" ContentType="application/vnd.openxmlformats-officedocument.presentationml.slideMaster+xml"/>
  <Override PartName="/ppt/theme/theme8.xml" ContentType="application/vnd.openxmlformats-officedocument.theme+xml"/>
  <Override PartName="/ppt/slideLayouts/slideLayout89.xml" ContentType="application/vnd.openxmlformats-officedocument.presentationml.slideLayout+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Masters/slideMaster2.xml" ContentType="application/vnd.openxmlformats-officedocument.presentationml.slideMaster+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 id="2147483696" r:id="rId5"/>
    <p:sldMasterId id="2147483732" r:id="rId6"/>
    <p:sldMasterId id="2147483744" r:id="rId7"/>
    <p:sldMasterId id="2147483756" r:id="rId8"/>
    <p:sldMasterId id="2147483768" r:id="rId9"/>
    <p:sldMasterId id="2147483780" r:id="rId10"/>
  </p:sldMasterIdLst>
  <p:notesMasterIdLst>
    <p:notesMasterId r:id="rId32"/>
  </p:notesMasterIdLst>
  <p:sldIdLst>
    <p:sldId id="256" r:id="rId11"/>
    <p:sldId id="257" r:id="rId12"/>
    <p:sldId id="258" r:id="rId13"/>
    <p:sldId id="259" r:id="rId14"/>
    <p:sldId id="260" r:id="rId15"/>
    <p:sldId id="261" r:id="rId16"/>
    <p:sldId id="262" r:id="rId17"/>
    <p:sldId id="263" r:id="rId18"/>
    <p:sldId id="264" r:id="rId19"/>
    <p:sldId id="265" r:id="rId20"/>
    <p:sldId id="266" r:id="rId21"/>
    <p:sldId id="267" r:id="rId22"/>
    <p:sldId id="268" r:id="rId23"/>
    <p:sldId id="275" r:id="rId24"/>
    <p:sldId id="277" r:id="rId25"/>
    <p:sldId id="270" r:id="rId26"/>
    <p:sldId id="271" r:id="rId27"/>
    <p:sldId id="272" r:id="rId28"/>
    <p:sldId id="273" r:id="rId29"/>
    <p:sldId id="274" r:id="rId30"/>
    <p:sldId id="278" r:id="rId3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49" autoAdjust="0"/>
    <p:restoredTop sz="94660"/>
  </p:normalViewPr>
  <p:slideViewPr>
    <p:cSldViewPr>
      <p:cViewPr>
        <p:scale>
          <a:sx n="66" d="100"/>
          <a:sy n="66" d="100"/>
        </p:scale>
        <p:origin x="-768" y="-12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tableStyles" Target="tableStyles.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16CB4AB-E84A-4A63-BB55-AD40DD0FB482}" type="datetimeFigureOut">
              <a:rPr lang="tr-TR" smtClean="0"/>
              <a:pPr/>
              <a:t>13/03/2019</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406065-7632-4EA7-9FA1-1C48CE739309}"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smtClean="0"/>
          </a:p>
        </p:txBody>
      </p:sp>
      <p:sp>
        <p:nvSpPr>
          <p:cNvPr id="4" name="3 Slayt Numarası Yer Tutucusu"/>
          <p:cNvSpPr>
            <a:spLocks noGrp="1"/>
          </p:cNvSpPr>
          <p:nvPr>
            <p:ph type="sldNum" sz="quarter" idx="10"/>
          </p:nvPr>
        </p:nvSpPr>
        <p:spPr/>
        <p:txBody>
          <a:bodyPr/>
          <a:lstStyle/>
          <a:p>
            <a:fld id="{5A406065-7632-4EA7-9FA1-1C48CE739309}" type="slidenum">
              <a:rPr lang="tr-TR" smtClean="0"/>
              <a:pPr/>
              <a:t>21</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077200" y="6356350"/>
            <a:ext cx="609600" cy="365125"/>
          </a:xfrm>
        </p:spPr>
        <p:txBody>
          <a:bodyPr/>
          <a:lstStyle/>
          <a:p>
            <a:fld id="{B1DEFA8C-F947-479F-BE07-76B6B3F80BF1}" type="slidenum">
              <a:rPr lang="tr-TR" smtClean="0"/>
              <a:pPr/>
              <a:t>‹#›</a:t>
            </a:fld>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1">
        <a:schemeClr val="bg1"/>
      </p:bgRef>
    </p:bg>
    <p:spTree>
      <p:nvGrpSpPr>
        <p:cNvPr id="1" name=""/>
        <p:cNvGrpSpPr/>
        <p:nvPr/>
      </p:nvGrpSpPr>
      <p:grpSpPr>
        <a:xfrm>
          <a:off x="0" y="0"/>
          <a:ext cx="0" cy="0"/>
          <a:chOff x="0" y="0"/>
          <a:chExt cx="0" cy="0"/>
        </a:xfrm>
      </p:grpSpPr>
      <p:sp>
        <p:nvSpPr>
          <p:cNvPr id="8" name="7 Başlık"/>
          <p:cNvSpPr>
            <a:spLocks noGrp="1"/>
          </p:cNvSpPr>
          <p:nvPr>
            <p:ph type="ctrTitle"/>
          </p:nvPr>
        </p:nvSpPr>
        <p:spPr>
          <a:xfrm>
            <a:off x="2286000" y="3124200"/>
            <a:ext cx="6172200" cy="1894362"/>
          </a:xfrm>
        </p:spPr>
        <p:txBody>
          <a:bodyPr/>
          <a:lstStyle>
            <a:lvl1pPr>
              <a:defRPr b="1"/>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bwMode="auto">
          <a:xfrm rot="5400000">
            <a:off x="7764621" y="1174097"/>
            <a:ext cx="2286000" cy="381000"/>
          </a:xfrm>
        </p:spPr>
        <p:txBody>
          <a:bodyPr/>
          <a:lstStyle/>
          <a:p>
            <a:fld id="{D9F75050-0E15-4C5B-92B0-66D068882F1F}" type="datetimeFigureOut">
              <a:rPr lang="tr-TR" smtClean="0"/>
              <a:pPr/>
              <a:t>13/03/2019</a:t>
            </a:fld>
            <a:endParaRPr lang="tr-TR"/>
          </a:p>
        </p:txBody>
      </p:sp>
      <p:sp>
        <p:nvSpPr>
          <p:cNvPr id="17" name="16 Altbilgi Yer Tutucusu"/>
          <p:cNvSpPr>
            <a:spLocks noGrp="1"/>
          </p:cNvSpPr>
          <p:nvPr>
            <p:ph type="ftr" sz="quarter" idx="11"/>
          </p:nvPr>
        </p:nvSpPr>
        <p:spPr bwMode="auto">
          <a:xfrm rot="5400000">
            <a:off x="7077269" y="4181669"/>
            <a:ext cx="3657600" cy="384048"/>
          </a:xfrm>
        </p:spPr>
        <p:txBody>
          <a:bodyPr/>
          <a:lstStyle/>
          <a:p>
            <a:endParaRPr lang="tr-TR"/>
          </a:p>
        </p:txBody>
      </p:sp>
      <p:sp>
        <p:nvSpPr>
          <p:cNvPr id="10" name="9 Dikdörtgen"/>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ikdörtgen"/>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13 Dikdörtgen"/>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18 Dikdörtgen"/>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üz Bağlayıcı"/>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17 Düz Bağlayıcı"/>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19 Düz Bağlayıcı"/>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15 Düz Bağlayıcı"/>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14 Düz Bağlayıcı"/>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21 Düz Bağlayıcı"/>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26 Dikdörtgen"/>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20 Oval"/>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Oval"/>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23 Oval"/>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25 Oval"/>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24 Oval"/>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28 Slayt Numarası Yer Tutucusu"/>
          <p:cNvSpPr>
            <a:spLocks noGrp="1"/>
          </p:cNvSpPr>
          <p:nvPr>
            <p:ph type="sldNum" sz="quarter" idx="12"/>
          </p:nvPr>
        </p:nvSpPr>
        <p:spPr bwMode="auto">
          <a:xfrm>
            <a:off x="1325544" y="4928702"/>
            <a:ext cx="609600" cy="517524"/>
          </a:xfrm>
        </p:spPr>
        <p:txBody>
          <a:bodyPr/>
          <a:lstStyle/>
          <a:p>
            <a:fld id="{B1DEFA8C-F947-479F-BE07-76B6B3F80BF1}"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8" name="7 İçerik Yer Tutucusu"/>
          <p:cNvSpPr>
            <a:spLocks noGrp="1"/>
          </p:cNvSpPr>
          <p:nvPr>
            <p:ph sz="quarter" idx="1"/>
          </p:nvPr>
        </p:nvSpPr>
        <p:spPr>
          <a:xfrm>
            <a:off x="457200" y="1600200"/>
            <a:ext cx="7467600" cy="487375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4"/>
          </p:nvPr>
        </p:nvSpPr>
        <p:spPr/>
        <p:txBody>
          <a:bodyPr rtlCol="0"/>
          <a:lstStyle/>
          <a:p>
            <a:fld id="{D9F75050-0E15-4C5B-92B0-66D068882F1F}" type="datetimeFigureOut">
              <a:rPr lang="tr-TR" smtClean="0"/>
              <a:pPr/>
              <a:t>13/03/2019</a:t>
            </a:fld>
            <a:endParaRPr lang="tr-TR"/>
          </a:p>
        </p:txBody>
      </p:sp>
      <p:sp>
        <p:nvSpPr>
          <p:cNvPr id="9" name="8 Slayt Numarası Yer Tutucusu"/>
          <p:cNvSpPr>
            <a:spLocks noGrp="1"/>
          </p:cNvSpPr>
          <p:nvPr>
            <p:ph type="sldNum" sz="quarter" idx="15"/>
          </p:nvPr>
        </p:nvSpPr>
        <p:spPr/>
        <p:txBody>
          <a:bodyPr rtlCol="0"/>
          <a:lstStyle/>
          <a:p>
            <a:fld id="{B1DEFA8C-F947-479F-BE07-76B6B3F80BF1}" type="slidenum">
              <a:rPr lang="tr-TR" smtClean="0"/>
              <a:pPr/>
              <a:t>‹#›</a:t>
            </a:fld>
            <a:endParaRPr lang="tr-TR"/>
          </a:p>
        </p:txBody>
      </p:sp>
      <p:sp>
        <p:nvSpPr>
          <p:cNvPr id="10" name="9 Altbilgi Yer Tutucusu"/>
          <p:cNvSpPr>
            <a:spLocks noGrp="1"/>
          </p:cNvSpPr>
          <p:nvPr>
            <p:ph type="ftr" sz="quarter" idx="16"/>
          </p:nvPr>
        </p:nvSpPr>
        <p:spPr/>
        <p:txBody>
          <a:bodyPr rtlCol="0"/>
          <a:lstStyle/>
          <a:p>
            <a:endParaRPr lang="tr-T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1">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286000" y="2895600"/>
            <a:ext cx="6172200" cy="2053590"/>
          </a:xfrm>
        </p:spPr>
        <p:txBody>
          <a:bodyPr/>
          <a:lstStyle>
            <a:lvl1pPr algn="l">
              <a:buNone/>
              <a:defRPr sz="3000" b="1" cap="small" baseline="0"/>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bwMode="auto">
          <a:xfrm rot="5400000">
            <a:off x="7763256" y="1170432"/>
            <a:ext cx="2286000" cy="381000"/>
          </a:xfrm>
        </p:spPr>
        <p:txBody>
          <a:bodyPr/>
          <a:lstStyle/>
          <a:p>
            <a:fld id="{D9F75050-0E15-4C5B-92B0-66D068882F1F}" type="datetimeFigureOut">
              <a:rPr lang="tr-TR" smtClean="0"/>
              <a:pPr/>
              <a:t>13/03/2019</a:t>
            </a:fld>
            <a:endParaRPr lang="tr-TR"/>
          </a:p>
        </p:txBody>
      </p:sp>
      <p:sp>
        <p:nvSpPr>
          <p:cNvPr id="5" name="4 Altbilgi Yer Tutucusu"/>
          <p:cNvSpPr>
            <a:spLocks noGrp="1"/>
          </p:cNvSpPr>
          <p:nvPr>
            <p:ph type="ftr" sz="quarter" idx="11"/>
          </p:nvPr>
        </p:nvSpPr>
        <p:spPr bwMode="auto">
          <a:xfrm rot="5400000">
            <a:off x="7077456" y="4178808"/>
            <a:ext cx="3657600" cy="384048"/>
          </a:xfrm>
        </p:spPr>
        <p:txBody>
          <a:bodyPr/>
          <a:lstStyle/>
          <a:p>
            <a:endParaRPr lang="tr-TR"/>
          </a:p>
        </p:txBody>
      </p:sp>
      <p:sp>
        <p:nvSpPr>
          <p:cNvPr id="9" name="8 Dikdörtgen"/>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Dikdörtgen"/>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ikdörtgen"/>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ikdörtgen"/>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Düz Bağlayıcı"/>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13 Düz Bağlayıcı"/>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14 Düz Bağlayıcı"/>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15 Düz Bağlayıcı"/>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16 Düz Bağlayıcı"/>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17 Dikdörtgen"/>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18 Oval"/>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19 Oval"/>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20 Oval"/>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21 Oval"/>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Oval"/>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25 Düz Bağlayıcı"/>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5 Slayt Numarası Yer Tutucusu"/>
          <p:cNvSpPr>
            <a:spLocks noGrp="1"/>
          </p:cNvSpPr>
          <p:nvPr>
            <p:ph type="sldNum" sz="quarter" idx="12"/>
          </p:nvPr>
        </p:nvSpPr>
        <p:spPr bwMode="auto">
          <a:xfrm>
            <a:off x="1340616" y="4928702"/>
            <a:ext cx="609600" cy="517524"/>
          </a:xfrm>
        </p:spPr>
        <p:txBody>
          <a:body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9" name="8 İçerik Yer Tutucusu"/>
          <p:cNvSpPr>
            <a:spLocks noGrp="1"/>
          </p:cNvSpPr>
          <p:nvPr>
            <p:ph sz="quarter" idx="1"/>
          </p:nvPr>
        </p:nvSpPr>
        <p:spPr>
          <a:xfrm>
            <a:off x="457200" y="1600200"/>
            <a:ext cx="3657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1" name="10 İçerik Yer Tutucusu"/>
          <p:cNvSpPr>
            <a:spLocks noGrp="1"/>
          </p:cNvSpPr>
          <p:nvPr>
            <p:ph sz="quarter" idx="2"/>
          </p:nvPr>
        </p:nvSpPr>
        <p:spPr>
          <a:xfrm>
            <a:off x="4270248" y="1600200"/>
            <a:ext cx="3657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7543800" cy="1143000"/>
          </a:xfrm>
        </p:spPr>
        <p:txBody>
          <a:bodyPr anchor="b"/>
          <a:lstStyle>
            <a:lvl1pPr>
              <a:defRPr/>
            </a:lvl1pPr>
          </a:lstStyle>
          <a:p>
            <a:r>
              <a:rPr kumimoji="0" lang="tr-TR" smtClean="0"/>
              <a:t>Asıl başlık stili için tıklatın</a:t>
            </a:r>
            <a:endParaRPr kumimoji="0" lang="en-US"/>
          </a:p>
        </p:txBody>
      </p:sp>
      <p:sp>
        <p:nvSpPr>
          <p:cNvPr id="7" name="6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11" name="10 İçerik Yer Tutucusu"/>
          <p:cNvSpPr>
            <a:spLocks noGrp="1"/>
          </p:cNvSpPr>
          <p:nvPr>
            <p:ph sz="quarter" idx="2"/>
          </p:nvPr>
        </p:nvSpPr>
        <p:spPr>
          <a:xfrm>
            <a:off x="457200" y="2362200"/>
            <a:ext cx="3657600" cy="3886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quarter" idx="4"/>
          </p:nvPr>
        </p:nvSpPr>
        <p:spPr>
          <a:xfrm>
            <a:off x="4371975" y="2362200"/>
            <a:ext cx="3657600" cy="3886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2" name="11 Metin Yer Tutucusu"/>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
        <p:nvSpPr>
          <p:cNvPr id="14" name="13 Metin Yer Tutucusu"/>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6" name="5 Veri Yer Tutucusu"/>
          <p:cNvSpPr>
            <a:spLocks noGrp="1"/>
          </p:cNvSpPr>
          <p:nvPr>
            <p:ph type="dt" sz="half" idx="10"/>
          </p:nvPr>
        </p:nvSpPr>
        <p:spPr/>
        <p:txBody>
          <a:bodyPr rtlCol="0"/>
          <a:lstStyle/>
          <a:p>
            <a:fld id="{D9F75050-0E15-4C5B-92B0-66D068882F1F}" type="datetimeFigureOut">
              <a:rPr lang="tr-TR" smtClean="0"/>
              <a:pPr/>
              <a:t>13/03/2019</a:t>
            </a:fld>
            <a:endParaRPr lang="tr-TR"/>
          </a:p>
        </p:txBody>
      </p:sp>
      <p:sp>
        <p:nvSpPr>
          <p:cNvPr id="7" name="6 Slayt Numarası Yer Tutucusu"/>
          <p:cNvSpPr>
            <a:spLocks noGrp="1"/>
          </p:cNvSpPr>
          <p:nvPr>
            <p:ph type="sldNum" sz="quarter" idx="11"/>
          </p:nvPr>
        </p:nvSpPr>
        <p:spPr/>
        <p:txBody>
          <a:bodyPr rtlCol="0"/>
          <a:lstStyle/>
          <a:p>
            <a:fld id="{B1DEFA8C-F947-479F-BE07-76B6B3F80BF1}" type="slidenum">
              <a:rPr lang="tr-TR" smtClean="0"/>
              <a:pPr/>
              <a:t>‹#›</a:t>
            </a:fld>
            <a:endParaRPr lang="tr-TR"/>
          </a:p>
        </p:txBody>
      </p:sp>
      <p:sp>
        <p:nvSpPr>
          <p:cNvPr id="8" name="7 Altbilgi Yer Tutucusu"/>
          <p:cNvSpPr>
            <a:spLocks noGrp="1"/>
          </p:cNvSpPr>
          <p:nvPr>
            <p:ph type="ftr" sz="quarter" idx="12"/>
          </p:nvPr>
        </p:nvSpPr>
        <p:spPr/>
        <p:txBody>
          <a:bodyPr rtlCol="0"/>
          <a:lstStyle/>
          <a:p>
            <a:endParaRPr lang="tr-T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1">
        <a:schemeClr val="bg1"/>
      </p:bgRef>
    </p:bg>
    <p:spTree>
      <p:nvGrpSpPr>
        <p:cNvPr id="1" name=""/>
        <p:cNvGrpSpPr/>
        <p:nvPr/>
      </p:nvGrpSpPr>
      <p:grpSpPr>
        <a:xfrm>
          <a:off x="0" y="0"/>
          <a:ext cx="0" cy="0"/>
          <a:chOff x="0" y="0"/>
          <a:chExt cx="0" cy="0"/>
        </a:xfrm>
      </p:grpSpPr>
      <p:sp>
        <p:nvSpPr>
          <p:cNvPr id="10" name="9 Düz Bağlayıcı"/>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1 Başlık"/>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8" name="7 Düz Bağlayıcı"/>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8 Düz Bağlayıcı"/>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10 Düz Bağlayıcı"/>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Dikdörtgen"/>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13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17 İçerik Yer Tutucusu"/>
          <p:cNvSpPr>
            <a:spLocks noGrp="1"/>
          </p:cNvSpPr>
          <p:nvPr>
            <p:ph sz="quarter" idx="1"/>
          </p:nvPr>
        </p:nvSpPr>
        <p:spPr>
          <a:xfrm>
            <a:off x="304800" y="274320"/>
            <a:ext cx="5638800" cy="6327648"/>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1" name="20 Veri Yer Tutucusu"/>
          <p:cNvSpPr>
            <a:spLocks noGrp="1"/>
          </p:cNvSpPr>
          <p:nvPr>
            <p:ph type="dt" sz="half" idx="14"/>
          </p:nvPr>
        </p:nvSpPr>
        <p:spPr/>
        <p:txBody>
          <a:bodyPr rtlCol="0"/>
          <a:lstStyle/>
          <a:p>
            <a:fld id="{D9F75050-0E15-4C5B-92B0-66D068882F1F}" type="datetimeFigureOut">
              <a:rPr lang="tr-TR" smtClean="0"/>
              <a:pPr/>
              <a:t>13/03/2019</a:t>
            </a:fld>
            <a:endParaRPr lang="tr-TR"/>
          </a:p>
        </p:txBody>
      </p:sp>
      <p:sp>
        <p:nvSpPr>
          <p:cNvPr id="22" name="21 Slayt Numarası Yer Tutucusu"/>
          <p:cNvSpPr>
            <a:spLocks noGrp="1"/>
          </p:cNvSpPr>
          <p:nvPr>
            <p:ph type="sldNum" sz="quarter" idx="15"/>
          </p:nvPr>
        </p:nvSpPr>
        <p:spPr/>
        <p:txBody>
          <a:bodyPr rtlCol="0"/>
          <a:lstStyle/>
          <a:p>
            <a:fld id="{B1DEFA8C-F947-479F-BE07-76B6B3F80BF1}" type="slidenum">
              <a:rPr lang="tr-TR" smtClean="0"/>
              <a:pPr/>
              <a:t>‹#›</a:t>
            </a:fld>
            <a:endParaRPr lang="tr-TR"/>
          </a:p>
        </p:txBody>
      </p:sp>
      <p:sp>
        <p:nvSpPr>
          <p:cNvPr id="23" name="22 Altbilgi Yer Tutucusu"/>
          <p:cNvSpPr>
            <a:spLocks noGrp="1"/>
          </p:cNvSpPr>
          <p:nvPr>
            <p:ph type="ftr" sz="quarter" idx="16"/>
          </p:nvPr>
        </p:nvSpPr>
        <p:spPr/>
        <p:txBody>
          <a:bodyPr rtlCol="0"/>
          <a:lstStyle/>
          <a:p>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Düz Bağlayıcı"/>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1 Başlık"/>
          <p:cNvSpPr>
            <a:spLocks noGrp="1"/>
          </p:cNvSpPr>
          <p:nvPr>
            <p:ph type="title"/>
          </p:nvPr>
        </p:nvSpPr>
        <p:spPr>
          <a:xfrm rot="5400000">
            <a:off x="3350133" y="3200400"/>
            <a:ext cx="6309360" cy="457200"/>
          </a:xfrm>
        </p:spPr>
        <p:txBody>
          <a:bodyPr anchor="b"/>
          <a:lstStyle>
            <a:lvl1pPr algn="l">
              <a:buNone/>
              <a:defRPr sz="2000" b="1"/>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10" name="9 Düz Bağlayıcı"/>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10 Dikdörtgen"/>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18 Düz Bağlayıcı"/>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19 Düz Bağlayıcı"/>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16 Veri Yer Tutucusu"/>
          <p:cNvSpPr>
            <a:spLocks noGrp="1"/>
          </p:cNvSpPr>
          <p:nvPr>
            <p:ph type="dt" sz="half" idx="10"/>
          </p:nvPr>
        </p:nvSpPr>
        <p:spPr/>
        <p:txBody>
          <a:bodyPr rtlCol="0"/>
          <a:lstStyle/>
          <a:p>
            <a:fld id="{D9F75050-0E15-4C5B-92B0-66D068882F1F}" type="datetimeFigureOut">
              <a:rPr lang="tr-TR" smtClean="0"/>
              <a:pPr/>
              <a:t>13/03/2019</a:t>
            </a:fld>
            <a:endParaRPr lang="tr-TR"/>
          </a:p>
        </p:txBody>
      </p:sp>
      <p:sp>
        <p:nvSpPr>
          <p:cNvPr id="18" name="17 Slayt Numarası Yer Tutucusu"/>
          <p:cNvSpPr>
            <a:spLocks noGrp="1"/>
          </p:cNvSpPr>
          <p:nvPr>
            <p:ph type="sldNum" sz="quarter" idx="11"/>
          </p:nvPr>
        </p:nvSpPr>
        <p:spPr/>
        <p:txBody>
          <a:bodyPr rtlCol="0"/>
          <a:lstStyle/>
          <a:p>
            <a:fld id="{B1DEFA8C-F947-479F-BE07-76B6B3F80BF1}" type="slidenum">
              <a:rPr lang="tr-TR" smtClean="0"/>
              <a:pPr/>
              <a:t>‹#›</a:t>
            </a:fld>
            <a:endParaRPr lang="tr-TR"/>
          </a:p>
        </p:txBody>
      </p:sp>
      <p:sp>
        <p:nvSpPr>
          <p:cNvPr id="21" name="20 Altbilgi Yer Tutucusu"/>
          <p:cNvSpPr>
            <a:spLocks noGrp="1"/>
          </p:cNvSpPr>
          <p:nvPr>
            <p:ph type="ftr" sz="quarter" idx="12"/>
          </p:nvPr>
        </p:nvSpPr>
        <p:spPr/>
        <p:txBody>
          <a:bodyPr rtlCol="0"/>
          <a:lstStyle/>
          <a:p>
            <a:endParaRPr lang="tr-T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9"/>
            <a:ext cx="16764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8" name="7 Başlık"/>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tr-TR" smtClean="0"/>
              <a:t>Asıl başlık stili için tıklatın</a:t>
            </a:r>
            <a:endParaRPr kumimoji="0" lang="en-US"/>
          </a:p>
        </p:txBody>
      </p:sp>
      <p:sp>
        <p:nvSpPr>
          <p:cNvPr id="28" name="27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17" name="16 Altbilgi Yer Tutucusu"/>
          <p:cNvSpPr>
            <a:spLocks noGrp="1"/>
          </p:cNvSpPr>
          <p:nvPr>
            <p:ph type="ftr" sz="quarter" idx="11"/>
          </p:nvPr>
        </p:nvSpPr>
        <p:spPr/>
        <p:txBody>
          <a:bodyPr/>
          <a:lstStyle/>
          <a:p>
            <a:endParaRPr lang="tr-TR"/>
          </a:p>
        </p:txBody>
      </p:sp>
      <p:sp>
        <p:nvSpPr>
          <p:cNvPr id="29" name="2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9" name="8 Alt Başlık"/>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3">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a:xfrm>
            <a:off x="7924800" y="6416675"/>
            <a:ext cx="762000" cy="365125"/>
          </a:xfrm>
        </p:spPr>
        <p:txBody>
          <a:body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8229600" cy="1143000"/>
          </a:xfrm>
        </p:spPr>
        <p:txBody>
          <a:bodyPr anchor="ctr"/>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tr-TR" smtClean="0">
                <a:solidFill>
                  <a:schemeClr val="lt1"/>
                </a:solidFill>
                <a:latin typeface="+mn-lt"/>
                <a:ea typeface="+mn-ea"/>
                <a:cs typeface="+mn-cs"/>
              </a:rPr>
              <a:t>Resim eklemek için simgeyi tıklatın</a:t>
            </a:r>
            <a:endParaRPr kumimoji="0" lang="en-US" dirty="0">
              <a:solidFill>
                <a:schemeClr val="lt1"/>
              </a:solidFill>
              <a:latin typeface="+mn-lt"/>
              <a:ea typeface="+mn-ea"/>
              <a:cs typeface="+mn-cs"/>
            </a:endParaRPr>
          </a:p>
        </p:txBody>
      </p:sp>
      <p:sp>
        <p:nvSpPr>
          <p:cNvPr id="4" name="3 Metin Yer Tutucusu"/>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5" name="14 Yuvarlatılmış Dikdörtgen"/>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9 Yuvarlatılmış Dikdörtgen"/>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4 Başlık"/>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tr-TR" smtClean="0"/>
              <a:t>Asıl başlık stili için tıklatın</a:t>
            </a:r>
            <a:endParaRPr kumimoji="0" lang="en-US"/>
          </a:p>
        </p:txBody>
      </p:sp>
      <p:sp>
        <p:nvSpPr>
          <p:cNvPr id="20" name="19 Alt Başlık"/>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19" name="18 Veri Yer Tutucusu"/>
          <p:cNvSpPr>
            <a:spLocks noGrp="1"/>
          </p:cNvSpPr>
          <p:nvPr>
            <p:ph type="dt" sz="half" idx="10"/>
          </p:nvPr>
        </p:nvSpPr>
        <p:spPr/>
        <p:txBody>
          <a:bodyPr/>
          <a:lstStyle>
            <a:extLst/>
          </a:lstStyle>
          <a:p>
            <a:fld id="{D9F75050-0E15-4C5B-92B0-66D068882F1F}" type="datetimeFigureOut">
              <a:rPr lang="tr-TR" smtClean="0"/>
              <a:pPr/>
              <a:t>13/03/2019</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11" name="10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502920" y="4983480"/>
            <a:ext cx="8183880" cy="1051560"/>
          </a:xfrm>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a:xfrm>
            <a:off x="502920" y="530352"/>
            <a:ext cx="8183880" cy="4187952"/>
          </a:xfrm>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13/03/2019</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14" name="13 Yuvarlatılmış Dikdörtgen"/>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10 Yuvarlatılmış Dikdörtgen"/>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13/03/2019</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13/03/2019</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502920" y="4983480"/>
            <a:ext cx="8183880" cy="1051560"/>
          </a:xfrm>
        </p:spPr>
        <p:txBody>
          <a:bodyPr anchor="b"/>
          <a:lstStyle>
            <a:lvl1pPr>
              <a:defRPr b="1"/>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D9F75050-0E15-4C5B-92B0-66D068882F1F}" type="datetimeFigureOut">
              <a:rPr lang="tr-TR" smtClean="0"/>
              <a:pPr/>
              <a:t>13/03/2019</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9" name="8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extLst/>
          </a:lstStyle>
          <a:p>
            <a:fld id="{D9F75050-0E15-4C5B-92B0-66D068882F1F}" type="datetimeFigureOut">
              <a:rPr lang="tr-TR" smtClean="0"/>
              <a:pPr/>
              <a:t>13/03/2019</a:t>
            </a:fld>
            <a:endParaRPr lang="tr-TR"/>
          </a:p>
        </p:txBody>
      </p:sp>
      <p:sp>
        <p:nvSpPr>
          <p:cNvPr id="4" name="3 Altbilgi Yer Tutucusu"/>
          <p:cNvSpPr>
            <a:spLocks noGrp="1"/>
          </p:cNvSpPr>
          <p:nvPr>
            <p:ph type="ftr" sz="quarter" idx="11"/>
          </p:nvPr>
        </p:nvSpPr>
        <p:spPr/>
        <p:txBody>
          <a:bodyPr/>
          <a:lstStyle>
            <a:extLst/>
          </a:lstStyle>
          <a:p>
            <a:endParaRPr lang="tr-TR"/>
          </a:p>
        </p:txBody>
      </p:sp>
      <p:sp>
        <p:nvSpPr>
          <p:cNvPr id="5" name="4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7" name="6 Yuvarlatılmış Dikdörtgen"/>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Veri Yer Tutucusu"/>
          <p:cNvSpPr>
            <a:spLocks noGrp="1"/>
          </p:cNvSpPr>
          <p:nvPr>
            <p:ph type="dt" sz="half" idx="10"/>
          </p:nvPr>
        </p:nvSpPr>
        <p:spPr/>
        <p:txBody>
          <a:bodyPr/>
          <a:lstStyle>
            <a:extLst/>
          </a:lstStyle>
          <a:p>
            <a:fld id="{D9F75050-0E15-4C5B-92B0-66D068882F1F}" type="datetimeFigureOut">
              <a:rPr lang="tr-TR" smtClean="0"/>
              <a:pPr/>
              <a:t>13/03/2019</a:t>
            </a:fld>
            <a:endParaRPr lang="tr-TR"/>
          </a:p>
        </p:txBody>
      </p:sp>
      <p:sp>
        <p:nvSpPr>
          <p:cNvPr id="3" name="2 Altbilgi Yer Tutucusu"/>
          <p:cNvSpPr>
            <a:spLocks noGrp="1"/>
          </p:cNvSpPr>
          <p:nvPr>
            <p:ph type="ftr" sz="quarter" idx="11"/>
          </p:nvPr>
        </p:nvSpPr>
        <p:spPr/>
        <p:txBody>
          <a:bodyPr/>
          <a:lstStyle>
            <a:extLst/>
          </a:lstStyle>
          <a:p>
            <a:endParaRPr lang="tr-TR"/>
          </a:p>
        </p:txBody>
      </p:sp>
      <p:sp>
        <p:nvSpPr>
          <p:cNvPr id="4" name="3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13/03/2019</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5" name="14 Yuvarlatılmış Dikdörtgen"/>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10 Tek Köşesi Yuvarlatılmış Dikdörtgen"/>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tr-TR" smtClean="0"/>
              <a:t>Asıl başlık stili için tıklatın</a:t>
            </a:r>
            <a:endParaRPr kumimoji="0" lang="en-US"/>
          </a:p>
        </p:txBody>
      </p:sp>
      <p:sp>
        <p:nvSpPr>
          <p:cNvPr id="4" name="3 Metin Yer Tutucusu"/>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13/03/2019</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3" name="2 Resim Yer Tutucusu"/>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tr-TR" smtClean="0"/>
              <a:t>Resim eklemek için simgeyi tıklatın</a:t>
            </a:r>
            <a:endParaRPr kumimoji="0"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a:xfrm>
            <a:off x="502920" y="4983480"/>
            <a:ext cx="8183880" cy="1051560"/>
          </a:xfrm>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502920" y="530352"/>
            <a:ext cx="8183880" cy="4187952"/>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13/03/2019</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533404"/>
            <a:ext cx="1981200" cy="5257799"/>
          </a:xfrm>
        </p:spPr>
        <p:txBody>
          <a:bodyPr vert="eaVert"/>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533400" y="533402"/>
            <a:ext cx="5943600" cy="5257801"/>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13/03/2019</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28 Başlık"/>
          <p:cNvSpPr>
            <a:spLocks noGrp="1"/>
          </p:cNvSpPr>
          <p:nvPr>
            <p:ph type="ctrTitle"/>
          </p:nvPr>
        </p:nvSpPr>
        <p:spPr>
          <a:xfrm>
            <a:off x="381000" y="4853411"/>
            <a:ext cx="8458200" cy="1222375"/>
          </a:xfrm>
        </p:spPr>
        <p:txBody>
          <a:bodyPr anchor="t"/>
          <a:lstStyle/>
          <a:p>
            <a:r>
              <a:rPr kumimoji="0" lang="tr-TR" smtClean="0"/>
              <a:t>Asıl başlık stili için tıklatın</a:t>
            </a:r>
            <a:endParaRPr kumimoji="0" lang="en-US"/>
          </a:p>
        </p:txBody>
      </p:sp>
      <p:sp>
        <p:nvSpPr>
          <p:cNvPr id="9" name="8 Alt Başlık"/>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16" name="15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2" name="1 Altbilgi Yer Tutucusu"/>
          <p:cNvSpPr>
            <a:spLocks noGrp="1"/>
          </p:cNvSpPr>
          <p:nvPr>
            <p:ph type="ftr" sz="quarter" idx="11"/>
          </p:nvPr>
        </p:nvSpPr>
        <p:spPr/>
        <p:txBody>
          <a:bodyPr/>
          <a:lstStyle/>
          <a:p>
            <a:endParaRPr lang="tr-TR"/>
          </a:p>
        </p:txBody>
      </p:sp>
      <p:sp>
        <p:nvSpPr>
          <p:cNvPr id="15" name="14 Slayt Numarası Yer Tutucusu"/>
          <p:cNvSpPr>
            <a:spLocks noGrp="1"/>
          </p:cNvSpPr>
          <p:nvPr>
            <p:ph type="sldNum" sz="quarter" idx="12"/>
          </p:nvPr>
        </p:nvSpPr>
        <p:spPr>
          <a:xfrm>
            <a:off x="8229600" y="6473952"/>
            <a:ext cx="758952" cy="246888"/>
          </a:xfrm>
        </p:spPr>
        <p:txBody>
          <a:bodyPr/>
          <a:lstStyle/>
          <a:p>
            <a:fld id="{B1DEFA8C-F947-479F-BE07-76B6B3F80BF1}" type="slidenum">
              <a:rPr lang="tr-TR" smtClean="0"/>
              <a:pPr/>
              <a:t>‹#›</a:t>
            </a:fld>
            <a:endParaRPr lang="tr-T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2" name="21 Başlık"/>
          <p:cNvSpPr>
            <a:spLocks noGrp="1"/>
          </p:cNvSpPr>
          <p:nvPr>
            <p:ph type="title"/>
          </p:nvPr>
        </p:nvSpPr>
        <p:spPr/>
        <p:txBody>
          <a:bodyPr/>
          <a:lstStyle/>
          <a:p>
            <a:r>
              <a:rPr kumimoji="0" lang="tr-TR" smtClean="0"/>
              <a:t>Asıl başlık stili için tıklatın</a:t>
            </a:r>
            <a:endParaRPr kumimoji="0" lang="en-US"/>
          </a:p>
        </p:txBody>
      </p:sp>
      <p:sp>
        <p:nvSpPr>
          <p:cNvPr id="27" name="26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5" name="24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19" name="18 Altbilgi Yer Tutucusu"/>
          <p:cNvSpPr>
            <a:spLocks noGrp="1"/>
          </p:cNvSpPr>
          <p:nvPr>
            <p:ph type="ftr" sz="quarter" idx="11"/>
          </p:nvPr>
        </p:nvSpPr>
        <p:spPr>
          <a:xfrm>
            <a:off x="3581400" y="76200"/>
            <a:ext cx="2895600" cy="288925"/>
          </a:xfrm>
        </p:spPr>
        <p:txBody>
          <a:bodyPr/>
          <a:lstStyle/>
          <a:p>
            <a:endParaRPr lang="tr-TR"/>
          </a:p>
        </p:txBody>
      </p:sp>
      <p:sp>
        <p:nvSpPr>
          <p:cNvPr id="16" name="15 Slayt Numarası Yer Tutucusu"/>
          <p:cNvSpPr>
            <a:spLocks noGrp="1"/>
          </p:cNvSpPr>
          <p:nvPr>
            <p:ph type="sldNum" sz="quarter" idx="12"/>
          </p:nvPr>
        </p:nvSpPr>
        <p:spPr>
          <a:xfrm>
            <a:off x="8229600" y="6473952"/>
            <a:ext cx="758952" cy="246888"/>
          </a:xfrm>
        </p:spPr>
        <p:txBody>
          <a:bodyPr/>
          <a:lstStyle/>
          <a:p>
            <a:fld id="{B1DEFA8C-F947-479F-BE07-76B6B3F80BF1}" type="slidenum">
              <a:rPr lang="tr-TR" smtClean="0"/>
              <a:pPr/>
              <a:t>‹#›</a:t>
            </a:fld>
            <a:endParaRPr lang="tr-T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3">
        <a:schemeClr val="bg2"/>
      </p:bgRef>
    </p:bg>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5 Metin Yer Tutucusu"/>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19" name="18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11" name="10 Altbilgi Yer Tutucusu"/>
          <p:cNvSpPr>
            <a:spLocks noGrp="1"/>
          </p:cNvSpPr>
          <p:nvPr>
            <p:ph type="ftr" sz="quarter" idx="11"/>
          </p:nvPr>
        </p:nvSpPr>
        <p:spPr/>
        <p:txBody>
          <a:bodyPr/>
          <a:lstStyle/>
          <a:p>
            <a:endParaRPr lang="tr-TR"/>
          </a:p>
        </p:txBody>
      </p:sp>
      <p:sp>
        <p:nvSpPr>
          <p:cNvPr id="16" name="1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8" name="7 Başlık"/>
          <p:cNvSpPr>
            <a:spLocks noGrp="1"/>
          </p:cNvSpPr>
          <p:nvPr>
            <p:ph type="title"/>
          </p:nvPr>
        </p:nvSpPr>
        <p:spPr>
          <a:xfrm>
            <a:off x="180475" y="2947085"/>
            <a:ext cx="8686800" cy="1184825"/>
          </a:xfrm>
        </p:spPr>
        <p:txBody>
          <a:bodyPr rtlCol="0" anchor="t"/>
          <a:lstStyle>
            <a:lvl1pPr algn="r">
              <a:defRPr/>
            </a:lvl1pPr>
          </a:lstStyle>
          <a:p>
            <a:r>
              <a:rPr kumimoji="0" lang="tr-TR" smtClean="0"/>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0" name="19 Başlık"/>
          <p:cNvSpPr>
            <a:spLocks noGrp="1"/>
          </p:cNvSpPr>
          <p:nvPr>
            <p:ph type="title"/>
          </p:nvPr>
        </p:nvSpPr>
        <p:spPr>
          <a:xfrm>
            <a:off x="301752" y="457200"/>
            <a:ext cx="8686800" cy="841248"/>
          </a:xfrm>
        </p:spPr>
        <p:txBody>
          <a:bodyPr/>
          <a:lstStyle/>
          <a:p>
            <a:r>
              <a:rPr kumimoji="0" lang="tr-TR" smtClean="0"/>
              <a:t>Asıl başlık stili için tıklatın</a:t>
            </a:r>
            <a:endParaRPr kumimoji="0" lang="en-US"/>
          </a:p>
        </p:txBody>
      </p:sp>
      <p:sp>
        <p:nvSpPr>
          <p:cNvPr id="14" name="13 İçerik Yer Tutucusu"/>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1" name="20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10" name="9 Altbilgi Yer Tutucusu"/>
          <p:cNvSpPr>
            <a:spLocks noGrp="1"/>
          </p:cNvSpPr>
          <p:nvPr>
            <p:ph type="ftr" sz="quarter" idx="11"/>
          </p:nvPr>
        </p:nvSpPr>
        <p:spPr/>
        <p:txBody>
          <a:bodyPr/>
          <a:lstStyle/>
          <a:p>
            <a:endParaRPr lang="tr-TR"/>
          </a:p>
        </p:txBody>
      </p:sp>
      <p:sp>
        <p:nvSpPr>
          <p:cNvPr id="31" name="30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9" name="28 Başlık"/>
          <p:cNvSpPr>
            <a:spLocks noGrp="1"/>
          </p:cNvSpPr>
          <p:nvPr>
            <p:ph type="title"/>
          </p:nvPr>
        </p:nvSpPr>
        <p:spPr>
          <a:xfrm>
            <a:off x="304800" y="5410200"/>
            <a:ext cx="8610600" cy="882650"/>
          </a:xfrm>
        </p:spPr>
        <p:txBody>
          <a:bodyPr anchor="ctr"/>
          <a:lstStyle>
            <a:lvl1pPr>
              <a:defRPr/>
            </a:lvl1p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25" name="24 Metin Yer Tutucusu"/>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İçerik Yer Tutucusu"/>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8" name="27 İçerik Yer Tutucusu"/>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0" name="9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229600" y="6477000"/>
            <a:ext cx="762000" cy="246888"/>
          </a:xfrm>
        </p:spPr>
        <p:txBody>
          <a:bodyPr/>
          <a:lstStyle/>
          <a:p>
            <a:fld id="{B1DEFA8C-F947-479F-BE07-76B6B3F80BF1}" type="slidenum">
              <a:rPr lang="tr-TR" smtClean="0"/>
              <a:pPr/>
              <a:t>‹#›</a:t>
            </a:fld>
            <a:endParaRPr lang="tr-TR"/>
          </a:p>
        </p:txBody>
      </p:sp>
      <p:sp>
        <p:nvSpPr>
          <p:cNvPr id="11" name="10 Düz Bağlayıcı"/>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0" name="29 Başlık"/>
          <p:cNvSpPr>
            <a:spLocks noGrp="1"/>
          </p:cNvSpPr>
          <p:nvPr>
            <p:ph type="title"/>
          </p:nvPr>
        </p:nvSpPr>
        <p:spPr>
          <a:xfrm>
            <a:off x="301752" y="457200"/>
            <a:ext cx="8686800" cy="841248"/>
          </a:xfrm>
        </p:spPr>
        <p:txBody>
          <a:bodyPr/>
          <a:lstStyle/>
          <a:p>
            <a:r>
              <a:rPr kumimoji="0" lang="tr-TR" smtClean="0"/>
              <a:t>Asıl başlık stili için tıklatın</a:t>
            </a:r>
            <a:endParaRPr kumimoji="0" lang="en-US"/>
          </a:p>
        </p:txBody>
      </p:sp>
      <p:sp>
        <p:nvSpPr>
          <p:cNvPr id="12" name="11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21" name="20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3" name="2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24" name="23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8" name="7 Düz Bağlayıcı"/>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Başlık"/>
          <p:cNvSpPr>
            <a:spLocks noGrp="1"/>
          </p:cNvSpPr>
          <p:nvPr>
            <p:ph type="title"/>
          </p:nvPr>
        </p:nvSpPr>
        <p:spPr>
          <a:xfrm>
            <a:off x="457200" y="5486400"/>
            <a:ext cx="8458200" cy="520700"/>
          </a:xfrm>
        </p:spPr>
        <p:txBody>
          <a:bodyPr anchor="ctr"/>
          <a:lstStyle>
            <a:lvl1pPr algn="l">
              <a:buNone/>
              <a:defRPr sz="2000" b="1"/>
            </a:lvl1pPr>
          </a:lstStyle>
          <a:p>
            <a:r>
              <a:rPr kumimoji="0" lang="tr-TR" smtClean="0"/>
              <a:t>Asıl başlık stili için tıklatın</a:t>
            </a:r>
            <a:endParaRPr kumimoji="0" lang="en-US"/>
          </a:p>
        </p:txBody>
      </p:sp>
      <p:sp>
        <p:nvSpPr>
          <p:cNvPr id="26" name="25 Metin Yer Tutucusu"/>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14" name="13 İçerik Yer Tutucusu"/>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5" name="24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29" name="28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3" name="12 Resim Yer Tutucusu"/>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tr-TR" smtClean="0"/>
              <a:t>Resim eklemek için simgeyi tıklatın</a:t>
            </a:r>
            <a:endParaRPr kumimoji="0" lang="en-US" dirty="0"/>
          </a:p>
        </p:txBody>
      </p:sp>
      <p:sp>
        <p:nvSpPr>
          <p:cNvPr id="7" name="6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5" name="4 Altbilgi Yer Tutucusu"/>
          <p:cNvSpPr>
            <a:spLocks noGrp="1"/>
          </p:cNvSpPr>
          <p:nvPr>
            <p:ph type="ftr" sz="quarter" idx="11"/>
          </p:nvPr>
        </p:nvSpPr>
        <p:spPr/>
        <p:txBody>
          <a:bodyPr/>
          <a:lstStyle/>
          <a:p>
            <a:endParaRPr lang="tr-TR"/>
          </a:p>
        </p:txBody>
      </p:sp>
      <p:sp>
        <p:nvSpPr>
          <p:cNvPr id="31" name="30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17" name="16 Başlık"/>
          <p:cNvSpPr>
            <a:spLocks noGrp="1"/>
          </p:cNvSpPr>
          <p:nvPr>
            <p:ph type="title"/>
          </p:nvPr>
        </p:nvSpPr>
        <p:spPr>
          <a:xfrm>
            <a:off x="381000" y="4993760"/>
            <a:ext cx="5867400" cy="522288"/>
          </a:xfrm>
        </p:spPr>
        <p:txBody>
          <a:bodyPr anchor="ctr"/>
          <a:lstStyle>
            <a:lvl1pPr algn="l">
              <a:buNone/>
              <a:defRPr sz="2000" b="1"/>
            </a:lvl1pPr>
          </a:lstStyle>
          <a:p>
            <a:r>
              <a:rPr kumimoji="0" lang="tr-TR" smtClean="0"/>
              <a:t>Asıl başlık stili için tıklatın</a:t>
            </a:r>
            <a:endParaRPr kumimoji="0" lang="en-US"/>
          </a:p>
        </p:txBody>
      </p:sp>
      <p:sp>
        <p:nvSpPr>
          <p:cNvPr id="26" name="25 Metin Yer Tutucusu"/>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58000" y="549276"/>
            <a:ext cx="18288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549276"/>
            <a:ext cx="62484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1">
        <a:schemeClr val="bg1"/>
      </p:bgRef>
    </p:bg>
    <p:spTree>
      <p:nvGrpSpPr>
        <p:cNvPr id="1" name=""/>
        <p:cNvGrpSpPr/>
        <p:nvPr/>
      </p:nvGrpSpPr>
      <p:grpSpPr>
        <a:xfrm>
          <a:off x="0" y="0"/>
          <a:ext cx="0" cy="0"/>
          <a:chOff x="0" y="0"/>
          <a:chExt cx="0" cy="0"/>
        </a:xfrm>
      </p:grpSpPr>
      <p:sp>
        <p:nvSpPr>
          <p:cNvPr id="8" name="7 Başlık"/>
          <p:cNvSpPr>
            <a:spLocks noGrp="1"/>
          </p:cNvSpPr>
          <p:nvPr>
            <p:ph type="ctrTitle"/>
          </p:nvPr>
        </p:nvSpPr>
        <p:spPr>
          <a:xfrm>
            <a:off x="2286000" y="3124200"/>
            <a:ext cx="6172200" cy="1894362"/>
          </a:xfrm>
        </p:spPr>
        <p:txBody>
          <a:bodyPr/>
          <a:lstStyle>
            <a:lvl1pPr>
              <a:defRPr b="1"/>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bwMode="auto">
          <a:xfrm rot="5400000">
            <a:off x="7764621" y="1174097"/>
            <a:ext cx="2286000" cy="381000"/>
          </a:xfrm>
        </p:spPr>
        <p:txBody>
          <a:bodyPr/>
          <a:lstStyle/>
          <a:p>
            <a:fld id="{D9F75050-0E15-4C5B-92B0-66D068882F1F}" type="datetimeFigureOut">
              <a:rPr lang="tr-TR" smtClean="0"/>
              <a:pPr/>
              <a:t>13/03/2019</a:t>
            </a:fld>
            <a:endParaRPr lang="tr-TR"/>
          </a:p>
        </p:txBody>
      </p:sp>
      <p:sp>
        <p:nvSpPr>
          <p:cNvPr id="17" name="16 Altbilgi Yer Tutucusu"/>
          <p:cNvSpPr>
            <a:spLocks noGrp="1"/>
          </p:cNvSpPr>
          <p:nvPr>
            <p:ph type="ftr" sz="quarter" idx="11"/>
          </p:nvPr>
        </p:nvSpPr>
        <p:spPr bwMode="auto">
          <a:xfrm rot="5400000">
            <a:off x="7077269" y="4181669"/>
            <a:ext cx="3657600" cy="384048"/>
          </a:xfrm>
        </p:spPr>
        <p:txBody>
          <a:bodyPr/>
          <a:lstStyle/>
          <a:p>
            <a:endParaRPr lang="tr-TR"/>
          </a:p>
        </p:txBody>
      </p:sp>
      <p:sp>
        <p:nvSpPr>
          <p:cNvPr id="10" name="9 Dikdörtgen"/>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ikdörtgen"/>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13 Dikdörtgen"/>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18 Dikdörtgen"/>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üz Bağlayıcı"/>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17 Düz Bağlayıcı"/>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19 Düz Bağlayıcı"/>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15 Düz Bağlayıcı"/>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14 Düz Bağlayıcı"/>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21 Düz Bağlayıcı"/>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26 Dikdörtgen"/>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20 Oval"/>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Oval"/>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23 Oval"/>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25 Oval"/>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24 Oval"/>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28 Slayt Numarası Yer Tutucusu"/>
          <p:cNvSpPr>
            <a:spLocks noGrp="1"/>
          </p:cNvSpPr>
          <p:nvPr>
            <p:ph type="sldNum" sz="quarter" idx="12"/>
          </p:nvPr>
        </p:nvSpPr>
        <p:spPr bwMode="auto">
          <a:xfrm>
            <a:off x="1325544" y="4928702"/>
            <a:ext cx="609600" cy="517524"/>
          </a:xfrm>
        </p:spPr>
        <p:txBody>
          <a:bodyPr/>
          <a:lstStyle/>
          <a:p>
            <a:fld id="{B1DEFA8C-F947-479F-BE07-76B6B3F80BF1}"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8" name="7 İçerik Yer Tutucusu"/>
          <p:cNvSpPr>
            <a:spLocks noGrp="1"/>
          </p:cNvSpPr>
          <p:nvPr>
            <p:ph sz="quarter" idx="1"/>
          </p:nvPr>
        </p:nvSpPr>
        <p:spPr>
          <a:xfrm>
            <a:off x="457200" y="1600200"/>
            <a:ext cx="7467600" cy="487375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4"/>
          </p:nvPr>
        </p:nvSpPr>
        <p:spPr/>
        <p:txBody>
          <a:bodyPr rtlCol="0"/>
          <a:lstStyle/>
          <a:p>
            <a:fld id="{D9F75050-0E15-4C5B-92B0-66D068882F1F}" type="datetimeFigureOut">
              <a:rPr lang="tr-TR" smtClean="0"/>
              <a:pPr/>
              <a:t>13/03/2019</a:t>
            </a:fld>
            <a:endParaRPr lang="tr-TR"/>
          </a:p>
        </p:txBody>
      </p:sp>
      <p:sp>
        <p:nvSpPr>
          <p:cNvPr id="9" name="8 Slayt Numarası Yer Tutucusu"/>
          <p:cNvSpPr>
            <a:spLocks noGrp="1"/>
          </p:cNvSpPr>
          <p:nvPr>
            <p:ph type="sldNum" sz="quarter" idx="15"/>
          </p:nvPr>
        </p:nvSpPr>
        <p:spPr/>
        <p:txBody>
          <a:bodyPr rtlCol="0"/>
          <a:lstStyle/>
          <a:p>
            <a:fld id="{B1DEFA8C-F947-479F-BE07-76B6B3F80BF1}" type="slidenum">
              <a:rPr lang="tr-TR" smtClean="0"/>
              <a:pPr/>
              <a:t>‹#›</a:t>
            </a:fld>
            <a:endParaRPr lang="tr-TR"/>
          </a:p>
        </p:txBody>
      </p:sp>
      <p:sp>
        <p:nvSpPr>
          <p:cNvPr id="10" name="9 Altbilgi Yer Tutucusu"/>
          <p:cNvSpPr>
            <a:spLocks noGrp="1"/>
          </p:cNvSpPr>
          <p:nvPr>
            <p:ph type="ftr" sz="quarter" idx="16"/>
          </p:nvPr>
        </p:nvSpPr>
        <p:spPr/>
        <p:txBody>
          <a:bodyPr rtlCol="0"/>
          <a:lstStyle/>
          <a:p>
            <a:endParaRPr lang="tr-T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1">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286000" y="2895600"/>
            <a:ext cx="6172200" cy="2053590"/>
          </a:xfrm>
        </p:spPr>
        <p:txBody>
          <a:bodyPr/>
          <a:lstStyle>
            <a:lvl1pPr algn="l">
              <a:buNone/>
              <a:defRPr sz="3000" b="1" cap="small" baseline="0"/>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bwMode="auto">
          <a:xfrm rot="5400000">
            <a:off x="7763256" y="1170432"/>
            <a:ext cx="2286000" cy="381000"/>
          </a:xfrm>
        </p:spPr>
        <p:txBody>
          <a:bodyPr/>
          <a:lstStyle/>
          <a:p>
            <a:fld id="{D9F75050-0E15-4C5B-92B0-66D068882F1F}" type="datetimeFigureOut">
              <a:rPr lang="tr-TR" smtClean="0"/>
              <a:pPr/>
              <a:t>13/03/2019</a:t>
            </a:fld>
            <a:endParaRPr lang="tr-TR"/>
          </a:p>
        </p:txBody>
      </p:sp>
      <p:sp>
        <p:nvSpPr>
          <p:cNvPr id="5" name="4 Altbilgi Yer Tutucusu"/>
          <p:cNvSpPr>
            <a:spLocks noGrp="1"/>
          </p:cNvSpPr>
          <p:nvPr>
            <p:ph type="ftr" sz="quarter" idx="11"/>
          </p:nvPr>
        </p:nvSpPr>
        <p:spPr bwMode="auto">
          <a:xfrm rot="5400000">
            <a:off x="7077456" y="4178808"/>
            <a:ext cx="3657600" cy="384048"/>
          </a:xfrm>
        </p:spPr>
        <p:txBody>
          <a:bodyPr/>
          <a:lstStyle/>
          <a:p>
            <a:endParaRPr lang="tr-TR"/>
          </a:p>
        </p:txBody>
      </p:sp>
      <p:sp>
        <p:nvSpPr>
          <p:cNvPr id="9" name="8 Dikdörtgen"/>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Dikdörtgen"/>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ikdörtgen"/>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ikdörtgen"/>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Düz Bağlayıcı"/>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13 Düz Bağlayıcı"/>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14 Düz Bağlayıcı"/>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15 Düz Bağlayıcı"/>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16 Düz Bağlayıcı"/>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17 Dikdörtgen"/>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18 Oval"/>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19 Oval"/>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20 Oval"/>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21 Oval"/>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Oval"/>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25 Düz Bağlayıcı"/>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5 Slayt Numarası Yer Tutucusu"/>
          <p:cNvSpPr>
            <a:spLocks noGrp="1"/>
          </p:cNvSpPr>
          <p:nvPr>
            <p:ph type="sldNum" sz="quarter" idx="12"/>
          </p:nvPr>
        </p:nvSpPr>
        <p:spPr bwMode="auto">
          <a:xfrm>
            <a:off x="1340616" y="4928702"/>
            <a:ext cx="609600" cy="517524"/>
          </a:xfrm>
        </p:spPr>
        <p:txBody>
          <a:body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9" name="8 İçerik Yer Tutucusu"/>
          <p:cNvSpPr>
            <a:spLocks noGrp="1"/>
          </p:cNvSpPr>
          <p:nvPr>
            <p:ph sz="quarter" idx="1"/>
          </p:nvPr>
        </p:nvSpPr>
        <p:spPr>
          <a:xfrm>
            <a:off x="457200" y="1600200"/>
            <a:ext cx="3657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1" name="10 İçerik Yer Tutucusu"/>
          <p:cNvSpPr>
            <a:spLocks noGrp="1"/>
          </p:cNvSpPr>
          <p:nvPr>
            <p:ph sz="quarter" idx="2"/>
          </p:nvPr>
        </p:nvSpPr>
        <p:spPr>
          <a:xfrm>
            <a:off x="4270248" y="1600200"/>
            <a:ext cx="3657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7543800" cy="1143000"/>
          </a:xfrm>
        </p:spPr>
        <p:txBody>
          <a:bodyPr anchor="b"/>
          <a:lstStyle>
            <a:lvl1pPr>
              <a:defRPr/>
            </a:lvl1pPr>
          </a:lstStyle>
          <a:p>
            <a:r>
              <a:rPr kumimoji="0" lang="tr-TR" smtClean="0"/>
              <a:t>Asıl başlık stili için tıklatın</a:t>
            </a:r>
            <a:endParaRPr kumimoji="0" lang="en-US"/>
          </a:p>
        </p:txBody>
      </p:sp>
      <p:sp>
        <p:nvSpPr>
          <p:cNvPr id="7" name="6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11" name="10 İçerik Yer Tutucusu"/>
          <p:cNvSpPr>
            <a:spLocks noGrp="1"/>
          </p:cNvSpPr>
          <p:nvPr>
            <p:ph sz="quarter" idx="2"/>
          </p:nvPr>
        </p:nvSpPr>
        <p:spPr>
          <a:xfrm>
            <a:off x="457200" y="2362200"/>
            <a:ext cx="3657600" cy="3886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quarter" idx="4"/>
          </p:nvPr>
        </p:nvSpPr>
        <p:spPr>
          <a:xfrm>
            <a:off x="4371975" y="2362200"/>
            <a:ext cx="3657600" cy="3886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2" name="11 Metin Yer Tutucusu"/>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
        <p:nvSpPr>
          <p:cNvPr id="14" name="13 Metin Yer Tutucusu"/>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6" name="5 Veri Yer Tutucusu"/>
          <p:cNvSpPr>
            <a:spLocks noGrp="1"/>
          </p:cNvSpPr>
          <p:nvPr>
            <p:ph type="dt" sz="half" idx="10"/>
          </p:nvPr>
        </p:nvSpPr>
        <p:spPr/>
        <p:txBody>
          <a:bodyPr rtlCol="0"/>
          <a:lstStyle/>
          <a:p>
            <a:fld id="{D9F75050-0E15-4C5B-92B0-66D068882F1F}" type="datetimeFigureOut">
              <a:rPr lang="tr-TR" smtClean="0"/>
              <a:pPr/>
              <a:t>13/03/2019</a:t>
            </a:fld>
            <a:endParaRPr lang="tr-TR"/>
          </a:p>
        </p:txBody>
      </p:sp>
      <p:sp>
        <p:nvSpPr>
          <p:cNvPr id="7" name="6 Slayt Numarası Yer Tutucusu"/>
          <p:cNvSpPr>
            <a:spLocks noGrp="1"/>
          </p:cNvSpPr>
          <p:nvPr>
            <p:ph type="sldNum" sz="quarter" idx="11"/>
          </p:nvPr>
        </p:nvSpPr>
        <p:spPr/>
        <p:txBody>
          <a:bodyPr rtlCol="0"/>
          <a:lstStyle/>
          <a:p>
            <a:fld id="{B1DEFA8C-F947-479F-BE07-76B6B3F80BF1}" type="slidenum">
              <a:rPr lang="tr-TR" smtClean="0"/>
              <a:pPr/>
              <a:t>‹#›</a:t>
            </a:fld>
            <a:endParaRPr lang="tr-TR"/>
          </a:p>
        </p:txBody>
      </p:sp>
      <p:sp>
        <p:nvSpPr>
          <p:cNvPr id="8" name="7 Altbilgi Yer Tutucusu"/>
          <p:cNvSpPr>
            <a:spLocks noGrp="1"/>
          </p:cNvSpPr>
          <p:nvPr>
            <p:ph type="ftr" sz="quarter" idx="12"/>
          </p:nvPr>
        </p:nvSpPr>
        <p:spPr/>
        <p:txBody>
          <a:bodyPr rtlCol="0"/>
          <a:lstStyle/>
          <a:p>
            <a:endParaRPr lang="tr-T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1">
        <a:schemeClr val="bg1"/>
      </p:bgRef>
    </p:bg>
    <p:spTree>
      <p:nvGrpSpPr>
        <p:cNvPr id="1" name=""/>
        <p:cNvGrpSpPr/>
        <p:nvPr/>
      </p:nvGrpSpPr>
      <p:grpSpPr>
        <a:xfrm>
          <a:off x="0" y="0"/>
          <a:ext cx="0" cy="0"/>
          <a:chOff x="0" y="0"/>
          <a:chExt cx="0" cy="0"/>
        </a:xfrm>
      </p:grpSpPr>
      <p:sp>
        <p:nvSpPr>
          <p:cNvPr id="10" name="9 Düz Bağlayıcı"/>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1 Başlık"/>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8" name="7 Düz Bağlayıcı"/>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8 Düz Bağlayıcı"/>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10 Düz Bağlayıcı"/>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Dikdörtgen"/>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13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17 İçerik Yer Tutucusu"/>
          <p:cNvSpPr>
            <a:spLocks noGrp="1"/>
          </p:cNvSpPr>
          <p:nvPr>
            <p:ph sz="quarter" idx="1"/>
          </p:nvPr>
        </p:nvSpPr>
        <p:spPr>
          <a:xfrm>
            <a:off x="304800" y="274320"/>
            <a:ext cx="5638800" cy="6327648"/>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1" name="20 Veri Yer Tutucusu"/>
          <p:cNvSpPr>
            <a:spLocks noGrp="1"/>
          </p:cNvSpPr>
          <p:nvPr>
            <p:ph type="dt" sz="half" idx="14"/>
          </p:nvPr>
        </p:nvSpPr>
        <p:spPr/>
        <p:txBody>
          <a:bodyPr rtlCol="0"/>
          <a:lstStyle/>
          <a:p>
            <a:fld id="{D9F75050-0E15-4C5B-92B0-66D068882F1F}" type="datetimeFigureOut">
              <a:rPr lang="tr-TR" smtClean="0"/>
              <a:pPr/>
              <a:t>13/03/2019</a:t>
            </a:fld>
            <a:endParaRPr lang="tr-TR"/>
          </a:p>
        </p:txBody>
      </p:sp>
      <p:sp>
        <p:nvSpPr>
          <p:cNvPr id="22" name="21 Slayt Numarası Yer Tutucusu"/>
          <p:cNvSpPr>
            <a:spLocks noGrp="1"/>
          </p:cNvSpPr>
          <p:nvPr>
            <p:ph type="sldNum" sz="quarter" idx="15"/>
          </p:nvPr>
        </p:nvSpPr>
        <p:spPr/>
        <p:txBody>
          <a:bodyPr rtlCol="0"/>
          <a:lstStyle/>
          <a:p>
            <a:fld id="{B1DEFA8C-F947-479F-BE07-76B6B3F80BF1}" type="slidenum">
              <a:rPr lang="tr-TR" smtClean="0"/>
              <a:pPr/>
              <a:t>‹#›</a:t>
            </a:fld>
            <a:endParaRPr lang="tr-TR"/>
          </a:p>
        </p:txBody>
      </p:sp>
      <p:sp>
        <p:nvSpPr>
          <p:cNvPr id="23" name="22 Altbilgi Yer Tutucusu"/>
          <p:cNvSpPr>
            <a:spLocks noGrp="1"/>
          </p:cNvSpPr>
          <p:nvPr>
            <p:ph type="ftr" sz="quarter" idx="16"/>
          </p:nvPr>
        </p:nvSpPr>
        <p:spPr/>
        <p:txBody>
          <a:bodyPr rtlCol="0"/>
          <a:lstStyle/>
          <a:p>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Düz Bağlayıcı"/>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1 Başlık"/>
          <p:cNvSpPr>
            <a:spLocks noGrp="1"/>
          </p:cNvSpPr>
          <p:nvPr>
            <p:ph type="title"/>
          </p:nvPr>
        </p:nvSpPr>
        <p:spPr>
          <a:xfrm rot="5400000">
            <a:off x="3350133" y="3200400"/>
            <a:ext cx="6309360" cy="457200"/>
          </a:xfrm>
        </p:spPr>
        <p:txBody>
          <a:bodyPr anchor="b"/>
          <a:lstStyle>
            <a:lvl1pPr algn="l">
              <a:buNone/>
              <a:defRPr sz="2000" b="1"/>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10" name="9 Düz Bağlayıcı"/>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10 Dikdörtgen"/>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18 Düz Bağlayıcı"/>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19 Düz Bağlayıcı"/>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16 Veri Yer Tutucusu"/>
          <p:cNvSpPr>
            <a:spLocks noGrp="1"/>
          </p:cNvSpPr>
          <p:nvPr>
            <p:ph type="dt" sz="half" idx="10"/>
          </p:nvPr>
        </p:nvSpPr>
        <p:spPr/>
        <p:txBody>
          <a:bodyPr rtlCol="0"/>
          <a:lstStyle/>
          <a:p>
            <a:fld id="{D9F75050-0E15-4C5B-92B0-66D068882F1F}" type="datetimeFigureOut">
              <a:rPr lang="tr-TR" smtClean="0"/>
              <a:pPr/>
              <a:t>13/03/2019</a:t>
            </a:fld>
            <a:endParaRPr lang="tr-TR"/>
          </a:p>
        </p:txBody>
      </p:sp>
      <p:sp>
        <p:nvSpPr>
          <p:cNvPr id="18" name="17 Slayt Numarası Yer Tutucusu"/>
          <p:cNvSpPr>
            <a:spLocks noGrp="1"/>
          </p:cNvSpPr>
          <p:nvPr>
            <p:ph type="sldNum" sz="quarter" idx="11"/>
          </p:nvPr>
        </p:nvSpPr>
        <p:spPr/>
        <p:txBody>
          <a:bodyPr rtlCol="0"/>
          <a:lstStyle/>
          <a:p>
            <a:fld id="{B1DEFA8C-F947-479F-BE07-76B6B3F80BF1}" type="slidenum">
              <a:rPr lang="tr-TR" smtClean="0"/>
              <a:pPr/>
              <a:t>‹#›</a:t>
            </a:fld>
            <a:endParaRPr lang="tr-TR"/>
          </a:p>
        </p:txBody>
      </p:sp>
      <p:sp>
        <p:nvSpPr>
          <p:cNvPr id="21" name="20 Altbilgi Yer Tutucusu"/>
          <p:cNvSpPr>
            <a:spLocks noGrp="1"/>
          </p:cNvSpPr>
          <p:nvPr>
            <p:ph type="ftr" sz="quarter" idx="12"/>
          </p:nvPr>
        </p:nvSpPr>
        <p:spPr/>
        <p:txBody>
          <a:bodyPr rtlCol="0"/>
          <a:lstStyle/>
          <a:p>
            <a:endParaRPr lang="tr-T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9"/>
            <a:ext cx="16764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2">
        <a:schemeClr val="bg1"/>
      </p:bgRef>
    </p:bg>
    <p:spTree>
      <p:nvGrpSpPr>
        <p:cNvPr id="1" name=""/>
        <p:cNvGrpSpPr/>
        <p:nvPr/>
      </p:nvGrpSpPr>
      <p:grpSpPr>
        <a:xfrm>
          <a:off x="0" y="0"/>
          <a:ext cx="0" cy="0"/>
          <a:chOff x="0" y="0"/>
          <a:chExt cx="0" cy="0"/>
        </a:xfrm>
      </p:grpSpPr>
      <p:sp>
        <p:nvSpPr>
          <p:cNvPr id="8" name="7 Dikdörtgen"/>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Düz Bağlayıcı"/>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11 Başlık"/>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tr-TR" smtClean="0"/>
              <a:t>Asıl başlık stili için tıklatın</a:t>
            </a:r>
            <a:endParaRPr kumimoji="0" lang="en-US"/>
          </a:p>
        </p:txBody>
      </p:sp>
      <p:sp>
        <p:nvSpPr>
          <p:cNvPr id="25" name="24 Alt Başlık"/>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31" name="30 Veri Yer Tutucusu"/>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D9F75050-0E15-4C5B-92B0-66D068882F1F}" type="datetimeFigureOut">
              <a:rPr lang="tr-TR" smtClean="0"/>
              <a:pPr/>
              <a:t>13/03/2019</a:t>
            </a:fld>
            <a:endParaRPr lang="tr-TR"/>
          </a:p>
        </p:txBody>
      </p:sp>
      <p:sp>
        <p:nvSpPr>
          <p:cNvPr id="18" name="17 Altbilgi Yer Tutucusu"/>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tr-TR"/>
          </a:p>
        </p:txBody>
      </p:sp>
      <p:sp>
        <p:nvSpPr>
          <p:cNvPr id="29" name="28 Slayt Numarası Yer Tutucusu"/>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B1DEFA8C-F947-479F-BE07-76B6B3F80BF1}"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13/03/2019</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1">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D9F75050-0E15-4C5B-92B0-66D068882F1F}" type="datetimeFigureOut">
              <a:rPr lang="tr-TR" smtClean="0"/>
              <a:pPr/>
              <a:t>13/03/2019</a:t>
            </a:fld>
            <a:endParaRPr lang="tr-TR"/>
          </a:p>
        </p:txBody>
      </p:sp>
      <p:sp>
        <p:nvSpPr>
          <p:cNvPr id="5" name="4 Altbilgi Yer Tutucusu"/>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tr-TR"/>
          </a:p>
        </p:txBody>
      </p:sp>
      <p:sp>
        <p:nvSpPr>
          <p:cNvPr id="6" name="5 Slayt Numarası Yer Tutucusu"/>
          <p:cNvSpPr>
            <a:spLocks noGrp="1"/>
          </p:cNvSpPr>
          <p:nvPr>
            <p:ph type="sldNum" sz="quarter" idx="12"/>
          </p:nvPr>
        </p:nvSpPr>
        <p:spPr>
          <a:xfrm>
            <a:off x="6733952" y="6555112"/>
            <a:ext cx="588336" cy="228600"/>
          </a:xfrm>
        </p:spPr>
        <p:txBody>
          <a:bodyPr/>
          <a:lstStyle>
            <a:extLst/>
          </a:lstStyle>
          <a:p>
            <a:fld id="{B1DEFA8C-F947-479F-BE07-76B6B3F80BF1}"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13/03/2019</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nchor="b"/>
          <a:lstStyle>
            <a:lvl1pPr>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D9F75050-0E15-4C5B-92B0-66D068882F1F}" type="datetimeFigureOut">
              <a:rPr lang="tr-TR" smtClean="0"/>
              <a:pPr/>
              <a:t>13/03/2019</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9" name="8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lstStyle>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extLst/>
          </a:lstStyle>
          <a:p>
            <a:fld id="{D9F75050-0E15-4C5B-92B0-66D068882F1F}" type="datetimeFigureOut">
              <a:rPr lang="tr-TR" smtClean="0"/>
              <a:pPr/>
              <a:t>13/03/2019</a:t>
            </a:fld>
            <a:endParaRPr lang="tr-TR"/>
          </a:p>
        </p:txBody>
      </p:sp>
      <p:sp>
        <p:nvSpPr>
          <p:cNvPr id="4" name="3 Altbilgi Yer Tutucusu"/>
          <p:cNvSpPr>
            <a:spLocks noGrp="1"/>
          </p:cNvSpPr>
          <p:nvPr>
            <p:ph type="ftr" sz="quarter" idx="11"/>
          </p:nvPr>
        </p:nvSpPr>
        <p:spPr/>
        <p:txBody>
          <a:bodyPr/>
          <a:lstStyle>
            <a:extLst/>
          </a:lstStyle>
          <a:p>
            <a:endParaRPr lang="tr-TR"/>
          </a:p>
        </p:txBody>
      </p:sp>
      <p:sp>
        <p:nvSpPr>
          <p:cNvPr id="5" name="4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lvl1pPr>
              <a:defRPr>
                <a:solidFill>
                  <a:schemeClr val="tx2"/>
                </a:solidFill>
              </a:defRPr>
            </a:lvl1pPr>
            <a:extLst/>
          </a:lstStyle>
          <a:p>
            <a:fld id="{D9F75050-0E15-4C5B-92B0-66D068882F1F}" type="datetimeFigureOut">
              <a:rPr lang="tr-TR" smtClean="0"/>
              <a:pPr/>
              <a:t>13/03/2019</a:t>
            </a:fld>
            <a:endParaRPr lang="tr-TR"/>
          </a:p>
        </p:txBody>
      </p:sp>
      <p:sp>
        <p:nvSpPr>
          <p:cNvPr id="3" name="2 Altbilgi Yer Tutucusu"/>
          <p:cNvSpPr>
            <a:spLocks noGrp="1"/>
          </p:cNvSpPr>
          <p:nvPr>
            <p:ph type="ftr" sz="quarter" idx="11"/>
          </p:nvPr>
        </p:nvSpPr>
        <p:spPr/>
        <p:txBody>
          <a:bodyPr/>
          <a:lstStyle>
            <a:lvl1pPr>
              <a:defRPr>
                <a:solidFill>
                  <a:schemeClr val="tx2"/>
                </a:solidFill>
              </a:defRPr>
            </a:lvl1pPr>
            <a:extLst/>
          </a:lstStyle>
          <a:p>
            <a:endParaRPr lang="tr-TR"/>
          </a:p>
        </p:txBody>
      </p:sp>
      <p:sp>
        <p:nvSpPr>
          <p:cNvPr id="4" name="3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13/03/2019</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2"/>
      </p:bgRef>
    </p:bg>
    <p:spTree>
      <p:nvGrpSpPr>
        <p:cNvPr id="1" name=""/>
        <p:cNvGrpSpPr/>
        <p:nvPr/>
      </p:nvGrpSpPr>
      <p:grpSpPr>
        <a:xfrm>
          <a:off x="0" y="0"/>
          <a:ext cx="0" cy="0"/>
          <a:chOff x="0" y="0"/>
          <a:chExt cx="0" cy="0"/>
        </a:xfrm>
      </p:grpSpPr>
      <p:sp>
        <p:nvSpPr>
          <p:cNvPr id="8" name="7 Dikdörtgen"/>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8 Dikdörtgen"/>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1 Başlık"/>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tr-TR" smtClean="0"/>
              <a:t>Asıl başlık stili için tıklatın</a:t>
            </a:r>
            <a:endParaRPr kumimoji="0" lang="en-US" dirty="0"/>
          </a:p>
        </p:txBody>
      </p:sp>
      <p:sp>
        <p:nvSpPr>
          <p:cNvPr id="4" name="3 Metin Yer Tutucusu"/>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tr-TR" smtClean="0"/>
              <a:t>Asıl metin stillerini düzenlemek için tıklatın</a:t>
            </a:r>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13/03/2019</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10" name="9 Resim Yer Tutucusu"/>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tr-TR" smtClean="0"/>
              <a:t>Resim eklemek için simgeyi tıklatın</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13/03/2019</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553200" y="274955"/>
            <a:ext cx="1524000" cy="5851525"/>
          </a:xfrm>
        </p:spPr>
        <p:txBody>
          <a:bodyPr vert="eaVert" anchor="t"/>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42"/>
            <a:ext cx="6019800" cy="5851525"/>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a:xfrm>
            <a:off x="4242816" y="6557946"/>
            <a:ext cx="2002464" cy="226902"/>
          </a:xfrm>
        </p:spPr>
        <p:txBody>
          <a:bodyPr/>
          <a:lstStyle>
            <a:extLst/>
          </a:lstStyle>
          <a:p>
            <a:fld id="{D9F75050-0E15-4C5B-92B0-66D068882F1F}" type="datetimeFigureOut">
              <a:rPr lang="tr-TR" smtClean="0"/>
              <a:pPr/>
              <a:t>13/03/2019</a:t>
            </a:fld>
            <a:endParaRPr lang="tr-TR"/>
          </a:p>
        </p:txBody>
      </p:sp>
      <p:sp>
        <p:nvSpPr>
          <p:cNvPr id="5" name="4 Altbilgi Yer Tutucusu"/>
          <p:cNvSpPr>
            <a:spLocks noGrp="1"/>
          </p:cNvSpPr>
          <p:nvPr>
            <p:ph type="ftr" sz="quarter" idx="11"/>
          </p:nvPr>
        </p:nvSpPr>
        <p:spPr>
          <a:xfrm>
            <a:off x="457200" y="6556248"/>
            <a:ext cx="3657600" cy="228600"/>
          </a:xfrm>
        </p:spPr>
        <p:txBody>
          <a:bodyPr/>
          <a:lstStyle>
            <a:extLst/>
          </a:lstStyle>
          <a:p>
            <a:endParaRPr lang="tr-TR"/>
          </a:p>
        </p:txBody>
      </p:sp>
      <p:sp>
        <p:nvSpPr>
          <p:cNvPr id="6" name="5 Slayt Numarası Yer Tutucusu"/>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B1DEFA8C-F947-479F-BE07-76B6B3F80BF1}" type="slidenum">
              <a:rPr lang="tr-TR" smtClean="0"/>
              <a:pPr/>
              <a:t>‹#›</a:t>
            </a:fld>
            <a:endParaRPr lang="tr-T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5" name="14 Yuvarlatılmış Dikdörtgen"/>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9 Yuvarlatılmış Dikdörtgen"/>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4 Başlık"/>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tr-TR" smtClean="0"/>
              <a:t>Asıl başlık stili için tıklatın</a:t>
            </a:r>
            <a:endParaRPr kumimoji="0" lang="en-US"/>
          </a:p>
        </p:txBody>
      </p:sp>
      <p:sp>
        <p:nvSpPr>
          <p:cNvPr id="20" name="19 Alt Başlık"/>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19" name="18 Veri Yer Tutucusu"/>
          <p:cNvSpPr>
            <a:spLocks noGrp="1"/>
          </p:cNvSpPr>
          <p:nvPr>
            <p:ph type="dt" sz="half" idx="10"/>
          </p:nvPr>
        </p:nvSpPr>
        <p:spPr/>
        <p:txBody>
          <a:bodyPr/>
          <a:lstStyle>
            <a:extLst/>
          </a:lstStyle>
          <a:p>
            <a:fld id="{D9F75050-0E15-4C5B-92B0-66D068882F1F}" type="datetimeFigureOut">
              <a:rPr lang="tr-TR" smtClean="0"/>
              <a:pPr/>
              <a:t>13/03/2019</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11" name="10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502920" y="4983480"/>
            <a:ext cx="8183880" cy="1051560"/>
          </a:xfrm>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a:xfrm>
            <a:off x="502920" y="530352"/>
            <a:ext cx="8183880" cy="4187952"/>
          </a:xfrm>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13/03/2019</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14" name="13 Yuvarlatılmış Dikdörtgen"/>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10 Yuvarlatılmış Dikdörtgen"/>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13/03/2019</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13/03/2019</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502920" y="4983480"/>
            <a:ext cx="8183880" cy="1051560"/>
          </a:xfrm>
        </p:spPr>
        <p:txBody>
          <a:bodyPr anchor="b"/>
          <a:lstStyle>
            <a:lvl1pPr>
              <a:defRPr b="1"/>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D9F75050-0E15-4C5B-92B0-66D068882F1F}" type="datetimeFigureOut">
              <a:rPr lang="tr-TR" smtClean="0"/>
              <a:pPr/>
              <a:t>13/03/2019</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9" name="8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extLst/>
          </a:lstStyle>
          <a:p>
            <a:fld id="{D9F75050-0E15-4C5B-92B0-66D068882F1F}" type="datetimeFigureOut">
              <a:rPr lang="tr-TR" smtClean="0"/>
              <a:pPr/>
              <a:t>13/03/2019</a:t>
            </a:fld>
            <a:endParaRPr lang="tr-TR"/>
          </a:p>
        </p:txBody>
      </p:sp>
      <p:sp>
        <p:nvSpPr>
          <p:cNvPr id="4" name="3 Altbilgi Yer Tutucusu"/>
          <p:cNvSpPr>
            <a:spLocks noGrp="1"/>
          </p:cNvSpPr>
          <p:nvPr>
            <p:ph type="ftr" sz="quarter" idx="11"/>
          </p:nvPr>
        </p:nvSpPr>
        <p:spPr/>
        <p:txBody>
          <a:bodyPr/>
          <a:lstStyle>
            <a:extLst/>
          </a:lstStyle>
          <a:p>
            <a:endParaRPr lang="tr-TR"/>
          </a:p>
        </p:txBody>
      </p:sp>
      <p:sp>
        <p:nvSpPr>
          <p:cNvPr id="5" name="4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7" name="6 Yuvarlatılmış Dikdörtgen"/>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Veri Yer Tutucusu"/>
          <p:cNvSpPr>
            <a:spLocks noGrp="1"/>
          </p:cNvSpPr>
          <p:nvPr>
            <p:ph type="dt" sz="half" idx="10"/>
          </p:nvPr>
        </p:nvSpPr>
        <p:spPr/>
        <p:txBody>
          <a:bodyPr/>
          <a:lstStyle>
            <a:extLst/>
          </a:lstStyle>
          <a:p>
            <a:fld id="{D9F75050-0E15-4C5B-92B0-66D068882F1F}" type="datetimeFigureOut">
              <a:rPr lang="tr-TR" smtClean="0"/>
              <a:pPr/>
              <a:t>13/03/2019</a:t>
            </a:fld>
            <a:endParaRPr lang="tr-TR"/>
          </a:p>
        </p:txBody>
      </p:sp>
      <p:sp>
        <p:nvSpPr>
          <p:cNvPr id="3" name="2 Altbilgi Yer Tutucusu"/>
          <p:cNvSpPr>
            <a:spLocks noGrp="1"/>
          </p:cNvSpPr>
          <p:nvPr>
            <p:ph type="ftr" sz="quarter" idx="11"/>
          </p:nvPr>
        </p:nvSpPr>
        <p:spPr/>
        <p:txBody>
          <a:bodyPr/>
          <a:lstStyle>
            <a:extLst/>
          </a:lstStyle>
          <a:p>
            <a:endParaRPr lang="tr-TR"/>
          </a:p>
        </p:txBody>
      </p:sp>
      <p:sp>
        <p:nvSpPr>
          <p:cNvPr id="4" name="3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13/03/2019</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5" name="14 Yuvarlatılmış Dikdörtgen"/>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10 Tek Köşesi Yuvarlatılmış Dikdörtgen"/>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tr-TR" smtClean="0"/>
              <a:t>Asıl başlık stili için tıklatın</a:t>
            </a:r>
            <a:endParaRPr kumimoji="0" lang="en-US"/>
          </a:p>
        </p:txBody>
      </p:sp>
      <p:sp>
        <p:nvSpPr>
          <p:cNvPr id="4" name="3 Metin Yer Tutucusu"/>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13/03/2019</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3" name="2 Resim Yer Tutucusu"/>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tr-TR" smtClean="0"/>
              <a:t>Resim eklemek için simgeyi tıklatın</a:t>
            </a:r>
            <a:endParaRPr kumimoji="0" lang="en-US"/>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a:xfrm>
            <a:off x="502920" y="4983480"/>
            <a:ext cx="8183880" cy="1051560"/>
          </a:xfrm>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502920" y="530352"/>
            <a:ext cx="8183880" cy="4187952"/>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13/03/2019</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533404"/>
            <a:ext cx="1981200" cy="5257799"/>
          </a:xfrm>
        </p:spPr>
        <p:txBody>
          <a:bodyPr vert="eaVert"/>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533400" y="533402"/>
            <a:ext cx="5943600" cy="5257801"/>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13/03/2019</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28" name="27 Veri Yer Tutucusu"/>
          <p:cNvSpPr>
            <a:spLocks noGrp="1"/>
          </p:cNvSpPr>
          <p:nvPr>
            <p:ph type="dt" sz="half" idx="10"/>
          </p:nvPr>
        </p:nvSpPr>
        <p:spPr/>
        <p:txBody>
          <a:bodyPr/>
          <a:lstStyle>
            <a:extLst/>
          </a:lstStyle>
          <a:p>
            <a:fld id="{D9F75050-0E15-4C5B-92B0-66D068882F1F}" type="datetimeFigureOut">
              <a:rPr lang="tr-TR" smtClean="0"/>
              <a:pPr/>
              <a:t>13/03/2019</a:t>
            </a:fld>
            <a:endParaRPr lang="tr-TR"/>
          </a:p>
        </p:txBody>
      </p:sp>
      <p:sp>
        <p:nvSpPr>
          <p:cNvPr id="17" name="16 Altbilgi Yer Tutucusu"/>
          <p:cNvSpPr>
            <a:spLocks noGrp="1"/>
          </p:cNvSpPr>
          <p:nvPr>
            <p:ph type="ftr" sz="quarter" idx="11"/>
          </p:nvPr>
        </p:nvSpPr>
        <p:spPr/>
        <p:txBody>
          <a:bodyPr/>
          <a:lstStyle>
            <a:extLst/>
          </a:lstStyle>
          <a:p>
            <a:endParaRPr lang="tr-TR"/>
          </a:p>
        </p:txBody>
      </p:sp>
      <p:sp>
        <p:nvSpPr>
          <p:cNvPr id="29" name="28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32" name="31 Dikdörtgen"/>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38 Dikdörtgen"/>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39 Dikdörtgen"/>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40 Dikdörtgen"/>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41 Dikdörtgen"/>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7 Başlık"/>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tr-TR" smtClean="0"/>
              <a:t>Asıl başlık stili için tıklatın</a:t>
            </a:r>
            <a:endParaRPr kumimoji="0" lang="en-US"/>
          </a:p>
        </p:txBody>
      </p:sp>
      <p:sp>
        <p:nvSpPr>
          <p:cNvPr id="9" name="8 Alt Başlık"/>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56" name="55 Dikdörtgen"/>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64 Dikdörtgen"/>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65 Dikdörtgen"/>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66 Dikdörtgen"/>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13/03/2019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13/03/2019</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14" name="13 Serbest Form"/>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14 Serbest Form"/>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12 Serbest Form"/>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15 Serbest Form"/>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16 Serbest Form"/>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17 Serbest Form"/>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18 Serbest Form"/>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19 Serbest Form"/>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20 Serbest Form"/>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21 Serbest Form"/>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22 Serbest Form"/>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23 Serbest Form"/>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24 Serbest Form"/>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25 Serbest Form"/>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26 Serbest Form"/>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2 Metin Yer Tutucusu"/>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13/03/2019</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7" name="6 Dikdörtgen"/>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tr-TR" smtClean="0"/>
              <a:t>Asıl başlık stili için tıklatın</a:t>
            </a:r>
            <a:endParaRPr kumimoji="0" lang="en-US"/>
          </a:p>
        </p:txBody>
      </p:sp>
      <p:sp>
        <p:nvSpPr>
          <p:cNvPr id="8" name="7 Dikdörtgen"/>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8 Dikdörtgen"/>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9 Dikdörtgen"/>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10 Dikdörtgen"/>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11 Dikdörtgen"/>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12064"/>
            <a:ext cx="8229600" cy="914400"/>
          </a:xfrm>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13/03/2019</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5" name="24 Dikdörtgen"/>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a:xfrm>
            <a:off x="504824" y="512064"/>
            <a:ext cx="7772400" cy="914400"/>
          </a:xfrm>
        </p:spPr>
        <p:txBody>
          <a:bodyPr anchor="t"/>
          <a:lstStyle>
            <a:lvl1pPr>
              <a:defRPr sz="4000"/>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D9F75050-0E15-4C5B-92B0-66D068882F1F}" type="datetimeFigureOut">
              <a:rPr lang="tr-TR" smtClean="0"/>
              <a:pPr/>
              <a:t>13/03/2019</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9" name="8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16" name="15 Dikdörtgen"/>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16 Dikdörtgen"/>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17 Dikdörtgen"/>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18 Dikdörtgen"/>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19 Dikdörtgen"/>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20 Dikdörtgen"/>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21 Dikdörtgen"/>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28 Dikdörtgen"/>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29 Dikdörtgen"/>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914400" y="512064"/>
            <a:ext cx="7772400" cy="914400"/>
          </a:xfrm>
        </p:spPr>
        <p:txBody>
          <a:bodyPr/>
          <a:lstStyle>
            <a:lvl1pPr>
              <a:defRPr sz="4000" cap="none" baseline="0"/>
            </a:lvl1pPr>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extLst/>
          </a:lstStyle>
          <a:p>
            <a:fld id="{D9F75050-0E15-4C5B-92B0-66D068882F1F}" type="datetimeFigureOut">
              <a:rPr lang="tr-TR" smtClean="0"/>
              <a:pPr/>
              <a:t>13/03/2019</a:t>
            </a:fld>
            <a:endParaRPr lang="tr-TR"/>
          </a:p>
        </p:txBody>
      </p:sp>
      <p:sp>
        <p:nvSpPr>
          <p:cNvPr id="4" name="3 Altbilgi Yer Tutucusu"/>
          <p:cNvSpPr>
            <a:spLocks noGrp="1"/>
          </p:cNvSpPr>
          <p:nvPr>
            <p:ph type="ftr" sz="quarter" idx="11"/>
          </p:nvPr>
        </p:nvSpPr>
        <p:spPr/>
        <p:txBody>
          <a:bodyPr/>
          <a:lstStyle>
            <a:extLst/>
          </a:lstStyle>
          <a:p>
            <a:endParaRPr lang="tr-TR"/>
          </a:p>
        </p:txBody>
      </p:sp>
      <p:sp>
        <p:nvSpPr>
          <p:cNvPr id="5" name="4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extLst/>
          </a:lstStyle>
          <a:p>
            <a:fld id="{D9F75050-0E15-4C5B-92B0-66D068882F1F}" type="datetimeFigureOut">
              <a:rPr lang="tr-TR" smtClean="0"/>
              <a:pPr/>
              <a:t>13/03/2019</a:t>
            </a:fld>
            <a:endParaRPr lang="tr-TR"/>
          </a:p>
        </p:txBody>
      </p:sp>
      <p:sp>
        <p:nvSpPr>
          <p:cNvPr id="3" name="2 Altbilgi Yer Tutucusu"/>
          <p:cNvSpPr>
            <a:spLocks noGrp="1"/>
          </p:cNvSpPr>
          <p:nvPr>
            <p:ph type="ftr" sz="quarter" idx="11"/>
          </p:nvPr>
        </p:nvSpPr>
        <p:spPr/>
        <p:txBody>
          <a:bodyPr/>
          <a:lstStyle>
            <a:extLst/>
          </a:lstStyle>
          <a:p>
            <a:endParaRPr lang="tr-TR"/>
          </a:p>
        </p:txBody>
      </p:sp>
      <p:sp>
        <p:nvSpPr>
          <p:cNvPr id="4" name="3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273050"/>
            <a:ext cx="8229600" cy="1162050"/>
          </a:xfrm>
        </p:spPr>
        <p:txBody>
          <a:bodyPr anchor="ctr"/>
          <a:lstStyle>
            <a:lvl1pPr algn="l">
              <a:buNone/>
              <a:defRPr sz="3600" b="0"/>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13/03/2019</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8" name="7 Dikdörtgen"/>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8 Düz Bağlayıcı"/>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9 Grup"/>
          <p:cNvGrpSpPr/>
          <p:nvPr/>
        </p:nvGrpSpPr>
        <p:grpSpPr>
          <a:xfrm rot="5400000">
            <a:off x="8514581" y="1219200"/>
            <a:ext cx="132763" cy="128466"/>
            <a:chOff x="6668087" y="1297746"/>
            <a:chExt cx="161840" cy="156602"/>
          </a:xfrm>
        </p:grpSpPr>
        <p:cxnSp>
          <p:nvCxnSpPr>
            <p:cNvPr id="15" name="14 Düz Bağlayıcı"/>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15 Düz Bağlayıcı"/>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16 Düz Bağlayıcı"/>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1 Başlık"/>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tr-TR" smtClean="0"/>
              <a:t>Asıl başlık stili için tıklatın</a:t>
            </a:r>
            <a:endParaRPr kumimoji="0" lang="en-US"/>
          </a:p>
        </p:txBody>
      </p:sp>
      <p:sp>
        <p:nvSpPr>
          <p:cNvPr id="3" name="2 Resim Yer Tutucusu"/>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tr-TR" smtClean="0"/>
              <a:t>Resim eklemek için simgeyi tıklatın</a:t>
            </a:r>
            <a:endParaRPr kumimoji="0" lang="en-US"/>
          </a:p>
        </p:txBody>
      </p:sp>
      <p:sp>
        <p:nvSpPr>
          <p:cNvPr id="4" name="3 Metin Yer Tutucusu"/>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tr-TR" smtClean="0"/>
              <a:t>Asıl metin stillerini düzenlemek için tıklatın</a:t>
            </a:r>
          </a:p>
        </p:txBody>
      </p:sp>
      <p:grpSp>
        <p:nvGrpSpPr>
          <p:cNvPr id="14" name="13 Grup"/>
          <p:cNvGrpSpPr/>
          <p:nvPr/>
        </p:nvGrpSpPr>
        <p:grpSpPr>
          <a:xfrm rot="5400000">
            <a:off x="8666981" y="1371600"/>
            <a:ext cx="132763" cy="128466"/>
            <a:chOff x="6668087" y="1297746"/>
            <a:chExt cx="161840" cy="156602"/>
          </a:xfrm>
        </p:grpSpPr>
        <p:cxnSp>
          <p:nvCxnSpPr>
            <p:cNvPr id="11" name="10 Düz Bağlayıcı"/>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11 Düz Bağlayıcı"/>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12 Düz Bağlayıcı"/>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17 Grup"/>
          <p:cNvGrpSpPr/>
          <p:nvPr/>
        </p:nvGrpSpPr>
        <p:grpSpPr>
          <a:xfrm rot="5400000">
            <a:off x="8320088" y="1474763"/>
            <a:ext cx="132763" cy="128466"/>
            <a:chOff x="6668087" y="1297746"/>
            <a:chExt cx="161840" cy="156602"/>
          </a:xfrm>
        </p:grpSpPr>
        <p:cxnSp>
          <p:nvCxnSpPr>
            <p:cNvPr id="19" name="18 Düz Bağlayıcı"/>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19 Düz Bağlayıcı"/>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20 Düz Bağlayıcı"/>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4 Veri Yer Tutucusu"/>
          <p:cNvSpPr>
            <a:spLocks noGrp="1"/>
          </p:cNvSpPr>
          <p:nvPr>
            <p:ph type="dt" sz="half" idx="10"/>
          </p:nvPr>
        </p:nvSpPr>
        <p:spPr>
          <a:xfrm>
            <a:off x="6477000" y="55499"/>
            <a:ext cx="2133600" cy="365125"/>
          </a:xfrm>
        </p:spPr>
        <p:txBody>
          <a:bodyPr/>
          <a:lstStyle>
            <a:extLst/>
          </a:lstStyle>
          <a:p>
            <a:fld id="{D9F75050-0E15-4C5B-92B0-66D068882F1F}" type="datetimeFigureOut">
              <a:rPr lang="tr-TR" smtClean="0"/>
              <a:pPr/>
              <a:t>13/03/2019</a:t>
            </a:fld>
            <a:endParaRPr lang="tr-TR"/>
          </a:p>
        </p:txBody>
      </p:sp>
      <p:sp>
        <p:nvSpPr>
          <p:cNvPr id="6" name="5 Altbilgi Yer Tutucusu"/>
          <p:cNvSpPr>
            <a:spLocks noGrp="1"/>
          </p:cNvSpPr>
          <p:nvPr>
            <p:ph type="ftr" sz="quarter" idx="11"/>
          </p:nvPr>
        </p:nvSpPr>
        <p:spPr>
          <a:xfrm>
            <a:off x="914400" y="55499"/>
            <a:ext cx="5562600" cy="365125"/>
          </a:xfrm>
        </p:spPr>
        <p:txBody>
          <a:bodyPr/>
          <a:lstStyle>
            <a:extLst/>
          </a:lstStyle>
          <a:p>
            <a:endParaRPr lang="tr-TR"/>
          </a:p>
        </p:txBody>
      </p:sp>
      <p:sp>
        <p:nvSpPr>
          <p:cNvPr id="7" name="6 Slayt Numarası Yer Tutucusu"/>
          <p:cNvSpPr>
            <a:spLocks noGrp="1"/>
          </p:cNvSpPr>
          <p:nvPr>
            <p:ph type="sldNum" sz="quarter" idx="12"/>
          </p:nvPr>
        </p:nvSpPr>
        <p:spPr>
          <a:xfrm>
            <a:off x="8610600" y="55499"/>
            <a:ext cx="457200" cy="365125"/>
          </a:xfrm>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13/03/2019</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9"/>
            <a:ext cx="1981200" cy="5851525"/>
          </a:xfrm>
        </p:spPr>
        <p:txBody>
          <a:bodyPr vert="eaVert" anchor="ct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609600" y="274639"/>
            <a:ext cx="5867400" cy="5851525"/>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13/03/2019</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6.jpe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13/03/2019</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D9F75050-0E15-4C5B-92B0-66D068882F1F}" type="datetimeFigureOut">
              <a:rPr lang="tr-TR" smtClean="0"/>
              <a:pPr/>
              <a:t>13/03/2019</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1DEFA8C-F947-479F-BE07-76B6B3F80BF1}" type="slidenum">
              <a:rPr lang="tr-TR" smtClean="0"/>
              <a:pPr/>
              <a:t>‹#›</a:t>
            </a:fld>
            <a:endParaRPr lang="tr-T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15 Düz Bağlayıcı"/>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21 Başlık Yer Tutucusu"/>
          <p:cNvSpPr>
            <a:spLocks noGrp="1"/>
          </p:cNvSpPr>
          <p:nvPr>
            <p:ph type="title"/>
          </p:nvPr>
        </p:nvSpPr>
        <p:spPr>
          <a:xfrm>
            <a:off x="457200" y="274638"/>
            <a:ext cx="7467600" cy="1143000"/>
          </a:xfrm>
          <a:prstGeom prst="rect">
            <a:avLst/>
          </a:prstGeom>
        </p:spPr>
        <p:txBody>
          <a:bodyPr vert="horz" anchor="b">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D9F75050-0E15-4C5B-92B0-66D068882F1F}" type="datetimeFigureOut">
              <a:rPr lang="tr-TR" smtClean="0"/>
              <a:pPr/>
              <a:t>13/03/2019</a:t>
            </a:fld>
            <a:endParaRPr lang="tr-TR"/>
          </a:p>
        </p:txBody>
      </p:sp>
      <p:sp>
        <p:nvSpPr>
          <p:cNvPr id="3" name="2 Altbilgi Yer Tutucusu"/>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tr-TR"/>
          </a:p>
        </p:txBody>
      </p:sp>
      <p:sp>
        <p:nvSpPr>
          <p:cNvPr id="7" name="6 Düz Bağlayıcı"/>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8 Düz Bağlayıcı"/>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9 Dikdörtgen"/>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Slayt Numarası Yer Tutucusu"/>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21 Başlık Yer Tutucusu"/>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D9F75050-0E15-4C5B-92B0-66D068882F1F}" type="datetimeFigureOut">
              <a:rPr lang="tr-TR" smtClean="0"/>
              <a:pPr/>
              <a:t>13/03/2019</a:t>
            </a:fld>
            <a:endParaRPr lang="tr-TR"/>
          </a:p>
        </p:txBody>
      </p:sp>
      <p:sp>
        <p:nvSpPr>
          <p:cNvPr id="3" name="2 Altbilgi Yer Tutucusu"/>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tr-TR"/>
          </a:p>
        </p:txBody>
      </p:sp>
      <p:sp>
        <p:nvSpPr>
          <p:cNvPr id="23" name="22 Slayt Numarası Yer Tutucusu"/>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B1DEFA8C-F947-479F-BE07-76B6B3F80BF1}"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6 Yuvarlatılmış Dikdörtgen"/>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Yuvarlatılmış Dikdörtgen"/>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12 Başlık Yer Tutucusu"/>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tr-TR" smtClean="0"/>
              <a:t>Asıl başlık stili için tıklatın</a:t>
            </a:r>
            <a:endParaRPr kumimoji="0" lang="en-US"/>
          </a:p>
        </p:txBody>
      </p:sp>
      <p:sp>
        <p:nvSpPr>
          <p:cNvPr id="4" name="3 Metin Yer Tutucusu"/>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5" name="24 Veri Yer Tutucusu"/>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D9F75050-0E15-4C5B-92B0-66D068882F1F}" type="datetimeFigureOut">
              <a:rPr lang="tr-TR" smtClean="0"/>
              <a:pPr/>
              <a:t>13/03/2019</a:t>
            </a:fld>
            <a:endParaRPr lang="tr-TR"/>
          </a:p>
        </p:txBody>
      </p:sp>
      <p:sp>
        <p:nvSpPr>
          <p:cNvPr id="18" name="17 Altbilgi Yer Tutucusu"/>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tr-TR"/>
          </a:p>
        </p:txBody>
      </p:sp>
      <p:sp>
        <p:nvSpPr>
          <p:cNvPr id="5" name="4 Slayt Numarası Yer Tutucusu"/>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7 Metin Yer Tutucusu"/>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1" name="10 Veri Yer Tutucusu"/>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D9F75050-0E15-4C5B-92B0-66D068882F1F}" type="datetimeFigureOut">
              <a:rPr lang="tr-TR" smtClean="0"/>
              <a:pPr/>
              <a:t>13/03/2019</a:t>
            </a:fld>
            <a:endParaRPr lang="tr-TR"/>
          </a:p>
        </p:txBody>
      </p:sp>
      <p:sp>
        <p:nvSpPr>
          <p:cNvPr id="28" name="27 Altbilgi Yer Tutucusu"/>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tr-TR"/>
          </a:p>
        </p:txBody>
      </p:sp>
      <p:sp>
        <p:nvSpPr>
          <p:cNvPr id="5" name="4 Slayt Numarası Yer Tutucusu"/>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B1DEFA8C-F947-479F-BE07-76B6B3F80BF1}" type="slidenum">
              <a:rPr lang="tr-TR" smtClean="0"/>
              <a:pPr/>
              <a:t>‹#›</a:t>
            </a:fld>
            <a:endParaRPr lang="tr-TR"/>
          </a:p>
        </p:txBody>
      </p:sp>
      <p:sp>
        <p:nvSpPr>
          <p:cNvPr id="10" name="9 Başlık Yer Tutucusu"/>
          <p:cNvSpPr>
            <a:spLocks noGrp="1"/>
          </p:cNvSpPr>
          <p:nvPr>
            <p:ph type="title"/>
          </p:nvPr>
        </p:nvSpPr>
        <p:spPr>
          <a:xfrm>
            <a:off x="304800" y="457200"/>
            <a:ext cx="8686800" cy="838200"/>
          </a:xfrm>
          <a:prstGeom prst="rect">
            <a:avLst/>
          </a:prstGeom>
        </p:spPr>
        <p:txBody>
          <a:bodyPr vert="horz" anchor="ctr">
            <a:normAutofit/>
          </a:bodyPr>
          <a:lstStyle/>
          <a:p>
            <a:r>
              <a:rPr kumimoji="0" lang="tr-TR" smtClean="0"/>
              <a:t>Asıl başlık stili için tıklatın</a:t>
            </a:r>
            <a:endParaRPr kumimoji="0" lang="en-US"/>
          </a:p>
        </p:txBody>
      </p:sp>
      <p:sp>
        <p:nvSpPr>
          <p:cNvPr id="9" name="8 Düz Bağlayıcı"/>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Düz Bağlayıcı"/>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15 Düz Bağlayıcı"/>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21 Başlık Yer Tutucusu"/>
          <p:cNvSpPr>
            <a:spLocks noGrp="1"/>
          </p:cNvSpPr>
          <p:nvPr>
            <p:ph type="title"/>
          </p:nvPr>
        </p:nvSpPr>
        <p:spPr>
          <a:xfrm>
            <a:off x="457200" y="274638"/>
            <a:ext cx="7467600" cy="1143000"/>
          </a:xfrm>
          <a:prstGeom prst="rect">
            <a:avLst/>
          </a:prstGeom>
        </p:spPr>
        <p:txBody>
          <a:bodyPr vert="horz" anchor="b">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D9F75050-0E15-4C5B-92B0-66D068882F1F}" type="datetimeFigureOut">
              <a:rPr lang="tr-TR" smtClean="0"/>
              <a:pPr/>
              <a:t>13/03/2019</a:t>
            </a:fld>
            <a:endParaRPr lang="tr-TR"/>
          </a:p>
        </p:txBody>
      </p:sp>
      <p:sp>
        <p:nvSpPr>
          <p:cNvPr id="3" name="2 Altbilgi Yer Tutucusu"/>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tr-TR"/>
          </a:p>
        </p:txBody>
      </p:sp>
      <p:sp>
        <p:nvSpPr>
          <p:cNvPr id="7" name="6 Düz Bağlayıcı"/>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8 Düz Bağlayıcı"/>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9 Dikdörtgen"/>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Slayt Numarası Yer Tutucusu"/>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8 Dikdörtgen"/>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2 Başlık Yer Tutucusu"/>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tr-TR" smtClean="0"/>
              <a:t>Asıl başlık stili için tıklatın</a:t>
            </a:r>
            <a:endParaRPr kumimoji="0" lang="en-US"/>
          </a:p>
        </p:txBody>
      </p:sp>
      <p:sp>
        <p:nvSpPr>
          <p:cNvPr id="31" name="30 Metin Yer Tutucusu"/>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7" name="26 Veri Yer Tutucusu"/>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D9F75050-0E15-4C5B-92B0-66D068882F1F}" type="datetimeFigureOut">
              <a:rPr lang="tr-TR" smtClean="0"/>
              <a:pPr/>
              <a:t>13/03/2019</a:t>
            </a:fld>
            <a:endParaRPr lang="tr-TR"/>
          </a:p>
        </p:txBody>
      </p:sp>
      <p:sp>
        <p:nvSpPr>
          <p:cNvPr id="4" name="3 Altbilgi Yer Tutucusu"/>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tr-TR"/>
          </a:p>
        </p:txBody>
      </p:sp>
      <p:sp>
        <p:nvSpPr>
          <p:cNvPr id="16" name="15 Slayt Numarası Yer Tutucusu"/>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6 Yuvarlatılmış Dikdörtgen"/>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Yuvarlatılmış Dikdörtgen"/>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12 Başlık Yer Tutucusu"/>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tr-TR" smtClean="0"/>
              <a:t>Asıl başlık stili için tıklatın</a:t>
            </a:r>
            <a:endParaRPr kumimoji="0" lang="en-US"/>
          </a:p>
        </p:txBody>
      </p:sp>
      <p:sp>
        <p:nvSpPr>
          <p:cNvPr id="4" name="3 Metin Yer Tutucusu"/>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5" name="24 Veri Yer Tutucusu"/>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D9F75050-0E15-4C5B-92B0-66D068882F1F}" type="datetimeFigureOut">
              <a:rPr lang="tr-TR" smtClean="0"/>
              <a:pPr/>
              <a:t>13/03/2019</a:t>
            </a:fld>
            <a:endParaRPr lang="tr-TR"/>
          </a:p>
        </p:txBody>
      </p:sp>
      <p:sp>
        <p:nvSpPr>
          <p:cNvPr id="18" name="17 Altbilgi Yer Tutucusu"/>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tr-TR"/>
          </a:p>
        </p:txBody>
      </p:sp>
      <p:sp>
        <p:nvSpPr>
          <p:cNvPr id="5" name="4 Slayt Numarası Yer Tutucusu"/>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6 Dikdörtgen"/>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Dikdörtgen"/>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Dikdörtgen"/>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9 Dikdörtgen"/>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10 Dikdörtgen"/>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11 Dikdörtgen"/>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14 Dikdörtgen"/>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15 Dikdörtgen"/>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16 Dikdörtgen"/>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21 Başlık Yer Tutucusu"/>
          <p:cNvSpPr>
            <a:spLocks noGrp="1"/>
          </p:cNvSpPr>
          <p:nvPr>
            <p:ph type="title"/>
          </p:nvPr>
        </p:nvSpPr>
        <p:spPr>
          <a:xfrm>
            <a:off x="914400" y="512064"/>
            <a:ext cx="7772400" cy="914400"/>
          </a:xfrm>
          <a:prstGeom prst="rect">
            <a:avLst/>
          </a:prstGeom>
        </p:spPr>
        <p:txBody>
          <a:bodyPr vert="horz" anchor="t">
            <a:noAutofit/>
          </a:bodyPr>
          <a:lstStyle>
            <a:extLst/>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D9F75050-0E15-4C5B-92B0-66D068882F1F}" type="datetimeFigureOut">
              <a:rPr lang="tr-TR" smtClean="0"/>
              <a:pPr/>
              <a:t>13/03/2019</a:t>
            </a:fld>
            <a:endParaRPr lang="tr-TR"/>
          </a:p>
        </p:txBody>
      </p:sp>
      <p:sp>
        <p:nvSpPr>
          <p:cNvPr id="3" name="2 Altbilgi Yer Tutucusu"/>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tr-TR"/>
          </a:p>
        </p:txBody>
      </p:sp>
      <p:sp>
        <p:nvSpPr>
          <p:cNvPr id="23" name="22 Slayt Numarası Yer Tutucusu"/>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B1DEFA8C-F947-479F-BE07-76B6B3F80BF1}"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www.sorubak.com/" TargetMode="Externa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hyperlink" Target="https://www.enerjibes.com/yenilenebilir-enerji-kaynaklari-nelerdir/" TargetMode="External"/><Relationship Id="rId2" Type="http://schemas.openxmlformats.org/officeDocument/2006/relationships/hyperlink" Target="https://www.enerjibes.com/enerji-kaynaklari/" TargetMode="External"/><Relationship Id="rId1" Type="http://schemas.openxmlformats.org/officeDocument/2006/relationships/slideLayout" Target="../slideLayouts/slideLayout27.xml"/><Relationship Id="rId4" Type="http://schemas.openxmlformats.org/officeDocument/2006/relationships/image" Target="../media/image9.jpeg"/></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8.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www.enerjibes.com/fosil-nedir-fosil-yakitlar-nedir/" TargetMode="External"/><Relationship Id="rId1" Type="http://schemas.openxmlformats.org/officeDocument/2006/relationships/slideLayout" Target="../slideLayouts/slideLayout49.xml"/></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0.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dirty="0" smtClean="0"/>
              <a:t>YENİLENEMEZ  ENERJİ KAYNAKLARI</a:t>
            </a:r>
            <a:endParaRPr lang="tr-TR" dirty="0"/>
          </a:p>
        </p:txBody>
      </p:sp>
      <p:sp>
        <p:nvSpPr>
          <p:cNvPr id="3" name="2 Alt Başlık"/>
          <p:cNvSpPr>
            <a:spLocks noGrp="1"/>
          </p:cNvSpPr>
          <p:nvPr>
            <p:ph type="subTitle" idx="1"/>
          </p:nvPr>
        </p:nvSpPr>
        <p:spPr/>
        <p:txBody>
          <a:bodyPr/>
          <a:lstStyle/>
          <a:p>
            <a:r>
              <a:rPr lang="tr-TR" dirty="0" smtClean="0">
                <a:hlinkClick r:id="rId2"/>
              </a:rPr>
              <a:t>https://</a:t>
            </a:r>
            <a:r>
              <a:rPr lang="tr-TR" dirty="0" smtClean="0">
                <a:hlinkClick r:id="rId2"/>
              </a:rPr>
              <a:t>www.sorubak.com</a:t>
            </a:r>
            <a:r>
              <a:rPr lang="tr-TR" dirty="0" smtClean="0"/>
              <a:t> </a:t>
            </a:r>
            <a:endParaRPr lang="tr-TR" dirty="0"/>
          </a:p>
        </p:txBody>
      </p:sp>
    </p:spTree>
  </p:cSld>
  <p:clrMapOvr>
    <a:masterClrMapping/>
  </p:clrMapOvr>
  <p:transition spd="slow">
    <p:strips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Dikdörtgen"/>
          <p:cNvSpPr/>
          <p:nvPr/>
        </p:nvSpPr>
        <p:spPr>
          <a:xfrm>
            <a:off x="1043608" y="1772817"/>
            <a:ext cx="6984776" cy="4401205"/>
          </a:xfrm>
          <a:prstGeom prst="rect">
            <a:avLst/>
          </a:prstGeom>
        </p:spPr>
        <p:txBody>
          <a:bodyPr wrap="square">
            <a:spAutoFit/>
          </a:bodyPr>
          <a:lstStyle/>
          <a:p>
            <a:r>
              <a:rPr lang="tr-TR" sz="2800" dirty="0" smtClean="0"/>
              <a:t>Yenilenemez olarak belirtilen enerji kaynaklarının aktif bir şekilde kullanılması, yenilenebilir enerji kaynaklarına göre daha pratik ve gürültüsüz bir biçimde kazanılmasıdır. Fakat bu enerji kaynaklarının gereğinden fazla kullanılması son derece olumsuz sonuçlar doğurabiliyor. Bu </a:t>
            </a:r>
            <a:r>
              <a:rPr lang="tr-TR" sz="2800" b="1" dirty="0" smtClean="0"/>
              <a:t>yenilenemeyen enerji kaynakları</a:t>
            </a:r>
            <a:r>
              <a:rPr lang="tr-TR" sz="2800" dirty="0" smtClean="0"/>
              <a:t> bütününün büyük bir kısmını meydana getiren fosil atıkların doğaya verdiği çok fazla olumsuz etkisi bulunuyor.</a:t>
            </a:r>
            <a:endParaRPr lang="tr-TR" sz="2800" dirty="0"/>
          </a:p>
        </p:txBody>
      </p:sp>
    </p:spTree>
  </p:cSld>
  <p:clrMapOvr>
    <a:masterClrMapping/>
  </p:clrMapOvr>
  <p:transition spd="slow">
    <p:comb dir="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6322714"/>
          </a:xfrm>
        </p:spPr>
        <p:txBody>
          <a:bodyPr>
            <a:normAutofit/>
          </a:bodyPr>
          <a:lstStyle/>
          <a:p>
            <a:r>
              <a:rPr lang="tr-TR" b="1" dirty="0" smtClean="0"/>
              <a:t>Yenilenebilir ve Yenilenemez Enerji Kaynakları Arasındaki Farklar Nelerdir?</a:t>
            </a:r>
            <a:r>
              <a:rPr lang="tr-TR" dirty="0" smtClean="0"/>
              <a:t/>
            </a:r>
            <a:br>
              <a:rPr lang="tr-TR" dirty="0" smtClean="0"/>
            </a:br>
            <a:r>
              <a:rPr lang="tr-TR" dirty="0" smtClean="0"/>
              <a:t/>
            </a:r>
            <a:br>
              <a:rPr lang="tr-TR" dirty="0" smtClean="0"/>
            </a:br>
            <a:endParaRPr lang="tr-TR" dirty="0"/>
          </a:p>
        </p:txBody>
      </p:sp>
    </p:spTree>
  </p:cSld>
  <p:clrMapOvr>
    <a:masterClrMapping/>
  </p:clrMapOvr>
  <p:transition spd="slow">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Dikdörtgen"/>
          <p:cNvSpPr/>
          <p:nvPr/>
        </p:nvSpPr>
        <p:spPr>
          <a:xfrm>
            <a:off x="1619672" y="692696"/>
            <a:ext cx="5526360" cy="5693866"/>
          </a:xfrm>
          <a:prstGeom prst="rect">
            <a:avLst/>
          </a:prstGeom>
        </p:spPr>
        <p:txBody>
          <a:bodyPr wrap="square">
            <a:spAutoFit/>
          </a:bodyPr>
          <a:lstStyle/>
          <a:p>
            <a:r>
              <a:rPr lang="tr-TR" sz="2800" b="1" dirty="0" smtClean="0"/>
              <a:t>Petrol, kömür, bor ve doğalgaz</a:t>
            </a:r>
            <a:r>
              <a:rPr lang="tr-TR" sz="2800" dirty="0" smtClean="0"/>
              <a:t> gibi enerjilerin güneş enerjisi gibi devamlı nitelikte olmaması, bireylerin bu tür gereksinimlerini karşılanması adına devamlı olarak arayış halinde olmalarını gündeme getiriyor. Yenilenebilir enerji kaynaklarında ise bu ifadenin tam aksini söylemek mümkün. Ve bu enerjilerin bittiği sürece doğa tarafından yenilenmesi olanaklı.</a:t>
            </a:r>
          </a:p>
          <a:p>
            <a:r>
              <a:rPr lang="tr-TR" sz="2800" dirty="0" smtClean="0"/>
              <a:t/>
            </a:r>
            <a:br>
              <a:rPr lang="tr-TR" sz="2800" dirty="0" smtClean="0"/>
            </a:br>
            <a:endParaRPr lang="tr-TR" sz="2800" dirty="0"/>
          </a:p>
        </p:txBody>
      </p:sp>
    </p:spTree>
  </p:cSld>
  <p:clrMapOvr>
    <a:masterClrMapping/>
  </p:clrMapOvr>
  <p:transition spd="slow">
    <p:zo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tile tx="0" ty="0" sx="100000" sy="100000" flip="none" algn="tl"/>
        </a:blip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6583362"/>
          </a:xfrm>
        </p:spPr>
        <p:txBody>
          <a:bodyPr>
            <a:normAutofit/>
          </a:bodyPr>
          <a:lstStyle/>
          <a:p>
            <a:r>
              <a:rPr lang="tr-TR" b="1" dirty="0" smtClean="0"/>
              <a:t>Yenilenemez Enerji Kaynakları Hangileridir?</a:t>
            </a:r>
            <a:r>
              <a:rPr lang="tr-TR" dirty="0" smtClean="0"/>
              <a:t/>
            </a:r>
            <a:br>
              <a:rPr lang="tr-TR" dirty="0" smtClean="0"/>
            </a:br>
            <a:endParaRPr lang="tr-TR" dirty="0"/>
          </a:p>
        </p:txBody>
      </p:sp>
    </p:spTree>
  </p:cSld>
  <p:clrMapOvr>
    <a:masterClrMapping/>
  </p:clrMapOvr>
  <p:transition>
    <p:randomBar dir="ver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shadeToTitle="1">
        <a:gradFill flip="none" rotWithShape="1">
          <a:gsLst>
            <a:gs pos="0">
              <a:schemeClr val="bg2">
                <a:lumMod val="50000"/>
              </a:schemeClr>
            </a:gs>
            <a:gs pos="30000">
              <a:srgbClr val="D49E6C"/>
            </a:gs>
            <a:gs pos="70000">
              <a:srgbClr val="A65528"/>
            </a:gs>
            <a:gs pos="100000">
              <a:srgbClr val="663012"/>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6970786"/>
          </a:xfrm>
        </p:spPr>
        <p:txBody>
          <a:bodyPr>
            <a:normAutofit/>
          </a:bodyPr>
          <a:lstStyle/>
          <a:p>
            <a:r>
              <a:rPr lang="tr-TR" b="1" dirty="0" smtClean="0"/>
              <a:t>Yenilenemez Enerji Kaynaklarının Etkileri Nelerdir?</a:t>
            </a:r>
            <a:r>
              <a:rPr lang="tr-TR" dirty="0" smtClean="0"/>
              <a:t/>
            </a:r>
            <a:br>
              <a:rPr lang="tr-TR" dirty="0" smtClean="0"/>
            </a:br>
            <a:endParaRPr lang="tr-TR" dirty="0"/>
          </a:p>
        </p:txBody>
      </p:sp>
    </p:spTree>
  </p:cSld>
  <p:clrMapOvr>
    <a:masterClrMapping/>
  </p:clrMapOvr>
  <p:transition spd="slow">
    <p:circl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Dikdörtgen"/>
          <p:cNvSpPr/>
          <p:nvPr/>
        </p:nvSpPr>
        <p:spPr>
          <a:xfrm>
            <a:off x="611560" y="1268760"/>
            <a:ext cx="7632848" cy="4585871"/>
          </a:xfrm>
          <a:prstGeom prst="rect">
            <a:avLst/>
          </a:prstGeom>
        </p:spPr>
        <p:txBody>
          <a:bodyPr wrap="square">
            <a:spAutoFit/>
          </a:bodyPr>
          <a:lstStyle/>
          <a:p>
            <a:r>
              <a:rPr lang="tr-TR" sz="2800" b="1" dirty="0" smtClean="0"/>
              <a:t>Doğalgaz:</a:t>
            </a:r>
            <a:endParaRPr lang="tr-TR" sz="2800" dirty="0" smtClean="0"/>
          </a:p>
          <a:p>
            <a:r>
              <a:rPr lang="tr-TR" sz="2400" dirty="0" smtClean="0"/>
              <a:t>Fosil yakıtlardan bir diğeri olan doğalgaz da petrol gibi eskiden beri kullanılmaktadır. Günümüzdeki değerini elde etmesi 1816 yılında ABD’nin Baltimore şehrinin sokak lambalarında aydınlatma amacıyla kullanılmaya başlamasıyladır.</a:t>
            </a:r>
          </a:p>
          <a:p>
            <a:r>
              <a:rPr lang="tr-TR" sz="2400" dirty="0" smtClean="0"/>
              <a:t>Dünyadaki enerji tüketiminin yaklaşık %25’i doğalgaz kaynaklıdır. Günümüzde konut ve işyerleri ısınma amacıyla oldukça yaygın bir şekilde kullanmaktadır. Bu da doğalgaz kullanımının yaklaşık %75’ine tekabül etmektedir. Ayrıca elektrik üretiminde de doğalgazdan faydalanılmaktadır. Bunun toplam kullanım oranı ise ortalama %10-15 kadardır.</a:t>
            </a:r>
            <a:endParaRPr lang="tr-TR" sz="2400" dirty="0"/>
          </a:p>
        </p:txBody>
      </p:sp>
    </p:spTree>
  </p:cSld>
  <p:clrMapOvr>
    <a:masterClrMapping/>
  </p:clrMapOvr>
  <p:transition spd="slow">
    <p:strips dir="l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Dikdörtgen"/>
          <p:cNvSpPr/>
          <p:nvPr/>
        </p:nvSpPr>
        <p:spPr>
          <a:xfrm>
            <a:off x="1115616" y="1628800"/>
            <a:ext cx="6552728" cy="4216539"/>
          </a:xfrm>
          <a:prstGeom prst="rect">
            <a:avLst/>
          </a:prstGeom>
        </p:spPr>
        <p:txBody>
          <a:bodyPr wrap="square">
            <a:spAutoFit/>
          </a:bodyPr>
          <a:lstStyle/>
          <a:p>
            <a:r>
              <a:rPr lang="tr-TR" sz="2800" b="1" dirty="0" smtClean="0"/>
              <a:t>Kömür:</a:t>
            </a:r>
            <a:endParaRPr lang="tr-TR" sz="2800" dirty="0" smtClean="0"/>
          </a:p>
          <a:p>
            <a:r>
              <a:rPr lang="tr-TR" sz="2400" dirty="0" smtClean="0"/>
              <a:t>Fosil kaynaklı yakıtlardan biri olan kömür, yeraltı madenciliği ya da açık işletme metotları ile çıkarılmaktadır. Daha çok hayvan fosillerinden meydana gelmektedir. Çeşitli türleri vardır. Örneğin taş kömürü fabrikalarda geniş çaplı olarak kullanılmaktadır. Sağladığı ısı derecesi oldukça yüksektir. Isı değeri en yüksek olan kömür antrasittir. Bu tür Türkiye’de az miktarda bulunmaktadır. Ülkemizde en çok çıkarılan ve bulunan kömür çeşidi linyittir.</a:t>
            </a:r>
            <a:endParaRPr lang="tr-TR" sz="2400" dirty="0"/>
          </a:p>
        </p:txBody>
      </p:sp>
    </p:spTree>
  </p:cSld>
  <p:clrMapOvr>
    <a:masterClrMapping/>
  </p:clrMapOvr>
  <p:transition spd="slow">
    <p:wheel spokes="2"/>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tile tx="0" ty="0" sx="100000" sy="100000" flip="none" algn="tl"/>
        </a:blip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Dikdörtgen"/>
          <p:cNvSpPr/>
          <p:nvPr/>
        </p:nvSpPr>
        <p:spPr>
          <a:xfrm>
            <a:off x="1187624" y="1484784"/>
            <a:ext cx="7560840" cy="2739211"/>
          </a:xfrm>
          <a:prstGeom prst="rect">
            <a:avLst/>
          </a:prstGeom>
        </p:spPr>
        <p:txBody>
          <a:bodyPr wrap="square">
            <a:spAutoFit/>
          </a:bodyPr>
          <a:lstStyle/>
          <a:p>
            <a:r>
              <a:rPr lang="tr-TR" sz="2800" b="1" dirty="0" smtClean="0"/>
              <a:t>Petrol:</a:t>
            </a:r>
            <a:endParaRPr lang="tr-TR" sz="2800" dirty="0" smtClean="0"/>
          </a:p>
          <a:p>
            <a:r>
              <a:rPr lang="tr-TR" sz="2400" dirty="0" smtClean="0"/>
              <a:t>Petrol, milyonlarca yıldan beridir denizlerde yaşayan veya akarsuların denizlere sürüklediği bitki kalıntılarının </a:t>
            </a:r>
            <a:r>
              <a:rPr lang="tr-TR" sz="2400" dirty="0" err="1" smtClean="0"/>
              <a:t>anaeorabik</a:t>
            </a:r>
            <a:r>
              <a:rPr lang="tr-TR" sz="2400" dirty="0" smtClean="0"/>
              <a:t> ortamda, sıcaklık, basınç ve mikroorganizmaların etkisiyle oluşan uygun şartlarda toprak üstünde başkalaşması ile oluşmaktadır. Günümüzde değerli ve az bulunan bir fosil yakıttır.</a:t>
            </a:r>
            <a:endParaRPr lang="tr-TR" sz="2400" dirty="0"/>
          </a:p>
        </p:txBody>
      </p:sp>
    </p:spTree>
  </p:cSld>
  <p:clrMapOvr>
    <a:masterClrMapping/>
  </p:clrMapOvr>
  <p:transition spd="slow">
    <p:diamon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rgbClr val="DCEBF5"/>
            </a:gs>
            <a:gs pos="8000">
              <a:srgbClr val="83A7C3"/>
            </a:gs>
            <a:gs pos="13000">
              <a:srgbClr val="768FB9"/>
            </a:gs>
            <a:gs pos="21001">
              <a:srgbClr val="83A7C3"/>
            </a:gs>
            <a:gs pos="52000">
              <a:srgbClr val="FFFFFF"/>
            </a:gs>
            <a:gs pos="56000">
              <a:srgbClr val="9C6563"/>
            </a:gs>
            <a:gs pos="58000">
              <a:srgbClr val="80302D"/>
            </a:gs>
            <a:gs pos="71001">
              <a:srgbClr val="C0524E"/>
            </a:gs>
            <a:gs pos="94000">
              <a:srgbClr val="EBDAD4"/>
            </a:gs>
            <a:gs pos="100000">
              <a:srgbClr val="55261C"/>
            </a:gs>
          </a:gsLst>
          <a:lin ang="5400000" scaled="0"/>
        </a:gra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Dikdörtgen"/>
          <p:cNvSpPr/>
          <p:nvPr/>
        </p:nvSpPr>
        <p:spPr>
          <a:xfrm>
            <a:off x="1187624" y="1628800"/>
            <a:ext cx="7272808" cy="2369880"/>
          </a:xfrm>
          <a:prstGeom prst="rect">
            <a:avLst/>
          </a:prstGeom>
        </p:spPr>
        <p:txBody>
          <a:bodyPr wrap="square">
            <a:spAutoFit/>
          </a:bodyPr>
          <a:lstStyle/>
          <a:p>
            <a:r>
              <a:rPr lang="tr-TR" sz="2800" b="1" dirty="0" smtClean="0"/>
              <a:t>Bor:</a:t>
            </a:r>
            <a:endParaRPr lang="tr-TR" sz="2800" dirty="0" smtClean="0"/>
          </a:p>
          <a:p>
            <a:r>
              <a:rPr lang="tr-TR" sz="2400" dirty="0" smtClean="0"/>
              <a:t>Tüm dünyadaki bor rezervlerinin %70’i ülkemizde bulunmaktadır. Kalan %30’u ise ABD’dedir. Ülkemizdeki bor rezervleri Balıkesir ( Susurluk, Bigadiç ), Afyon ( Sandıklı ), Eskişehir ( Seyitgazi), Kütahya ( Emet ) ve Bursa’da yer almaktadır.</a:t>
            </a:r>
            <a:endParaRPr lang="tr-TR" sz="24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rgbClr val="D6B19C"/>
            </a:gs>
            <a:gs pos="30000">
              <a:srgbClr val="D49E6C"/>
            </a:gs>
            <a:gs pos="70000">
              <a:srgbClr val="A65528"/>
            </a:gs>
            <a:gs pos="100000">
              <a:srgbClr val="663012"/>
            </a:gs>
          </a:gsLst>
          <a:lin ang="5400000" scaled="0"/>
        </a:gra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5890666"/>
          </a:xfrm>
        </p:spPr>
        <p:txBody>
          <a:bodyPr>
            <a:normAutofit/>
          </a:bodyPr>
          <a:lstStyle/>
          <a:p>
            <a:r>
              <a:rPr lang="tr-TR" b="1" dirty="0" smtClean="0"/>
              <a:t>Yenilenemez Enerji Kaynakları Neden Tercih Edilmektedir?</a:t>
            </a:r>
            <a:r>
              <a:rPr lang="tr-TR" dirty="0" smtClean="0"/>
              <a:t/>
            </a:r>
            <a:br>
              <a:rPr lang="tr-TR" dirty="0" smtClean="0"/>
            </a:br>
            <a:r>
              <a:rPr lang="tr-TR" dirty="0" smtClean="0"/>
              <a:t/>
            </a:r>
            <a:br>
              <a:rPr lang="tr-TR" dirty="0" smtClean="0"/>
            </a:br>
            <a:endParaRPr lang="tr-TR" dirty="0"/>
          </a:p>
        </p:txBody>
      </p:sp>
    </p:spTree>
  </p:cSld>
  <p:clrMapOvr>
    <a:masterClrMapping/>
  </p:clrMapOvr>
  <p:transition spd="slow">
    <p:plus/>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Başlık"/>
          <p:cNvSpPr>
            <a:spLocks noGrp="1"/>
          </p:cNvSpPr>
          <p:nvPr>
            <p:ph type="title"/>
          </p:nvPr>
        </p:nvSpPr>
        <p:spPr/>
        <p:txBody>
          <a:bodyPr/>
          <a:lstStyle/>
          <a:p>
            <a:endParaRPr lang="tr-TR"/>
          </a:p>
        </p:txBody>
      </p:sp>
      <p:sp>
        <p:nvSpPr>
          <p:cNvPr id="5" name="4 Metin Yer Tutucusu"/>
          <p:cNvSpPr>
            <a:spLocks noGrp="1"/>
          </p:cNvSpPr>
          <p:nvPr>
            <p:ph type="body" idx="1"/>
          </p:nvPr>
        </p:nvSpPr>
        <p:spPr/>
        <p:txBody>
          <a:bodyPr/>
          <a:lstStyle/>
          <a:p>
            <a:endParaRPr lang="tr-TR"/>
          </a:p>
        </p:txBody>
      </p:sp>
      <p:sp>
        <p:nvSpPr>
          <p:cNvPr id="7" name="6 Metin Yer Tutucusu"/>
          <p:cNvSpPr>
            <a:spLocks noGrp="1"/>
          </p:cNvSpPr>
          <p:nvPr>
            <p:ph type="body" sz="half" idx="3"/>
          </p:nvPr>
        </p:nvSpPr>
        <p:spPr>
          <a:ln>
            <a:solidFill>
              <a:schemeClr val="accent1"/>
            </a:solidFill>
          </a:ln>
        </p:spPr>
        <p:txBody>
          <a:bodyPr/>
          <a:lstStyle/>
          <a:p>
            <a:endParaRPr lang="tr-TR" dirty="0"/>
          </a:p>
        </p:txBody>
      </p:sp>
      <p:sp>
        <p:nvSpPr>
          <p:cNvPr id="6" name="5 İçerik Yer Tutucusu"/>
          <p:cNvSpPr>
            <a:spLocks noGrp="1"/>
          </p:cNvSpPr>
          <p:nvPr>
            <p:ph sz="quarter" idx="2"/>
          </p:nvPr>
        </p:nvSpPr>
        <p:spPr/>
        <p:txBody>
          <a:bodyPr>
            <a:normAutofit fontScale="70000" lnSpcReduction="20000"/>
          </a:bodyPr>
          <a:lstStyle/>
          <a:p>
            <a:r>
              <a:rPr lang="tr-TR" dirty="0" smtClean="0"/>
              <a:t>Yaşadığımız dünya üzerinde kullandığımız </a:t>
            </a:r>
            <a:r>
              <a:rPr lang="tr-TR" b="1" dirty="0" smtClean="0">
                <a:hlinkClick r:id="rId2"/>
              </a:rPr>
              <a:t>enerji kaynakları</a:t>
            </a:r>
            <a:r>
              <a:rPr lang="tr-TR" dirty="0" smtClean="0"/>
              <a:t>, yenilenebilir enerji ve yenilenemez enerji kaynakları olarak iki tür altında toplanıyor. </a:t>
            </a:r>
            <a:r>
              <a:rPr lang="tr-TR" b="1" dirty="0" smtClean="0">
                <a:hlinkClick r:id="rId3"/>
              </a:rPr>
              <a:t>Yenilenebilir enerji </a:t>
            </a:r>
            <a:r>
              <a:rPr lang="tr-TR" b="1" dirty="0" err="1" smtClean="0">
                <a:hlinkClick r:id="rId3"/>
              </a:rPr>
              <a:t>kaynakları</a:t>
            </a:r>
            <a:r>
              <a:rPr lang="tr-TR" dirty="0" err="1" smtClean="0"/>
              <a:t>bittiği</a:t>
            </a:r>
            <a:r>
              <a:rPr lang="tr-TR" dirty="0" smtClean="0"/>
              <a:t> zaman yeri devamlı olarak doldurulan ve </a:t>
            </a:r>
            <a:r>
              <a:rPr lang="tr-TR" b="1" dirty="0" smtClean="0"/>
              <a:t>tükenmeyen enerji kaynakları</a:t>
            </a:r>
            <a:r>
              <a:rPr lang="tr-TR" dirty="0" smtClean="0"/>
              <a:t> olarak tanımı yapılabilir. </a:t>
            </a:r>
            <a:r>
              <a:rPr lang="tr-TR" b="1" dirty="0" smtClean="0"/>
              <a:t>Yenilenemez enerji kaynakları</a:t>
            </a:r>
            <a:r>
              <a:rPr lang="tr-TR" dirty="0" smtClean="0"/>
              <a:t> ise zaman içerisinde biten ve yeri çok uzun zaman içerisinde dolan enerji kaynaklarıdır.</a:t>
            </a:r>
          </a:p>
          <a:p>
            <a:r>
              <a:rPr lang="tr-TR" dirty="0" smtClean="0"/>
              <a:t/>
            </a:r>
            <a:br>
              <a:rPr lang="tr-TR" dirty="0" smtClean="0"/>
            </a:br>
            <a:endParaRPr lang="tr-TR" dirty="0"/>
          </a:p>
        </p:txBody>
      </p:sp>
      <p:pic>
        <p:nvPicPr>
          <p:cNvPr id="1026" name="Picture 2" descr="yenilenemez enerji kaynaklarÄ± ile ilgili gÃ¶rsel sonucu"/>
          <p:cNvPicPr>
            <a:picLocks noGrp="1" noChangeAspect="1" noChangeArrowheads="1"/>
          </p:cNvPicPr>
          <p:nvPr>
            <p:ph sz="quarter" idx="4"/>
          </p:nvPr>
        </p:nvPicPr>
        <p:blipFill>
          <a:blip r:embed="rId4" cstate="print"/>
          <a:srcRect/>
          <a:stretch>
            <a:fillRect/>
          </a:stretch>
        </p:blipFill>
        <p:spPr bwMode="auto">
          <a:xfrm>
            <a:off x="4572000" y="1484784"/>
            <a:ext cx="4401815" cy="4464496"/>
          </a:xfrm>
          <a:prstGeom prst="rect">
            <a:avLst/>
          </a:prstGeom>
          <a:noFill/>
        </p:spPr>
      </p:pic>
    </p:spTree>
  </p:cSld>
  <p:clrMapOvr>
    <a:masterClrMapping/>
  </p:clrMapOvr>
  <p:transition spd="slow">
    <p:wedg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Dikdörtgen"/>
          <p:cNvSpPr/>
          <p:nvPr/>
        </p:nvSpPr>
        <p:spPr>
          <a:xfrm>
            <a:off x="467544" y="1916832"/>
            <a:ext cx="6030416" cy="3416320"/>
          </a:xfrm>
          <a:prstGeom prst="rect">
            <a:avLst/>
          </a:prstGeom>
        </p:spPr>
        <p:txBody>
          <a:bodyPr wrap="square">
            <a:spAutoFit/>
          </a:bodyPr>
          <a:lstStyle/>
          <a:p>
            <a:pPr>
              <a:buFont typeface="Arial" pitchFamily="34" charset="0"/>
              <a:buChar char="•"/>
            </a:pPr>
            <a:r>
              <a:rPr lang="tr-TR" dirty="0" smtClean="0"/>
              <a:t>Yenilenemez enerji kaynakları ile elektrik üretmek için yapılan enerji santralleri basit tasarıma sahiptir. </a:t>
            </a:r>
          </a:p>
          <a:p>
            <a:endParaRPr lang="tr-TR" dirty="0" smtClean="0"/>
          </a:p>
          <a:p>
            <a:pPr>
              <a:buFont typeface="Arial" pitchFamily="34" charset="0"/>
              <a:buChar char="•"/>
            </a:pPr>
            <a:r>
              <a:rPr lang="tr-TR" dirty="0" smtClean="0"/>
              <a:t>Neredeyse tüm fosil yakıtlar fiziki olarak bir yerden başka bir yere rahatlıkla taşınabilir.</a:t>
            </a:r>
          </a:p>
          <a:p>
            <a:endParaRPr lang="tr-TR" dirty="0" smtClean="0"/>
          </a:p>
          <a:p>
            <a:pPr>
              <a:buFont typeface="Arial" pitchFamily="34" charset="0"/>
              <a:buChar char="•"/>
            </a:pPr>
            <a:r>
              <a:rPr lang="tr-TR" dirty="0" smtClean="0"/>
              <a:t>Yenilenemez enerji kaynakları yüksek enerjiye sahiptir ve çok daha verimlidir.</a:t>
            </a:r>
          </a:p>
          <a:p>
            <a:endParaRPr lang="tr-TR" dirty="0" smtClean="0"/>
          </a:p>
          <a:p>
            <a:pPr>
              <a:buFont typeface="Arial" pitchFamily="34" charset="0"/>
              <a:buChar char="•"/>
            </a:pPr>
            <a:r>
              <a:rPr lang="tr-TR" dirty="0" smtClean="0"/>
              <a:t>Yenilenemez enerji kaynakları sadece </a:t>
            </a:r>
            <a:r>
              <a:rPr lang="tr-TR" b="1" dirty="0" smtClean="0"/>
              <a:t>enerji üretimi</a:t>
            </a:r>
            <a:r>
              <a:rPr lang="tr-TR" dirty="0" smtClean="0"/>
              <a:t> için değil aynı zamanda pek çok alanda da kullanılmaktadır. Otoyollar, tekstil ve deterjan sektörleri bunun en başında gelir.</a:t>
            </a:r>
            <a:endParaRPr lang="tr-TR"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276872"/>
            <a:ext cx="8229600" cy="4176464"/>
          </a:xfrm>
        </p:spPr>
        <p:txBody>
          <a:bodyPr>
            <a:normAutofit fontScale="90000"/>
          </a:bodyPr>
          <a:lstStyle/>
          <a:p>
            <a:r>
              <a:rPr lang="tr-TR" sz="5300" dirty="0" smtClean="0">
                <a:latin typeface="Cooper Black" pitchFamily="18" charset="0"/>
              </a:rPr>
              <a:t>HAZIRLAYAN </a:t>
            </a:r>
            <a:br>
              <a:rPr lang="tr-TR" sz="5300" dirty="0" smtClean="0">
                <a:latin typeface="Cooper Black" pitchFamily="18" charset="0"/>
              </a:rPr>
            </a:br>
            <a:r>
              <a:rPr lang="tr-TR" sz="5300" dirty="0" smtClean="0">
                <a:latin typeface="Cooper Black" pitchFamily="18" charset="0"/>
              </a:rPr>
              <a:t> </a:t>
            </a:r>
            <a:br>
              <a:rPr lang="tr-TR" sz="5300" dirty="0" smtClean="0">
                <a:latin typeface="Cooper Black" pitchFamily="18" charset="0"/>
              </a:rPr>
            </a:br>
            <a:r>
              <a:rPr lang="tr-TR" sz="3100" dirty="0" smtClean="0">
                <a:latin typeface="Cooper Black" pitchFamily="18" charset="0"/>
              </a:rPr>
              <a:t>HASAN KILIÇ</a:t>
            </a:r>
            <a:br>
              <a:rPr lang="tr-TR" sz="3100" dirty="0" smtClean="0">
                <a:latin typeface="Cooper Black" pitchFamily="18" charset="0"/>
              </a:rPr>
            </a:br>
            <a:r>
              <a:rPr lang="tr-TR" sz="3100" dirty="0" smtClean="0">
                <a:latin typeface="Cooper Black" pitchFamily="18" charset="0"/>
              </a:rPr>
              <a:t/>
            </a:r>
            <a:br>
              <a:rPr lang="tr-TR" sz="3100" dirty="0" smtClean="0">
                <a:latin typeface="Cooper Black" pitchFamily="18" charset="0"/>
              </a:rPr>
            </a:br>
            <a:r>
              <a:rPr lang="tr-TR" sz="3100" dirty="0" smtClean="0">
                <a:latin typeface="Cooper Black" pitchFamily="18" charset="0"/>
              </a:rPr>
              <a:t/>
            </a:r>
            <a:br>
              <a:rPr lang="tr-TR" sz="3100" dirty="0" smtClean="0">
                <a:latin typeface="Cooper Black" pitchFamily="18" charset="0"/>
              </a:rPr>
            </a:br>
            <a:r>
              <a:rPr lang="tr-TR" sz="3100" dirty="0" smtClean="0">
                <a:latin typeface="Cooper Black" pitchFamily="18" charset="0"/>
              </a:rPr>
              <a:t>7/i</a:t>
            </a:r>
            <a:br>
              <a:rPr lang="tr-TR" sz="3100" dirty="0" smtClean="0">
                <a:latin typeface="Cooper Black" pitchFamily="18" charset="0"/>
              </a:rPr>
            </a:br>
            <a:r>
              <a:rPr lang="tr-TR" sz="3100" dirty="0" smtClean="0">
                <a:latin typeface="Cooper Black" pitchFamily="18" charset="0"/>
              </a:rPr>
              <a:t>190</a:t>
            </a:r>
            <a:r>
              <a:rPr lang="tr-TR" sz="5300" dirty="0" smtClean="0">
                <a:latin typeface="Cooper Black" pitchFamily="18" charset="0"/>
              </a:rPr>
              <a:t/>
            </a:r>
            <a:br>
              <a:rPr lang="tr-TR" sz="5300" dirty="0" smtClean="0">
                <a:latin typeface="Cooper Black" pitchFamily="18" charset="0"/>
              </a:rPr>
            </a:br>
            <a:r>
              <a:rPr lang="tr-TR" sz="5300" dirty="0" smtClean="0">
                <a:latin typeface="Cooper Black" pitchFamily="18" charset="0"/>
              </a:rPr>
              <a:t/>
            </a:r>
            <a:br>
              <a:rPr lang="tr-TR" sz="5300" dirty="0" smtClean="0">
                <a:latin typeface="Cooper Black" pitchFamily="18" charset="0"/>
              </a:rPr>
            </a:br>
            <a:r>
              <a:rPr lang="tr-TR" sz="5300" dirty="0" smtClean="0">
                <a:latin typeface="Cooper Black" pitchFamily="18" charset="0"/>
              </a:rPr>
              <a:t/>
            </a:r>
            <a:br>
              <a:rPr lang="tr-TR" sz="5300" dirty="0" smtClean="0">
                <a:latin typeface="Cooper Black" pitchFamily="18" charset="0"/>
              </a:rPr>
            </a:br>
            <a:r>
              <a:rPr lang="tr-TR" sz="5300" dirty="0" smtClean="0">
                <a:latin typeface="Cooper Black" pitchFamily="18" charset="0"/>
              </a:rPr>
              <a:t/>
            </a:r>
            <a:br>
              <a:rPr lang="tr-TR" sz="5300" dirty="0" smtClean="0">
                <a:latin typeface="Cooper Black" pitchFamily="18" charset="0"/>
              </a:rPr>
            </a:br>
            <a:r>
              <a:rPr lang="tr-TR" sz="5300" dirty="0" smtClean="0">
                <a:latin typeface="Cooper Black" pitchFamily="18" charset="0"/>
              </a:rPr>
              <a:t> </a:t>
            </a:r>
            <a:br>
              <a:rPr lang="tr-TR" sz="5300" dirty="0" smtClean="0">
                <a:latin typeface="Cooper Black" pitchFamily="18" charset="0"/>
              </a:rPr>
            </a:br>
            <a:r>
              <a:rPr lang="tr-TR" sz="5300" dirty="0" smtClean="0">
                <a:latin typeface="Cooper Black" pitchFamily="18" charset="0"/>
              </a:rPr>
              <a:t>  </a:t>
            </a:r>
            <a:r>
              <a:rPr lang="tr-TR" dirty="0" smtClean="0"/>
              <a:t/>
            </a:r>
            <a:br>
              <a:rPr lang="tr-TR" dirty="0" smtClean="0"/>
            </a:br>
            <a:endParaRPr lang="tr-TR"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Metin Yer Tutucusu"/>
          <p:cNvSpPr>
            <a:spLocks noGrp="1"/>
          </p:cNvSpPr>
          <p:nvPr>
            <p:ph type="body" idx="1"/>
          </p:nvPr>
        </p:nvSpPr>
        <p:spPr/>
        <p:txBody>
          <a:bodyPr/>
          <a:lstStyle/>
          <a:p>
            <a:endParaRPr lang="tr-TR"/>
          </a:p>
        </p:txBody>
      </p:sp>
      <p:sp>
        <p:nvSpPr>
          <p:cNvPr id="5" name="4 Metin Yer Tutucusu"/>
          <p:cNvSpPr>
            <a:spLocks noGrp="1"/>
          </p:cNvSpPr>
          <p:nvPr>
            <p:ph type="body" sz="half" idx="3"/>
          </p:nvPr>
        </p:nvSpPr>
        <p:spPr/>
        <p:txBody>
          <a:bodyPr/>
          <a:lstStyle/>
          <a:p>
            <a:endParaRPr lang="tr-TR"/>
          </a:p>
        </p:txBody>
      </p:sp>
      <p:sp>
        <p:nvSpPr>
          <p:cNvPr id="4" name="3 İçerik Yer Tutucusu"/>
          <p:cNvSpPr>
            <a:spLocks noGrp="1"/>
          </p:cNvSpPr>
          <p:nvPr>
            <p:ph sz="quarter" idx="2"/>
          </p:nvPr>
        </p:nvSpPr>
        <p:spPr/>
        <p:txBody>
          <a:bodyPr>
            <a:normAutofit fontScale="70000" lnSpcReduction="20000"/>
          </a:bodyPr>
          <a:lstStyle/>
          <a:p>
            <a:r>
              <a:rPr lang="tr-TR" dirty="0" smtClean="0"/>
              <a:t>Tabiat üzerinde kendi kendine yenilenebilen enerji kaynakları olduğu gibi kendini </a:t>
            </a:r>
            <a:r>
              <a:rPr lang="tr-TR" b="1" dirty="0" smtClean="0"/>
              <a:t>yenilenemeyen enerji kaynakları</a:t>
            </a:r>
            <a:r>
              <a:rPr lang="tr-TR" dirty="0" smtClean="0"/>
              <a:t> da yer alıyor. Aslında insanlar tarafından yenilenemez enerji kaynakları olarak isim verilse de tabiata bakıldığında kendini yenilemeyen enerji kaynağı bulunmaz. Çünkü biraz daha derine inildiğinde tabiatta yer alan pek çok </a:t>
            </a:r>
            <a:r>
              <a:rPr lang="tr-TR" b="1" dirty="0" smtClean="0"/>
              <a:t>enerji</a:t>
            </a:r>
            <a:r>
              <a:rPr lang="tr-TR" dirty="0" smtClean="0"/>
              <a:t> uzun bir zaman diliminde de olsa bir şekilde kendini yeniler.</a:t>
            </a:r>
            <a:endParaRPr lang="tr-TR" dirty="0"/>
          </a:p>
        </p:txBody>
      </p:sp>
      <p:pic>
        <p:nvPicPr>
          <p:cNvPr id="16386" name="Picture 2"/>
          <p:cNvPicPr>
            <a:picLocks noGrp="1" noChangeAspect="1" noChangeArrowheads="1"/>
          </p:cNvPicPr>
          <p:nvPr>
            <p:ph sz="quarter" idx="4"/>
          </p:nvPr>
        </p:nvPicPr>
        <p:blipFill>
          <a:blip r:embed="rId2" cstate="print"/>
          <a:stretch>
            <a:fillRect/>
          </a:stretch>
        </p:blipFill>
        <p:spPr bwMode="auto">
          <a:xfrm>
            <a:off x="4652963" y="1774153"/>
            <a:ext cx="3930650" cy="2836619"/>
          </a:xfrm>
          <a:prstGeom prst="rect">
            <a:avLst/>
          </a:prstGeom>
          <a:noFill/>
          <a:ln w="9525">
            <a:noFill/>
            <a:miter lim="800000"/>
            <a:headEnd/>
            <a:tailEnd/>
          </a:ln>
        </p:spPr>
      </p:pic>
    </p:spTree>
  </p:cSld>
  <p:clrMapOvr>
    <a:masterClrMapping/>
  </p:clrMapOvr>
  <p:transition spd="slow">
    <p:pull dir="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Metin Yer Tutucusu"/>
          <p:cNvSpPr>
            <a:spLocks noGrp="1"/>
          </p:cNvSpPr>
          <p:nvPr>
            <p:ph type="body" idx="1"/>
          </p:nvPr>
        </p:nvSpPr>
        <p:spPr/>
        <p:txBody>
          <a:bodyPr/>
          <a:lstStyle/>
          <a:p>
            <a:endParaRPr lang="tr-TR"/>
          </a:p>
        </p:txBody>
      </p:sp>
      <p:sp>
        <p:nvSpPr>
          <p:cNvPr id="5" name="4 Metin Yer Tutucusu"/>
          <p:cNvSpPr>
            <a:spLocks noGrp="1"/>
          </p:cNvSpPr>
          <p:nvPr>
            <p:ph type="body" sz="half" idx="3"/>
          </p:nvPr>
        </p:nvSpPr>
        <p:spPr/>
        <p:txBody>
          <a:bodyPr/>
          <a:lstStyle/>
          <a:p>
            <a:endParaRPr lang="tr-TR"/>
          </a:p>
        </p:txBody>
      </p:sp>
      <p:sp>
        <p:nvSpPr>
          <p:cNvPr id="4" name="3 İçerik Yer Tutucusu"/>
          <p:cNvSpPr>
            <a:spLocks noGrp="1"/>
          </p:cNvSpPr>
          <p:nvPr>
            <p:ph sz="quarter" idx="2"/>
          </p:nvPr>
        </p:nvSpPr>
        <p:spPr/>
        <p:txBody>
          <a:bodyPr>
            <a:normAutofit fontScale="85000" lnSpcReduction="10000"/>
          </a:bodyPr>
          <a:lstStyle/>
          <a:p>
            <a:r>
              <a:rPr lang="tr-TR" dirty="0" smtClean="0"/>
              <a:t>Bu süre uzun bir zamanda gerçekleştiğinden dolayı bu enerji kaynaklarına yenilenemez enerji kaynakları adı veriliyor. Örnek vermek gerekirse; </a:t>
            </a:r>
            <a:r>
              <a:rPr lang="tr-TR" b="1" dirty="0" smtClean="0"/>
              <a:t>kömür, doğalgaz, bor ve petrol</a:t>
            </a:r>
            <a:r>
              <a:rPr lang="tr-TR" dirty="0" smtClean="0"/>
              <a:t> bu enerji kaynakları arasında bulunur. Bu enerji çeşidinin kullanımı şu anda neredeyse </a:t>
            </a:r>
            <a:r>
              <a:rPr lang="tr-TR" b="1" dirty="0" smtClean="0"/>
              <a:t>yüzde yüze</a:t>
            </a:r>
            <a:r>
              <a:rPr lang="tr-TR" dirty="0" smtClean="0"/>
              <a:t> yakın bir orandadır. Özellikle de petrol ve doğalgaz gibi </a:t>
            </a:r>
            <a:r>
              <a:rPr lang="tr-TR" b="1" dirty="0" smtClean="0">
                <a:hlinkClick r:id="rId2"/>
              </a:rPr>
              <a:t>fosil yakıtlar</a:t>
            </a:r>
            <a:r>
              <a:rPr lang="tr-TR" dirty="0" smtClean="0"/>
              <a:t> ile elde edilen enerji kaynakları bireylerin çok fazla olarak faydalandığı enerjiler arasında kendini gösterir.</a:t>
            </a:r>
            <a:endParaRPr lang="tr-TR" dirty="0"/>
          </a:p>
        </p:txBody>
      </p:sp>
      <p:pic>
        <p:nvPicPr>
          <p:cNvPr id="17410" name="Picture 2"/>
          <p:cNvPicPr>
            <a:picLocks noGrp="1" noChangeAspect="1" noChangeArrowheads="1"/>
          </p:cNvPicPr>
          <p:nvPr>
            <p:ph sz="quarter" idx="4"/>
          </p:nvPr>
        </p:nvPicPr>
        <p:blipFill>
          <a:blip r:embed="rId3" cstate="print"/>
          <a:stretch>
            <a:fillRect/>
          </a:stretch>
        </p:blipFill>
        <p:spPr bwMode="auto">
          <a:xfrm>
            <a:off x="4648200" y="2079045"/>
            <a:ext cx="4289425" cy="2415748"/>
          </a:xfrm>
          <a:prstGeom prst="rect">
            <a:avLst/>
          </a:prstGeom>
          <a:noFill/>
          <a:ln w="9525">
            <a:noFill/>
            <a:miter lim="800000"/>
            <a:headEnd/>
            <a:tailEnd/>
          </a:ln>
        </p:spPr>
      </p:pic>
    </p:spTree>
  </p:cSld>
  <p:clrMapOvr>
    <a:masterClrMapping/>
  </p:clrMapOvr>
  <p:transition spd="slow">
    <p:pull dir="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sp>
        <p:nvSpPr>
          <p:cNvPr id="4" name="3 İçerik Yer Tutucusu"/>
          <p:cNvSpPr>
            <a:spLocks noGrp="1"/>
          </p:cNvSpPr>
          <p:nvPr>
            <p:ph sz="quarter" idx="2"/>
          </p:nvPr>
        </p:nvSpPr>
        <p:spPr/>
        <p:txBody>
          <a:bodyPr>
            <a:normAutofit fontScale="70000" lnSpcReduction="20000"/>
          </a:bodyPr>
          <a:lstStyle/>
          <a:p>
            <a:r>
              <a:rPr lang="tr-TR" dirty="0" smtClean="0"/>
              <a:t>Bu bağlamda yenilenemez enerji kaynakları nelerdir? Yenilenemez enerji kaynakları içinde en fazla tüketilen </a:t>
            </a:r>
            <a:r>
              <a:rPr lang="tr-TR" b="1" dirty="0" smtClean="0"/>
              <a:t>doğalgaz</a:t>
            </a:r>
            <a:r>
              <a:rPr lang="tr-TR" dirty="0" smtClean="0"/>
              <a:t>dır. Çok uzun süredir tüketilen doğalgazın serüveni Türkiye’de yakın geçmişten başlayarak günümüze kadar sürüyor. Hatta yapılan araştırmalara göre kullanım oranları sürekli yükselmekte. Yine bir diğeri milyonlarca yılda meydana gelen yenilenemez enerji kaynaklarından biri de </a:t>
            </a:r>
            <a:r>
              <a:rPr lang="tr-TR" b="1" dirty="0" smtClean="0"/>
              <a:t>kömür</a:t>
            </a:r>
            <a:r>
              <a:rPr lang="tr-TR" dirty="0" smtClean="0"/>
              <a:t> olarak karşımıza çıkar.</a:t>
            </a:r>
            <a:endParaRPr lang="tr-TR" dirty="0"/>
          </a:p>
        </p:txBody>
      </p:sp>
      <p:pic>
        <p:nvPicPr>
          <p:cNvPr id="18434" name="Picture 2"/>
          <p:cNvPicPr>
            <a:picLocks noGrp="1" noChangeAspect="1" noChangeArrowheads="1"/>
          </p:cNvPicPr>
          <p:nvPr>
            <p:ph sz="quarter" idx="4"/>
          </p:nvPr>
        </p:nvPicPr>
        <p:blipFill>
          <a:blip r:embed="rId2" cstate="print"/>
          <a:stretch>
            <a:fillRect/>
          </a:stretch>
        </p:blipFill>
        <p:spPr bwMode="auto">
          <a:xfrm>
            <a:off x="4371975" y="3315919"/>
            <a:ext cx="3657600" cy="1978762"/>
          </a:xfrm>
          <a:prstGeom prst="rect">
            <a:avLst/>
          </a:prstGeom>
          <a:noFill/>
          <a:ln w="9525">
            <a:noFill/>
            <a:miter lim="800000"/>
            <a:headEnd/>
            <a:tailEnd/>
          </a:ln>
        </p:spPr>
      </p:pic>
      <p:sp>
        <p:nvSpPr>
          <p:cNvPr id="3" name="2 Metin Yer Tutucusu"/>
          <p:cNvSpPr>
            <a:spLocks noGrp="1"/>
          </p:cNvSpPr>
          <p:nvPr>
            <p:ph type="body" sz="quarter" idx="1"/>
          </p:nvPr>
        </p:nvSpPr>
        <p:spPr/>
        <p:txBody>
          <a:bodyPr/>
          <a:lstStyle/>
          <a:p>
            <a:endParaRPr lang="tr-TR"/>
          </a:p>
        </p:txBody>
      </p:sp>
      <p:sp>
        <p:nvSpPr>
          <p:cNvPr id="5" name="4 Metin Yer Tutucusu"/>
          <p:cNvSpPr>
            <a:spLocks noGrp="1"/>
          </p:cNvSpPr>
          <p:nvPr>
            <p:ph type="body" sz="quarter" idx="3"/>
          </p:nvPr>
        </p:nvSpPr>
        <p:spPr/>
        <p:txBody>
          <a:bodyPr/>
          <a:lstStyle/>
          <a:p>
            <a:endParaRPr lang="tr-TR"/>
          </a:p>
        </p:txBody>
      </p:sp>
    </p:spTree>
  </p:cSld>
  <p:clrMapOvr>
    <a:masterClrMapping/>
  </p:clrMapOvr>
  <p:transition spd="slow">
    <p:blinds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Metin Yer Tutucusu"/>
          <p:cNvSpPr>
            <a:spLocks noGrp="1"/>
          </p:cNvSpPr>
          <p:nvPr>
            <p:ph type="body" idx="1"/>
          </p:nvPr>
        </p:nvSpPr>
        <p:spPr/>
        <p:txBody>
          <a:bodyPr/>
          <a:lstStyle/>
          <a:p>
            <a:endParaRPr lang="tr-TR"/>
          </a:p>
        </p:txBody>
      </p:sp>
      <p:sp>
        <p:nvSpPr>
          <p:cNvPr id="4" name="3 İçerik Yer Tutucusu"/>
          <p:cNvSpPr>
            <a:spLocks noGrp="1"/>
          </p:cNvSpPr>
          <p:nvPr>
            <p:ph sz="half" idx="2"/>
          </p:nvPr>
        </p:nvSpPr>
        <p:spPr/>
        <p:txBody>
          <a:bodyPr>
            <a:normAutofit fontScale="85000" lnSpcReduction="10000"/>
          </a:bodyPr>
          <a:lstStyle/>
          <a:p>
            <a:r>
              <a:rPr lang="tr-TR" dirty="0" smtClean="0"/>
              <a:t>Doğalgaz kullanımın yükselmesinden dolayı, kullanım miktarında çok fazla düşüş yaşanan enerji kaynaklarındandır. Hayvan fosillerinden meydana gelen kömürün </a:t>
            </a:r>
            <a:r>
              <a:rPr lang="tr-TR" b="1" dirty="0" smtClean="0"/>
              <a:t>taşkömürü</a:t>
            </a:r>
            <a:r>
              <a:rPr lang="tr-TR" dirty="0" smtClean="0"/>
              <a:t> adı verilen türü diğerlerinden daha pahalı bir yakıttır. </a:t>
            </a:r>
            <a:r>
              <a:rPr lang="tr-TR" b="1" dirty="0" smtClean="0"/>
              <a:t>Petrol</a:t>
            </a:r>
            <a:r>
              <a:rPr lang="tr-TR" dirty="0" smtClean="0"/>
              <a:t> ise zaten herkesin tahmin ettiği gibi sürekli önemini koruyan ve her toplumun edinmek için çok uğraştığı </a:t>
            </a:r>
            <a:r>
              <a:rPr lang="tr-TR" b="1" dirty="0" smtClean="0"/>
              <a:t>tükenebilir enerji kaynakları</a:t>
            </a:r>
            <a:r>
              <a:rPr lang="tr-TR" dirty="0" smtClean="0"/>
              <a:t> arasında en mühim olanıdır.</a:t>
            </a:r>
            <a:endParaRPr lang="tr-TR" dirty="0"/>
          </a:p>
        </p:txBody>
      </p:sp>
      <p:sp>
        <p:nvSpPr>
          <p:cNvPr id="5" name="4 Metin Yer Tutucusu"/>
          <p:cNvSpPr>
            <a:spLocks noGrp="1"/>
          </p:cNvSpPr>
          <p:nvPr>
            <p:ph type="body" sz="quarter" idx="3"/>
          </p:nvPr>
        </p:nvSpPr>
        <p:spPr/>
        <p:txBody>
          <a:bodyPr/>
          <a:lstStyle/>
          <a:p>
            <a:endParaRPr lang="tr-TR"/>
          </a:p>
        </p:txBody>
      </p:sp>
      <p:pic>
        <p:nvPicPr>
          <p:cNvPr id="19459" name="Picture 3"/>
          <p:cNvPicPr>
            <a:picLocks noGrp="1" noChangeAspect="1" noChangeArrowheads="1"/>
          </p:cNvPicPr>
          <p:nvPr>
            <p:ph sz="quarter" idx="4"/>
          </p:nvPr>
        </p:nvPicPr>
        <p:blipFill>
          <a:blip r:embed="rId2" cstate="print"/>
          <a:srcRect/>
          <a:stretch>
            <a:fillRect/>
          </a:stretch>
        </p:blipFill>
        <p:spPr bwMode="auto">
          <a:xfrm>
            <a:off x="4716016" y="2636912"/>
            <a:ext cx="3816424" cy="3024336"/>
          </a:xfrm>
          <a:prstGeom prst="rect">
            <a:avLst/>
          </a:prstGeom>
          <a:noFill/>
          <a:ln w="9525">
            <a:noFill/>
            <a:miter lim="800000"/>
            <a:headEnd/>
            <a:tailEnd/>
          </a:ln>
        </p:spPr>
      </p:pic>
    </p:spTree>
  </p:cSld>
  <p:clrMapOvr>
    <a:masterClrMapping/>
  </p:clrMapOvr>
  <p:transition spd="slow">
    <p:checke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9 Başlık"/>
          <p:cNvSpPr>
            <a:spLocks noGrp="1"/>
          </p:cNvSpPr>
          <p:nvPr>
            <p:ph type="ctrTitle"/>
          </p:nvPr>
        </p:nvSpPr>
        <p:spPr>
          <a:xfrm>
            <a:off x="685800" y="332656"/>
            <a:ext cx="7772400" cy="6120679"/>
          </a:xfrm>
        </p:spPr>
        <p:txBody>
          <a:bodyPr>
            <a:normAutofit/>
          </a:bodyPr>
          <a:lstStyle/>
          <a:p>
            <a:r>
              <a:rPr lang="tr-TR" b="1" dirty="0" smtClean="0"/>
              <a:t>Yenilenemez Enerji Kaynakları Hakkında Bilgi</a:t>
            </a:r>
            <a:r>
              <a:rPr lang="tr-TR" dirty="0" smtClean="0"/>
              <a:t/>
            </a:r>
            <a:br>
              <a:rPr lang="tr-TR" dirty="0" smtClean="0"/>
            </a:br>
            <a:endParaRPr lang="tr-TR" dirty="0"/>
          </a:p>
        </p:txBody>
      </p:sp>
      <p:sp>
        <p:nvSpPr>
          <p:cNvPr id="9" name="8 Metin Yer Tutucusu"/>
          <p:cNvSpPr>
            <a:spLocks noGrp="1"/>
          </p:cNvSpPr>
          <p:nvPr>
            <p:ph type="subTitle" idx="1"/>
          </p:nvPr>
        </p:nvSpPr>
        <p:spPr/>
        <p:txBody>
          <a:bodyPr/>
          <a:lstStyle/>
          <a:p>
            <a:endParaRPr lang="tr-TR" dirty="0" smtClean="0"/>
          </a:p>
          <a:p>
            <a:endParaRPr lang="tr-TR" dirty="0"/>
          </a:p>
        </p:txBody>
      </p:sp>
    </p:spTree>
  </p:cSld>
  <p:clrMapOvr>
    <a:masterClrMapping/>
  </p:clrMapOvr>
  <p:transition spd="slow">
    <p:comb/>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3 Başlık"/>
          <p:cNvSpPr>
            <a:spLocks noGrp="1"/>
          </p:cNvSpPr>
          <p:nvPr>
            <p:ph type="title"/>
          </p:nvPr>
        </p:nvSpPr>
        <p:spPr/>
        <p:txBody>
          <a:bodyPr/>
          <a:lstStyle/>
          <a:p>
            <a:endParaRPr lang="tr-TR"/>
          </a:p>
        </p:txBody>
      </p:sp>
      <p:sp>
        <p:nvSpPr>
          <p:cNvPr id="5" name="4 Metin Yer Tutucusu"/>
          <p:cNvSpPr>
            <a:spLocks noGrp="1"/>
          </p:cNvSpPr>
          <p:nvPr>
            <p:ph type="body" idx="1"/>
          </p:nvPr>
        </p:nvSpPr>
        <p:spPr/>
        <p:txBody>
          <a:bodyPr/>
          <a:lstStyle/>
          <a:p>
            <a:endParaRPr lang="tr-TR" dirty="0"/>
          </a:p>
        </p:txBody>
      </p:sp>
      <p:sp>
        <p:nvSpPr>
          <p:cNvPr id="7" name="6 Metin Yer Tutucusu"/>
          <p:cNvSpPr>
            <a:spLocks noGrp="1"/>
          </p:cNvSpPr>
          <p:nvPr>
            <p:ph type="body" sz="half" idx="3"/>
          </p:nvPr>
        </p:nvSpPr>
        <p:spPr/>
        <p:txBody>
          <a:bodyPr/>
          <a:lstStyle/>
          <a:p>
            <a:endParaRPr lang="tr-TR"/>
          </a:p>
        </p:txBody>
      </p:sp>
      <p:sp>
        <p:nvSpPr>
          <p:cNvPr id="6" name="5 İçerik Yer Tutucusu"/>
          <p:cNvSpPr>
            <a:spLocks noGrp="1"/>
          </p:cNvSpPr>
          <p:nvPr>
            <p:ph sz="quarter" idx="2"/>
          </p:nvPr>
        </p:nvSpPr>
        <p:spPr/>
        <p:txBody>
          <a:bodyPr>
            <a:normAutofit fontScale="47500" lnSpcReduction="20000"/>
          </a:bodyPr>
          <a:lstStyle/>
          <a:p>
            <a:r>
              <a:rPr lang="tr-TR" sz="8600" dirty="0" smtClean="0"/>
              <a:t> </a:t>
            </a:r>
            <a:r>
              <a:rPr lang="tr-TR" dirty="0" smtClean="0"/>
              <a:t>Enerji kaynakları listelendiği zaman yenilenemez şeklinde ifade edilen bir enerji kaynağı bulunmuyorken, oluşumunun çok uzun sürmesinden dolayı bunlara </a:t>
            </a:r>
            <a:r>
              <a:rPr lang="tr-TR" b="1" dirty="0" smtClean="0"/>
              <a:t>yenilenemeyen </a:t>
            </a:r>
            <a:r>
              <a:rPr lang="tr-TR" b="1" dirty="0" err="1" smtClean="0"/>
              <a:t>enerji</a:t>
            </a:r>
            <a:r>
              <a:rPr lang="tr-TR" dirty="0" err="1" smtClean="0"/>
              <a:t>adı</a:t>
            </a:r>
            <a:r>
              <a:rPr lang="tr-TR" dirty="0" smtClean="0"/>
              <a:t> verilir. Bakıldığı zaman da bu kaynakların büyük kısmı </a:t>
            </a:r>
            <a:r>
              <a:rPr lang="tr-TR" b="1" dirty="0" smtClean="0"/>
              <a:t>fosil yakıtlar</a:t>
            </a:r>
            <a:r>
              <a:rPr lang="tr-TR" dirty="0" smtClean="0"/>
              <a:t> ve nükleer enerjiden meydana gelir. Aynı zamanda özellikle fosil kaynaklı olan enerjilerin yanması ile meydana gelen enerjinin etkin oluşu, işlevselliği ve fazla enerji sağlaması, doğal çevremize ve ekolojik sisteme olan hasarlar azımsanmayacak kadar çoktur. Yine aynı şekilde, nükleer enerjinin de denetimsiz bir şekilde kullanılıyor olması sebebi ile asla geri dönüştürülemeyen ve etkisi çok uzun seneler sürecek olan tabiat ve canlılar için zararları da fazladır.</a:t>
            </a:r>
          </a:p>
          <a:p>
            <a:r>
              <a:rPr lang="tr-TR" dirty="0" smtClean="0"/>
              <a:t/>
            </a:r>
            <a:br>
              <a:rPr lang="tr-TR" dirty="0" smtClean="0"/>
            </a:br>
            <a:endParaRPr lang="tr-TR" dirty="0"/>
          </a:p>
        </p:txBody>
      </p:sp>
      <p:pic>
        <p:nvPicPr>
          <p:cNvPr id="20482" name="Picture 2"/>
          <p:cNvPicPr>
            <a:picLocks noGrp="1" noChangeAspect="1" noChangeArrowheads="1"/>
          </p:cNvPicPr>
          <p:nvPr>
            <p:ph sz="quarter" idx="4"/>
          </p:nvPr>
        </p:nvPicPr>
        <p:blipFill>
          <a:blip r:embed="rId2" cstate="print"/>
          <a:srcRect/>
          <a:stretch>
            <a:fillRect/>
          </a:stretch>
        </p:blipFill>
        <p:spPr bwMode="auto">
          <a:xfrm>
            <a:off x="4645025" y="2204864"/>
            <a:ext cx="4041775" cy="3744415"/>
          </a:xfrm>
          <a:prstGeom prst="rect">
            <a:avLst/>
          </a:prstGeom>
          <a:noFill/>
          <a:ln w="9525">
            <a:noFill/>
            <a:miter lim="800000"/>
            <a:headEnd/>
            <a:tailEnd/>
          </a:ln>
        </p:spPr>
      </p:pic>
      <p:sp>
        <p:nvSpPr>
          <p:cNvPr id="9" name="8 Dikdörtgen"/>
          <p:cNvSpPr/>
          <p:nvPr/>
        </p:nvSpPr>
        <p:spPr>
          <a:xfrm>
            <a:off x="2286000" y="751344"/>
            <a:ext cx="4572000" cy="923330"/>
          </a:xfrm>
          <a:prstGeom prst="rect">
            <a:avLst/>
          </a:prstGeom>
        </p:spPr>
        <p:txBody>
          <a:bodyPr>
            <a:spAutoFit/>
          </a:bodyPr>
          <a:lstStyle/>
          <a:p>
            <a:r>
              <a:rPr lang="tr-TR" dirty="0" smtClean="0"/>
              <a:t> </a:t>
            </a:r>
          </a:p>
          <a:p>
            <a:r>
              <a:rPr lang="tr-TR" dirty="0" smtClean="0"/>
              <a:t/>
            </a:r>
            <a:br>
              <a:rPr lang="tr-TR" dirty="0" smtClean="0"/>
            </a:br>
            <a:endParaRPr lang="tr-TR" dirty="0"/>
          </a:p>
        </p:txBody>
      </p:sp>
    </p:spTree>
  </p:cSld>
  <p:clrMapOvr>
    <a:masterClrMapping/>
  </p:clrMapOvr>
  <p:transition spd="slow">
    <p:pull dir="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2"/>
            </a:gs>
            <a:gs pos="45000">
              <a:srgbClr val="FF7A00"/>
            </a:gs>
            <a:gs pos="70000">
              <a:srgbClr val="FF0300"/>
            </a:gs>
            <a:gs pos="100000">
              <a:srgbClr val="4D0808"/>
            </a:gs>
          </a:gsLst>
          <a:path path="rect">
            <a:fillToRect l="100000" t="100000"/>
          </a:path>
          <a:tileRect r="-100000" b="-100000"/>
        </a:gradFill>
        <a:effectLst/>
      </p:bgPr>
    </p:bg>
    <p:spTree>
      <p:nvGrpSpPr>
        <p:cNvPr id="1" name=""/>
        <p:cNvGrpSpPr/>
        <p:nvPr/>
      </p:nvGrpSpPr>
      <p:grpSpPr>
        <a:xfrm>
          <a:off x="0" y="0"/>
          <a:ext cx="0" cy="0"/>
          <a:chOff x="0" y="0"/>
          <a:chExt cx="0" cy="0"/>
        </a:xfrm>
      </p:grpSpPr>
      <p:sp>
        <p:nvSpPr>
          <p:cNvPr id="7" name="6 Başlık"/>
          <p:cNvSpPr>
            <a:spLocks noGrp="1"/>
          </p:cNvSpPr>
          <p:nvPr>
            <p:ph type="title"/>
          </p:nvPr>
        </p:nvSpPr>
        <p:spPr>
          <a:xfrm>
            <a:off x="457200" y="274638"/>
            <a:ext cx="8229600" cy="4450506"/>
          </a:xfrm>
        </p:spPr>
        <p:txBody>
          <a:bodyPr>
            <a:normAutofit/>
          </a:bodyPr>
          <a:lstStyle/>
          <a:p>
            <a:r>
              <a:rPr lang="tr-TR" b="1" dirty="0" smtClean="0"/>
              <a:t>Yenilenemez Enerji Kaynakları Zararları Nelerdir?</a:t>
            </a:r>
            <a:r>
              <a:rPr lang="tr-TR" dirty="0" smtClean="0"/>
              <a:t/>
            </a:r>
            <a:br>
              <a:rPr lang="tr-TR" dirty="0" smtClean="0"/>
            </a:br>
            <a:endParaRPr lang="tr-TR" dirty="0"/>
          </a:p>
        </p:txBody>
      </p:sp>
    </p:spTree>
  </p:cSld>
  <p:clrMapOvr>
    <a:masterClrMapping/>
  </p:clrMapOvr>
  <p:transition spd="slow">
    <p:wheel spokes="8"/>
  </p:transition>
  <p:timing>
    <p:tnLst>
      <p:par>
        <p:cTn id="1" dur="indefinite" restart="never" nodeType="tmRoot"/>
      </p:par>
    </p:tnLst>
  </p:timing>
</p:sld>
</file>

<file path=ppt/theme/_rels/theme10.xml.rels><?xml version="1.0" encoding="UTF-8" standalone="yes"?>
<Relationships xmlns="http://schemas.openxmlformats.org/package/2006/relationships"><Relationship Id="rId1" Type="http://schemas.openxmlformats.org/officeDocument/2006/relationships/image" Target="../media/image8.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2.jpeg"/></Relationships>
</file>

<file path=ppt/theme/_rels/theme4.xml.rels><?xml version="1.0" encoding="UTF-8" standalone="yes"?>
<Relationships xmlns="http://schemas.openxmlformats.org/package/2006/relationships"><Relationship Id="rId1" Type="http://schemas.openxmlformats.org/officeDocument/2006/relationships/image" Target="../media/image3.jpeg"/></Relationships>
</file>

<file path=ppt/theme/_rels/them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_rels/theme6.xml.rels><?xml version="1.0" encoding="UTF-8" standalone="yes"?>
<Relationships xmlns="http://schemas.openxmlformats.org/package/2006/relationships"><Relationship Id="rId1" Type="http://schemas.openxmlformats.org/officeDocument/2006/relationships/image" Target="../media/image1.jpeg"/></Relationships>
</file>

<file path=ppt/theme/_rels/theme7.xml.rels><?xml version="1.0" encoding="UTF-8" standalone="yes"?>
<Relationships xmlns="http://schemas.openxmlformats.org/package/2006/relationships"><Relationship Id="rId1" Type="http://schemas.openxmlformats.org/officeDocument/2006/relationships/image" Target="../media/image6.jpeg"/></Relationships>
</file>

<file path=ppt/theme/_rels/theme8.xml.rels><?xml version="1.0" encoding="UTF-8" standalone="yes"?>
<Relationships xmlns="http://schemas.openxmlformats.org/package/2006/relationships"><Relationship Id="rId1" Type="http://schemas.openxmlformats.org/officeDocument/2006/relationships/image" Target="../media/image3.jpeg"/></Relationships>
</file>

<file path=ppt/theme/_rels/theme9.xml.rels><?xml version="1.0" encoding="UTF-8" standalone="yes"?>
<Relationships xmlns="http://schemas.openxmlformats.org/package/2006/relationships"><Relationship Id="rId1" Type="http://schemas.openxmlformats.org/officeDocument/2006/relationships/image" Target="../media/image7.jpeg"/></Relationships>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1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mba">
  <a:themeElements>
    <a:clrScheme name="Cumba">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Cumba">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umba">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3.xml><?xml version="1.0" encoding="utf-8"?>
<a:theme xmlns:a="http://schemas.openxmlformats.org/drawingml/2006/main" name="Güven">
  <a:themeElements>
    <a:clrScheme name="Güven">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Güven">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Güven">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4.xml><?xml version="1.0" encoding="utf-8"?>
<a:theme xmlns:a="http://schemas.openxmlformats.org/drawingml/2006/main" name="Görünüş">
  <a:themeElements>
    <a:clrScheme name="Görünüş">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Görünüş">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Görünüş">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5.xml><?xml version="1.0" encoding="utf-8"?>
<a:theme xmlns:a="http://schemas.openxmlformats.org/drawingml/2006/main" name="Gezinti">
  <a:themeElements>
    <a:clrScheme name="Gezinti">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Gezinti">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ezinti">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6.xml><?xml version="1.0" encoding="utf-8"?>
<a:theme xmlns:a="http://schemas.openxmlformats.org/drawingml/2006/main" name="1_Cumba">
  <a:themeElements>
    <a:clrScheme name="Cumba">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Cumba">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umba">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7.xml><?xml version="1.0" encoding="utf-8"?>
<a:theme xmlns:a="http://schemas.openxmlformats.org/drawingml/2006/main" name="Zengin">
  <a:themeElements>
    <a:clrScheme name="Zengin">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Zengin">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Zengin">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8.xml><?xml version="1.0" encoding="utf-8"?>
<a:theme xmlns:a="http://schemas.openxmlformats.org/drawingml/2006/main" name="1_Görünüş">
  <a:themeElements>
    <a:clrScheme name="Görünüş">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Görünüş">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Görünüş">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9.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126</TotalTime>
  <Words>454</Words>
  <PresentationFormat>Ekran Gösterisi (4:3)</PresentationFormat>
  <Paragraphs>39</Paragraphs>
  <Slides>21</Slides>
  <Notes>1</Notes>
  <HiddenSlides>0</HiddenSlides>
  <MMClips>0</MMClips>
  <ScaleCrop>false</ScaleCrop>
  <HeadingPairs>
    <vt:vector size="4" baseType="variant">
      <vt:variant>
        <vt:lpstr>Tema</vt:lpstr>
      </vt:variant>
      <vt:variant>
        <vt:i4>10</vt:i4>
      </vt:variant>
      <vt:variant>
        <vt:lpstr>Slayt Başlıkları</vt:lpstr>
      </vt:variant>
      <vt:variant>
        <vt:i4>21</vt:i4>
      </vt:variant>
    </vt:vector>
  </HeadingPairs>
  <TitlesOfParts>
    <vt:vector size="31" baseType="lpstr">
      <vt:lpstr>Ofis Teması</vt:lpstr>
      <vt:lpstr>Cumba</vt:lpstr>
      <vt:lpstr>Güven</vt:lpstr>
      <vt:lpstr>Görünüş</vt:lpstr>
      <vt:lpstr>Gezinti</vt:lpstr>
      <vt:lpstr>1_Cumba</vt:lpstr>
      <vt:lpstr>Zengin</vt:lpstr>
      <vt:lpstr>1_Görünüş</vt:lpstr>
      <vt:lpstr>Metro</vt:lpstr>
      <vt:lpstr>Akış</vt:lpstr>
      <vt:lpstr>YENİLENEMEZ  ENERJİ KAYNAKLARI</vt:lpstr>
      <vt:lpstr>Slayt 2</vt:lpstr>
      <vt:lpstr>Slayt 3</vt:lpstr>
      <vt:lpstr>Slayt 4</vt:lpstr>
      <vt:lpstr>Slayt 5</vt:lpstr>
      <vt:lpstr>Slayt 6</vt:lpstr>
      <vt:lpstr>Yenilenemez Enerji Kaynakları Hakkında Bilgi </vt:lpstr>
      <vt:lpstr>Slayt 8</vt:lpstr>
      <vt:lpstr>Yenilenemez Enerji Kaynakları Zararları Nelerdir? </vt:lpstr>
      <vt:lpstr>Slayt 10</vt:lpstr>
      <vt:lpstr>Yenilenebilir ve Yenilenemez Enerji Kaynakları Arasındaki Farklar Nelerdir?  </vt:lpstr>
      <vt:lpstr>Slayt 12</vt:lpstr>
      <vt:lpstr>Yenilenemez Enerji Kaynakları Hangileridir? </vt:lpstr>
      <vt:lpstr>Yenilenemez Enerji Kaynaklarının Etkileri Nelerdir? </vt:lpstr>
      <vt:lpstr>Slayt 15</vt:lpstr>
      <vt:lpstr>Slayt 16</vt:lpstr>
      <vt:lpstr>Slayt 17</vt:lpstr>
      <vt:lpstr>Slayt 18</vt:lpstr>
      <vt:lpstr>Yenilenemez Enerji Kaynakları Neden Tercih Edilmektedir?  </vt:lpstr>
      <vt:lpstr>Slayt 20</vt:lpstr>
      <vt:lpstr>HAZIRLAYAN    HASAN KILIÇ   7/i 190         </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2019-03-12T12:40:20Z</dcterms:created>
  <dcterms:modified xsi:type="dcterms:W3CDTF">2019-03-13T14:33:10Z</dcterms:modified>
  <cp:category>https://www.sorubak.com</cp:category>
</cp:coreProperties>
</file>