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CC"/>
    <a:srgbClr val="FF0D0D"/>
    <a:srgbClr val="00FF00"/>
    <a:srgbClr val="66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AF3C1-C6CD-43EE-A629-C943AD3C9FAA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>UYGARLIKLARIN BEŞİĞİ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HAZIRLAYAN: Anıl Efe Gürbüz</a:t>
            </a:r>
          </a:p>
          <a:p>
            <a:r>
              <a:rPr lang="tr-TR" dirty="0"/>
              <a:t> </a:t>
            </a:r>
            <a:r>
              <a:rPr lang="tr-TR" dirty="0" smtClean="0"/>
              <a:t>6.SINIF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4221088"/>
            <a:ext cx="3312368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6600FF"/>
          </a:solidFill>
        </p:spPr>
        <p:txBody>
          <a:bodyPr/>
          <a:lstStyle/>
          <a:p>
            <a:r>
              <a:rPr lang="tr-TR" dirty="0" smtClean="0"/>
              <a:t>ASURLAR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Asurların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baskentleri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Ninovadır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Asurlar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tıcaretlerle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ugrasırlar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Bilinen ilk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kutuphaneyı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en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guzel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biçim</a:t>
            </a:r>
          </a:p>
          <a:p>
            <a:pPr>
              <a:buNone/>
            </a:pP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 de kuran devlet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asurlardır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pPr>
              <a:buNone/>
            </a:pPr>
            <a:r>
              <a:rPr lang="tr-TR" b="1" dirty="0">
                <a:solidFill>
                  <a:srgbClr val="020A1B"/>
                </a:solidFill>
                <a:latin typeface="ProximaNova"/>
              </a:rPr>
              <a:t> </a:t>
            </a:r>
            <a:endParaRPr lang="tr-TR" b="1" i="0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1" dirty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dirty="0" smtClean="0">
                <a:solidFill>
                  <a:srgbClr val="020A1B"/>
                </a:solidFill>
                <a:latin typeface="ProximaNova"/>
              </a:rPr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FF00"/>
          </a:solidFill>
        </p:spPr>
        <p:txBody>
          <a:bodyPr/>
          <a:lstStyle/>
          <a:p>
            <a:r>
              <a:rPr lang="tr-TR" dirty="0" smtClean="0"/>
              <a:t>BABİLLER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Başkentleri </a:t>
            </a: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Babil'dir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Kralları </a:t>
            </a: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Hammurabi'dir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Kısasa kısas ceza anlayışı vardır.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Çok Tanrılı din anlayışına sahiptirler.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Fırat ve Dicle topraklarına sahip olmuşlardır.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Bilinen ilk kanunnameyi (HAMMURABİ'Yİ) hazırlamışlardır.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Ahiret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 inancı vardır..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5963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571636"/>
          </a:xfrm>
          <a:solidFill>
            <a:srgbClr val="FF0066"/>
          </a:solidFill>
        </p:spPr>
        <p:txBody>
          <a:bodyPr/>
          <a:lstStyle/>
          <a:p>
            <a:r>
              <a:rPr lang="tr-TR" dirty="0" smtClean="0"/>
              <a:t>ANADOLU UYGARLIKLARI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642910" y="285728"/>
            <a:ext cx="1500198" cy="107157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7000892" y="285728"/>
            <a:ext cx="1571636" cy="10001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HİTİTLER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tr-TR" dirty="0" smtClean="0"/>
              <a:t>Hititleri kısaca:</a:t>
            </a:r>
          </a:p>
          <a:p>
            <a:pPr fontAlgn="base"/>
            <a:r>
              <a:rPr lang="tr-TR" dirty="0" smtClean="0"/>
              <a:t> 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 Anadolu’nun ilk büyük devletini kuran Hititlerdir.</a:t>
            </a:r>
          </a:p>
          <a:p>
            <a:pPr fontAlgn="base"/>
            <a:r>
              <a:rPr lang="tr-TR" dirty="0">
                <a:solidFill>
                  <a:srgbClr val="414141"/>
                </a:solidFill>
                <a:latin typeface="Inder"/>
              </a:rPr>
              <a:t> 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Devletin başkenti Hattuşaş idi.</a:t>
            </a:r>
          </a:p>
          <a:p>
            <a:pPr algn="just" fontAlgn="base"/>
            <a:r>
              <a:rPr lang="tr-TR" dirty="0">
                <a:solidFill>
                  <a:srgbClr val="414141"/>
                </a:solidFill>
                <a:latin typeface="Inder"/>
              </a:rPr>
              <a:t> </a:t>
            </a:r>
            <a:r>
              <a:rPr lang="fi-FI" b="0" i="0" dirty="0" smtClean="0">
                <a:solidFill>
                  <a:srgbClr val="414141"/>
                </a:solidFill>
                <a:latin typeface="Inder"/>
              </a:rPr>
              <a:t>Pankuş denilen asiller meclisi vardı.</a:t>
            </a:r>
            <a:endParaRPr lang="tr-TR" b="0" i="0" dirty="0" smtClean="0">
              <a:solidFill>
                <a:srgbClr val="414141"/>
              </a:solidFill>
              <a:latin typeface="Inder"/>
            </a:endParaRPr>
          </a:p>
          <a:p>
            <a:pPr algn="just" fontAlgn="base"/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 Yıllarca süren savaşlarda birbirlerine karşı üstünlük sağlayamayan bu iki devlet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err="1" smtClean="0">
                <a:solidFill>
                  <a:srgbClr val="414141"/>
                </a:solidFill>
                <a:latin typeface="Inder"/>
              </a:rPr>
              <a:t>Kadeş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 Antlaşması’nı imzaladılar.Bu tarihte bilinen ilk yazılı antlaşmadır.</a:t>
            </a:r>
          </a:p>
          <a:p>
            <a:pPr algn="just" fontAlgn="base"/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FRİGLER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Friglerin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başkenti: Gordion</a:t>
            </a:r>
          </a:p>
          <a:p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 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TAPATES 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adı verilen halı ve kilimler oldukça ünlüydü.</a:t>
            </a:r>
          </a:p>
          <a:p>
            <a:r>
              <a:rPr lang="tr-TR" b="1" i="0" dirty="0" smtClean="0">
                <a:solidFill>
                  <a:srgbClr val="333333"/>
                </a:solidFill>
                <a:latin typeface="Open Sans"/>
              </a:rPr>
              <a:t>Kralları </a:t>
            </a:r>
            <a:r>
              <a:rPr lang="tr-TR" b="1" i="0" dirty="0" err="1" smtClean="0">
                <a:solidFill>
                  <a:srgbClr val="333333"/>
                </a:solidFill>
                <a:latin typeface="Open Sans"/>
              </a:rPr>
              <a:t>Midastır</a:t>
            </a:r>
            <a:endParaRPr lang="tr-TR" b="1" i="0" dirty="0" smtClean="0">
              <a:solidFill>
                <a:srgbClr val="333333"/>
              </a:solidFill>
              <a:latin typeface="Open Sans"/>
            </a:endParaRPr>
          </a:p>
          <a:p>
            <a:r>
              <a:rPr lang="tr-TR" b="1" dirty="0" smtClean="0">
                <a:solidFill>
                  <a:srgbClr val="333333"/>
                </a:solidFill>
                <a:latin typeface="Open Sans"/>
              </a:rPr>
              <a:t>Gümüşten ve bronzdan çengelli iğneler yapmışlar…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İYONLAR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Önemli İyon şehir devletleri Milet, Efes, Foça ve </a:t>
            </a:r>
            <a:r>
              <a:rPr lang="tr-TR" b="0" i="0" dirty="0" err="1" smtClean="0">
                <a:solidFill>
                  <a:srgbClr val="333333"/>
                </a:solidFill>
                <a:latin typeface="Droid Sans"/>
              </a:rPr>
              <a:t>Smyrna’dır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.</a:t>
            </a:r>
          </a:p>
          <a:p>
            <a:r>
              <a:rPr lang="tr-TR" dirty="0">
                <a:solidFill>
                  <a:srgbClr val="333333"/>
                </a:solidFill>
                <a:latin typeface="Droid Sans"/>
              </a:rPr>
              <a:t> 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Kolonicilik alanında Fenikeliler, </a:t>
            </a:r>
            <a:r>
              <a:rPr lang="tr-TR" b="1" i="0" dirty="0" err="1" smtClean="0">
                <a:solidFill>
                  <a:srgbClr val="333333"/>
                </a:solidFill>
                <a:latin typeface="Droid Sans"/>
              </a:rPr>
              <a:t>İyonyalılar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, Yunanlılar ve Asurlular ön plana çıkmışlardır.</a:t>
            </a:r>
          </a:p>
          <a:p>
            <a:r>
              <a:rPr lang="tr-TR" b="1" dirty="0">
                <a:solidFill>
                  <a:srgbClr val="333333"/>
                </a:solidFill>
                <a:latin typeface="Droid Sans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Denizcilikle uğraşan İyon şehirlerinin zenginleşmesi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 Uygarlıkların kesişme noktasında olması  Bilimle uğraşanların zenginler tarafından desteklenmesi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LİDYALILAR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Lidyalıların B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şkenti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: Başkentleri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Sard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‘dır.</a:t>
            </a:r>
          </a:p>
          <a:p>
            <a:pPr>
              <a:buNone/>
            </a:pPr>
            <a:r>
              <a:rPr lang="tr-TR" dirty="0" smtClean="0">
                <a:solidFill>
                  <a:srgbClr val="333333"/>
                </a:solidFill>
                <a:latin typeface="Verdana"/>
              </a:rPr>
              <a:t>. </a:t>
            </a:r>
            <a:r>
              <a:rPr lang="tr-TR" dirty="0" err="1" smtClean="0">
                <a:solidFill>
                  <a:srgbClr val="333333"/>
                </a:solidFill>
                <a:latin typeface="Verdana"/>
              </a:rPr>
              <a:t>L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id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lıl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Ekonom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і: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Ef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st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başlayı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р,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Mez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оро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tamya’da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Asurlul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rın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başkenti N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nova’ya kadar uz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Kral Yolu‘nu 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aptılar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Para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ı ilk bul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u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g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rlıktır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URARTULAR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Urartuların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başk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nti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: Tuş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р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a’Dır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Uratularda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yazı: Ç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v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ve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hiy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roglif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yazı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ѕ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ını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kullanmışlardır.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Taş ve maden işçiliğinde 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ler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gitmişlerdir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 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nler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çok tanrılı idi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b="0" i="0" dirty="0" smtClean="0">
              <a:solidFill>
                <a:srgbClr val="333333"/>
              </a:solidFill>
              <a:latin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928934"/>
            <a:ext cx="8229600" cy="2214578"/>
          </a:xfrm>
          <a:solidFill>
            <a:srgbClr val="00B0F0"/>
          </a:solidFill>
        </p:spPr>
        <p:txBody>
          <a:bodyPr/>
          <a:lstStyle/>
          <a:p>
            <a:r>
              <a:rPr lang="tr-TR" dirty="0" smtClean="0"/>
              <a:t>MEZOPOTAMYA UYGARLIKLARI</a:t>
            </a:r>
            <a:endParaRPr lang="tr-TR" dirty="0"/>
          </a:p>
        </p:txBody>
      </p:sp>
      <p:sp>
        <p:nvSpPr>
          <p:cNvPr id="5" name="4 5-Nokta Yıldız"/>
          <p:cNvSpPr/>
          <p:nvPr/>
        </p:nvSpPr>
        <p:spPr>
          <a:xfrm>
            <a:off x="500034" y="785794"/>
            <a:ext cx="1928826" cy="178595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6572264" y="785794"/>
            <a:ext cx="1857388" cy="164307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tr-TR" dirty="0" smtClean="0"/>
              <a:t>SÜMERLİLER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İlk defa yazıyı kullanarak tarih çağlarını başlattılar (Çivi yazısı).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- Dört işlemi kullanmışlar, sayıları bulmuşlar, ve çemberi 360'a bölmüşlerdir.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err="1" smtClean="0">
                <a:solidFill>
                  <a:srgbClr val="141414"/>
                </a:solidFill>
                <a:latin typeface="Georgia"/>
              </a:rPr>
              <a:t>Ziggurat</a:t>
            </a:r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 adı verilen tapınaklar yapmışlardır. Gökteki tanrılarıyla baş başa kalmak için,tapınakların üstüne çıkar ve gece gökyüzünü seyrederlerdi. Bunun sonucu astronomi bilimi gelişmiştir.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- Ay yılı takviminin temellerini atmışlardır.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Çok tanrılı bir dinsel inanışları vardır.Öldükten sonra yaşam inancı yoktur. İnanışları dünya ile ilgilidir.Onlar için mutluluk dünyadadır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235</Words>
  <PresentationFormat>Ekran Gösterisi (4:3)</PresentationFormat>
  <Paragraphs>58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UYGARLIKLARIN BEŞİĞİ</vt:lpstr>
      <vt:lpstr>ANADOLU UYGARLIKLARI</vt:lpstr>
      <vt:lpstr>HİTİTLER</vt:lpstr>
      <vt:lpstr>FRİGLER</vt:lpstr>
      <vt:lpstr>İYONLAR</vt:lpstr>
      <vt:lpstr>LİDYALILAR</vt:lpstr>
      <vt:lpstr>URARTULAR</vt:lpstr>
      <vt:lpstr>MEZOPOTAMYA UYGARLIKLARI</vt:lpstr>
      <vt:lpstr>SÜMERLİLER</vt:lpstr>
      <vt:lpstr>ASURLAR</vt:lpstr>
      <vt:lpstr>BABİLLER</vt:lpstr>
      <vt:lpstr>Teşekkürler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2018-04-02T18:23:51Z</dcterms:created>
  <dcterms:modified xsi:type="dcterms:W3CDTF">2019-02-21T15:13:19Z</dcterms:modified>
  <cp:category>https://www.sorubak.com</cp:category>
</cp:coreProperties>
</file>