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Layouts/slideLayout1.xml" ContentType="application/vnd.openxmlformats-officedocument.presentationml.slideLayout+xml"/>
  <Default Extension="wav" ContentType="audio/wav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10.xml" ContentType="application/vnd.openxmlformats-officedocument.presentationml.slideLayout+xml"/>
  <Default Extension="gif" ContentType="image/gif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Default Extension="mp3" ContentType="audio/unknown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83" r:id="rId2"/>
    <p:sldId id="285" r:id="rId3"/>
    <p:sldId id="286" r:id="rId4"/>
    <p:sldId id="287" r:id="rId5"/>
    <p:sldId id="288" r:id="rId6"/>
    <p:sldId id="289" r:id="rId7"/>
    <p:sldId id="290" r:id="rId8"/>
    <p:sldId id="291" r:id="rId9"/>
    <p:sldId id="292" r:id="rId10"/>
    <p:sldId id="293" r:id="rId11"/>
    <p:sldId id="294" r:id="rId12"/>
    <p:sldId id="295" r:id="rId13"/>
    <p:sldId id="296" r:id="rId14"/>
    <p:sldId id="297" r:id="rId15"/>
    <p:sldId id="298" r:id="rId16"/>
    <p:sldId id="299" r:id="rId17"/>
    <p:sldId id="300" r:id="rId18"/>
    <p:sldId id="301" r:id="rId19"/>
    <p:sldId id="302" r:id="rId20"/>
    <p:sldId id="303" r:id="rId21"/>
    <p:sldId id="304" r:id="rId22"/>
    <p:sldId id="305" r:id="rId23"/>
    <p:sldId id="306" r:id="rId24"/>
    <p:sldId id="307" r:id="rId25"/>
    <p:sldId id="308" r:id="rId26"/>
    <p:sldId id="309" r:id="rId27"/>
    <p:sldId id="310" r:id="rId28"/>
    <p:sldId id="311" r:id="rId29"/>
    <p:sldId id="312" r:id="rId30"/>
    <p:sldId id="313" r:id="rId31"/>
    <p:sldId id="314" r:id="rId32"/>
    <p:sldId id="315" r:id="rId33"/>
    <p:sldId id="316" r:id="rId34"/>
    <p:sldId id="317" r:id="rId35"/>
    <p:sldId id="318" r:id="rId36"/>
    <p:sldId id="319" r:id="rId37"/>
    <p:sldId id="320" r:id="rId38"/>
    <p:sldId id="321" r:id="rId39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 showNarration="1">
    <p:kiosk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120F23"/>
    <a:srgbClr val="191533"/>
    <a:srgbClr val="00000C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874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-228" y="-11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 smtClean="0"/>
              <a:t>Asıl alt başlık stilini düzenlemek için tıklatın</a:t>
            </a:r>
            <a:endParaRPr lang="tr-TR"/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3749137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 smtClean="0"/>
              <a:t>Asıl metin stillerini düzenlemek için tıklatın</a:t>
            </a:r>
          </a:p>
          <a:p>
            <a:pPr lvl="1"/>
            <a:r>
              <a:rPr lang="tr-TR" smtClean="0"/>
              <a:t>İkinci düzey</a:t>
            </a:r>
          </a:p>
          <a:p>
            <a:pPr lvl="2"/>
            <a:r>
              <a:rPr lang="tr-TR" smtClean="0"/>
              <a:t>Üçüncü düzey</a:t>
            </a:r>
          </a:p>
          <a:p>
            <a:pPr lvl="3"/>
            <a:r>
              <a:rPr lang="tr-TR" smtClean="0"/>
              <a:t>Dördüncü düzey</a:t>
            </a:r>
          </a:p>
          <a:p>
            <a:pPr lvl="4"/>
            <a:r>
              <a:rPr lang="tr-TR" smtClean="0"/>
              <a:t>Beşinci düzey</a:t>
            </a:r>
            <a:endParaRPr lang="tr-TR"/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20453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 smtClean="0"/>
              <a:t>Asıl metin stillerini düzenlemek için tıklatın</a:t>
            </a:r>
          </a:p>
          <a:p>
            <a:pPr lvl="1"/>
            <a:r>
              <a:rPr lang="tr-TR" smtClean="0"/>
              <a:t>İkinci düzey</a:t>
            </a:r>
          </a:p>
          <a:p>
            <a:pPr lvl="2"/>
            <a:r>
              <a:rPr lang="tr-TR" smtClean="0"/>
              <a:t>Üçüncü düzey</a:t>
            </a:r>
          </a:p>
          <a:p>
            <a:pPr lvl="3"/>
            <a:r>
              <a:rPr lang="tr-TR" smtClean="0"/>
              <a:t>Dördüncü düzey</a:t>
            </a:r>
          </a:p>
          <a:p>
            <a:pPr lvl="4"/>
            <a:r>
              <a:rPr lang="tr-TR" smtClean="0"/>
              <a:t>Beşinci düzey</a:t>
            </a:r>
            <a:endParaRPr lang="tr-TR"/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9252925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 smtClean="0"/>
              <a:t>Asıl metin stillerini düzenlemek için tıklatın</a:t>
            </a:r>
          </a:p>
          <a:p>
            <a:pPr lvl="1"/>
            <a:r>
              <a:rPr lang="tr-TR" smtClean="0"/>
              <a:t>İkinci düzey</a:t>
            </a:r>
          </a:p>
          <a:p>
            <a:pPr lvl="2"/>
            <a:r>
              <a:rPr lang="tr-TR" smtClean="0"/>
              <a:t>Üçüncü düzey</a:t>
            </a:r>
          </a:p>
          <a:p>
            <a:pPr lvl="3"/>
            <a:r>
              <a:rPr lang="tr-TR" smtClean="0"/>
              <a:t>Dördüncü düzey</a:t>
            </a:r>
          </a:p>
          <a:p>
            <a:pPr lvl="4"/>
            <a:r>
              <a:rPr lang="tr-TR" smtClean="0"/>
              <a:t>Beşinci düzey</a:t>
            </a:r>
            <a:endParaRPr lang="tr-TR"/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163125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 smtClean="0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289471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 smtClean="0"/>
              <a:t>Asıl metin stillerini düzenlemek için tıklatın</a:t>
            </a:r>
          </a:p>
          <a:p>
            <a:pPr lvl="1"/>
            <a:r>
              <a:rPr lang="tr-TR" smtClean="0"/>
              <a:t>İkinci düzey</a:t>
            </a:r>
          </a:p>
          <a:p>
            <a:pPr lvl="2"/>
            <a:r>
              <a:rPr lang="tr-TR" smtClean="0"/>
              <a:t>Üçüncü düzey</a:t>
            </a:r>
          </a:p>
          <a:p>
            <a:pPr lvl="3"/>
            <a:r>
              <a:rPr lang="tr-TR" smtClean="0"/>
              <a:t>Dördüncü düzey</a:t>
            </a:r>
          </a:p>
          <a:p>
            <a:pPr lvl="4"/>
            <a:r>
              <a:rPr lang="tr-TR" smtClean="0"/>
              <a:t>Beşinci düzey</a:t>
            </a:r>
            <a:endParaRPr lang="tr-TR"/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 smtClean="0"/>
              <a:t>Asıl metin stillerini düzenlemek için tıklatın</a:t>
            </a:r>
          </a:p>
          <a:p>
            <a:pPr lvl="1"/>
            <a:r>
              <a:rPr lang="tr-TR" smtClean="0"/>
              <a:t>İkinci düzey</a:t>
            </a:r>
          </a:p>
          <a:p>
            <a:pPr lvl="2"/>
            <a:r>
              <a:rPr lang="tr-TR" smtClean="0"/>
              <a:t>Üçüncü düzey</a:t>
            </a:r>
          </a:p>
          <a:p>
            <a:pPr lvl="3"/>
            <a:r>
              <a:rPr lang="tr-TR" smtClean="0"/>
              <a:t>Dördüncü düzey</a:t>
            </a:r>
          </a:p>
          <a:p>
            <a:pPr lvl="4"/>
            <a:r>
              <a:rPr lang="tr-TR" smtClean="0"/>
              <a:t>Beşinci düzey</a:t>
            </a:r>
            <a:endParaRPr lang="tr-TR"/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941502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 smtClean="0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 smtClean="0"/>
              <a:t>Asıl metin stillerini düzenlemek için tıklatın</a:t>
            </a:r>
          </a:p>
          <a:p>
            <a:pPr lvl="1"/>
            <a:r>
              <a:rPr lang="tr-TR" smtClean="0"/>
              <a:t>İkinci düzey</a:t>
            </a:r>
          </a:p>
          <a:p>
            <a:pPr lvl="2"/>
            <a:r>
              <a:rPr lang="tr-TR" smtClean="0"/>
              <a:t>Üçüncü düzey</a:t>
            </a:r>
          </a:p>
          <a:p>
            <a:pPr lvl="3"/>
            <a:r>
              <a:rPr lang="tr-TR" smtClean="0"/>
              <a:t>Dördüncü düzey</a:t>
            </a:r>
          </a:p>
          <a:p>
            <a:pPr lvl="4"/>
            <a:r>
              <a:rPr lang="tr-TR" smtClean="0"/>
              <a:t>Beşinci düzey</a:t>
            </a:r>
            <a:endParaRPr lang="tr-TR"/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 smtClean="0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 smtClean="0"/>
              <a:t>Asıl metin stillerini düzenlemek için tıklatın</a:t>
            </a:r>
          </a:p>
          <a:p>
            <a:pPr lvl="1"/>
            <a:r>
              <a:rPr lang="tr-TR" smtClean="0"/>
              <a:t>İkinci düzey</a:t>
            </a:r>
          </a:p>
          <a:p>
            <a:pPr lvl="2"/>
            <a:r>
              <a:rPr lang="tr-TR" smtClean="0"/>
              <a:t>Üçüncü düzey</a:t>
            </a:r>
          </a:p>
          <a:p>
            <a:pPr lvl="3"/>
            <a:r>
              <a:rPr lang="tr-TR" smtClean="0"/>
              <a:t>Dördüncü düzey</a:t>
            </a:r>
          </a:p>
          <a:p>
            <a:pPr lvl="4"/>
            <a:r>
              <a:rPr lang="tr-TR" smtClean="0"/>
              <a:t>Beşinci düzey</a:t>
            </a:r>
            <a:endParaRPr lang="tr-TR"/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328724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 dirty="0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2069529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785088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 smtClean="0"/>
              <a:t>Asıl metin stillerini düzenlemek için tıklatın</a:t>
            </a:r>
          </a:p>
          <a:p>
            <a:pPr lvl="1"/>
            <a:r>
              <a:rPr lang="tr-TR" smtClean="0"/>
              <a:t>İkinci düzey</a:t>
            </a:r>
          </a:p>
          <a:p>
            <a:pPr lvl="2"/>
            <a:r>
              <a:rPr lang="tr-TR" smtClean="0"/>
              <a:t>Üçüncü düzey</a:t>
            </a:r>
          </a:p>
          <a:p>
            <a:pPr lvl="3"/>
            <a:r>
              <a:rPr lang="tr-TR" smtClean="0"/>
              <a:t>Dördüncü düzey</a:t>
            </a:r>
          </a:p>
          <a:p>
            <a:pPr lvl="4"/>
            <a:r>
              <a:rPr lang="tr-TR" smtClean="0"/>
              <a:t>Beşinci düzey</a:t>
            </a:r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 smtClean="0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607171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 smtClean="0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9253636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 smtClean="0"/>
              <a:t>Asıl başlık stili için tıklatın</a:t>
            </a:r>
            <a:endParaRPr lang="tr-TR"/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 smtClean="0"/>
              <a:t>Asıl metin stillerini düzenlemek için tıklatın</a:t>
            </a:r>
          </a:p>
          <a:p>
            <a:pPr lvl="1"/>
            <a:r>
              <a:rPr lang="tr-TR" smtClean="0"/>
              <a:t>İkinci düzey</a:t>
            </a:r>
          </a:p>
          <a:p>
            <a:pPr lvl="2"/>
            <a:r>
              <a:rPr lang="tr-TR" smtClean="0"/>
              <a:t>Üçüncü düzey</a:t>
            </a:r>
          </a:p>
          <a:p>
            <a:pPr lvl="3"/>
            <a:r>
              <a:rPr lang="tr-TR" smtClean="0"/>
              <a:t>Dördüncü düzey</a:t>
            </a:r>
          </a:p>
          <a:p>
            <a:pPr lvl="4"/>
            <a:r>
              <a:rPr lang="tr-TR" smtClean="0"/>
              <a:t>Beşinci düzey</a:t>
            </a:r>
            <a:endParaRPr lang="tr-TR"/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094DC3E-0539-456D-8114-1BCF9EBDA73A}" type="datetimeFigureOut">
              <a:rPr lang="tr-TR" smtClean="0"/>
              <a:pPr/>
              <a:t>18/04/2019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4AF10F-4A85-4650-A97A-1F486C746B5B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587524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jpeg"/><Relationship Id="rId7" Type="http://schemas.microsoft.com/office/2007/relationships/media" Target="../media/media1.mp3"/><Relationship Id="rId2" Type="http://schemas.openxmlformats.org/officeDocument/2006/relationships/slideLayout" Target="../slideLayouts/slideLayout2.xml"/><Relationship Id="rId1" Type="http://schemas.openxmlformats.org/officeDocument/2006/relationships/audio" Target="../media/media1.mp3"/><Relationship Id="rId6" Type="http://schemas.openxmlformats.org/officeDocument/2006/relationships/image" Target="../media/image4.jpeg"/><Relationship Id="rId5" Type="http://schemas.openxmlformats.org/officeDocument/2006/relationships/image" Target="../media/image3.png"/><Relationship Id="rId4" Type="http://schemas.openxmlformats.org/officeDocument/2006/relationships/slide" Target="slide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8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9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0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3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4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5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6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0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29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0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1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3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4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5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6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1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7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8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39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40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41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4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43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44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2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4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5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0.gif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audio" Target="../media/audio2.wav"/><Relationship Id="rId7" Type="http://schemas.openxmlformats.org/officeDocument/2006/relationships/image" Target="../media/image7.png"/><Relationship Id="rId12" Type="http://schemas.openxmlformats.org/officeDocument/2006/relationships/image" Target="../media/image16.jpe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3.png"/><Relationship Id="rId5" Type="http://schemas.openxmlformats.org/officeDocument/2006/relationships/audio" Target="../media/audio4.wav"/><Relationship Id="rId10" Type="http://schemas.openxmlformats.org/officeDocument/2006/relationships/audio" Target="../media/audio5.wav"/><Relationship Id="rId4" Type="http://schemas.openxmlformats.org/officeDocument/2006/relationships/audio" Target="../media/audio3.wav"/><Relationship Id="rId9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print"/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School_Board"/>
          <p:cNvGrpSpPr>
            <a:grpSpLocks noChangeAspect="1"/>
          </p:cNvGrpSpPr>
          <p:nvPr/>
        </p:nvGrpSpPr>
        <p:grpSpPr bwMode="auto">
          <a:xfrm>
            <a:off x="0" y="113450"/>
            <a:ext cx="11967211" cy="5906211"/>
            <a:chOff x="0" y="186"/>
            <a:chExt cx="5760" cy="3949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5" name="AutoShape 1402"/>
            <p:cNvSpPr>
              <a:spLocks noChangeAspect="1" noChangeArrowheads="1" noTextEdit="1"/>
            </p:cNvSpPr>
            <p:nvPr/>
          </p:nvSpPr>
          <p:spPr bwMode="auto">
            <a:xfrm>
              <a:off x="0" y="205"/>
              <a:ext cx="5760" cy="39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" name="Freeform 1404"/>
            <p:cNvSpPr>
              <a:spLocks/>
            </p:cNvSpPr>
            <p:nvPr/>
          </p:nvSpPr>
          <p:spPr bwMode="auto">
            <a:xfrm>
              <a:off x="64" y="186"/>
              <a:ext cx="5646" cy="3555"/>
            </a:xfrm>
            <a:custGeom>
              <a:avLst/>
              <a:gdLst>
                <a:gd name="T0" fmla="*/ 2438 w 2488"/>
                <a:gd name="T1" fmla="*/ 1446 h 1566"/>
                <a:gd name="T2" fmla="*/ 2317 w 2488"/>
                <a:gd name="T3" fmla="*/ 1566 h 1566"/>
                <a:gd name="T4" fmla="*/ 171 w 2488"/>
                <a:gd name="T5" fmla="*/ 1566 h 1566"/>
                <a:gd name="T6" fmla="*/ 51 w 2488"/>
                <a:gd name="T7" fmla="*/ 1446 h 1566"/>
                <a:gd name="T8" fmla="*/ 0 w 2488"/>
                <a:gd name="T9" fmla="*/ 154 h 1566"/>
                <a:gd name="T10" fmla="*/ 100 w 2488"/>
                <a:gd name="T11" fmla="*/ 16 h 1566"/>
                <a:gd name="T12" fmla="*/ 193 w 2488"/>
                <a:gd name="T13" fmla="*/ 6 h 1566"/>
                <a:gd name="T14" fmla="*/ 2290 w 2488"/>
                <a:gd name="T15" fmla="*/ 6 h 1566"/>
                <a:gd name="T16" fmla="*/ 2386 w 2488"/>
                <a:gd name="T17" fmla="*/ 15 h 1566"/>
                <a:gd name="T18" fmla="*/ 2488 w 2488"/>
                <a:gd name="T19" fmla="*/ 154 h 1566"/>
                <a:gd name="T20" fmla="*/ 2438 w 2488"/>
                <a:gd name="T21" fmla="*/ 1446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8" h="1566">
                  <a:moveTo>
                    <a:pt x="2438" y="1446"/>
                  </a:moveTo>
                  <a:cubicBezTo>
                    <a:pt x="2438" y="1512"/>
                    <a:pt x="2384" y="1566"/>
                    <a:pt x="2317" y="1566"/>
                  </a:cubicBezTo>
                  <a:cubicBezTo>
                    <a:pt x="171" y="1566"/>
                    <a:pt x="171" y="1566"/>
                    <a:pt x="171" y="1566"/>
                  </a:cubicBezTo>
                  <a:cubicBezTo>
                    <a:pt x="105" y="1566"/>
                    <a:pt x="51" y="1512"/>
                    <a:pt x="51" y="1446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08"/>
                    <a:pt x="49" y="47"/>
                    <a:pt x="100" y="16"/>
                  </a:cubicBezTo>
                  <a:cubicBezTo>
                    <a:pt x="125" y="1"/>
                    <a:pt x="156" y="6"/>
                    <a:pt x="193" y="6"/>
                  </a:cubicBezTo>
                  <a:cubicBezTo>
                    <a:pt x="2290" y="6"/>
                    <a:pt x="2290" y="6"/>
                    <a:pt x="2290" y="6"/>
                  </a:cubicBezTo>
                  <a:cubicBezTo>
                    <a:pt x="2330" y="6"/>
                    <a:pt x="2362" y="0"/>
                    <a:pt x="2386" y="15"/>
                  </a:cubicBezTo>
                  <a:cubicBezTo>
                    <a:pt x="2438" y="46"/>
                    <a:pt x="2488" y="108"/>
                    <a:pt x="2488" y="154"/>
                  </a:cubicBezTo>
                  <a:lnTo>
                    <a:pt x="2438" y="1446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47000">
                  <a:srgbClr val="723E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" name="Freeform 1405"/>
            <p:cNvSpPr>
              <a:spLocks/>
            </p:cNvSpPr>
            <p:nvPr/>
          </p:nvSpPr>
          <p:spPr bwMode="auto">
            <a:xfrm>
              <a:off x="0" y="245"/>
              <a:ext cx="5760" cy="3878"/>
            </a:xfrm>
            <a:custGeom>
              <a:avLst/>
              <a:gdLst>
                <a:gd name="T0" fmla="*/ 2538 w 2538"/>
                <a:gd name="T1" fmla="*/ 1555 h 1708"/>
                <a:gd name="T2" fmla="*/ 2393 w 2538"/>
                <a:gd name="T3" fmla="*/ 1708 h 1708"/>
                <a:gd name="T4" fmla="*/ 152 w 2538"/>
                <a:gd name="T5" fmla="*/ 1708 h 1708"/>
                <a:gd name="T6" fmla="*/ 0 w 2538"/>
                <a:gd name="T7" fmla="*/ 1555 h 1708"/>
                <a:gd name="T8" fmla="*/ 0 w 2538"/>
                <a:gd name="T9" fmla="*/ 148 h 1708"/>
                <a:gd name="T10" fmla="*/ 152 w 2538"/>
                <a:gd name="T11" fmla="*/ 0 h 1708"/>
                <a:gd name="T12" fmla="*/ 2393 w 2538"/>
                <a:gd name="T13" fmla="*/ 0 h 1708"/>
                <a:gd name="T14" fmla="*/ 2538 w 2538"/>
                <a:gd name="T15" fmla="*/ 148 h 1708"/>
                <a:gd name="T16" fmla="*/ 2538 w 2538"/>
                <a:gd name="T17" fmla="*/ 1555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8" h="1708">
                  <a:moveTo>
                    <a:pt x="2538" y="1555"/>
                  </a:moveTo>
                  <a:cubicBezTo>
                    <a:pt x="2538" y="1625"/>
                    <a:pt x="2463" y="1708"/>
                    <a:pt x="2393" y="1708"/>
                  </a:cubicBezTo>
                  <a:cubicBezTo>
                    <a:pt x="152" y="1708"/>
                    <a:pt x="152" y="1708"/>
                    <a:pt x="152" y="1708"/>
                  </a:cubicBezTo>
                  <a:cubicBezTo>
                    <a:pt x="82" y="1708"/>
                    <a:pt x="0" y="1625"/>
                    <a:pt x="0" y="1555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78"/>
                    <a:pt x="82" y="0"/>
                    <a:pt x="152" y="0"/>
                  </a:cubicBezTo>
                  <a:cubicBezTo>
                    <a:pt x="2393" y="0"/>
                    <a:pt x="2393" y="0"/>
                    <a:pt x="2393" y="0"/>
                  </a:cubicBezTo>
                  <a:cubicBezTo>
                    <a:pt x="2463" y="0"/>
                    <a:pt x="2538" y="78"/>
                    <a:pt x="2538" y="148"/>
                  </a:cubicBezTo>
                  <a:lnTo>
                    <a:pt x="2538" y="1555"/>
                  </a:lnTo>
                  <a:close/>
                </a:path>
              </a:pathLst>
            </a:custGeom>
            <a:gradFill>
              <a:gsLst>
                <a:gs pos="0">
                  <a:srgbClr val="D39B3A"/>
                </a:gs>
                <a:gs pos="100000">
                  <a:srgbClr val="86401D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" name="Freeform 1406"/>
            <p:cNvSpPr>
              <a:spLocks/>
            </p:cNvSpPr>
            <p:nvPr/>
          </p:nvSpPr>
          <p:spPr bwMode="auto">
            <a:xfrm>
              <a:off x="34" y="277"/>
              <a:ext cx="5690" cy="3814"/>
            </a:xfrm>
            <a:custGeom>
              <a:avLst/>
              <a:gdLst>
                <a:gd name="T0" fmla="*/ 2507 w 2507"/>
                <a:gd name="T1" fmla="*/ 1529 h 1680"/>
                <a:gd name="T2" fmla="*/ 2364 w 2507"/>
                <a:gd name="T3" fmla="*/ 1680 h 1680"/>
                <a:gd name="T4" fmla="*/ 151 w 2507"/>
                <a:gd name="T5" fmla="*/ 1680 h 1680"/>
                <a:gd name="T6" fmla="*/ 0 w 2507"/>
                <a:gd name="T7" fmla="*/ 1529 h 1680"/>
                <a:gd name="T8" fmla="*/ 0 w 2507"/>
                <a:gd name="T9" fmla="*/ 146 h 1680"/>
                <a:gd name="T10" fmla="*/ 151 w 2507"/>
                <a:gd name="T11" fmla="*/ 0 h 1680"/>
                <a:gd name="T12" fmla="*/ 2364 w 2507"/>
                <a:gd name="T13" fmla="*/ 0 h 1680"/>
                <a:gd name="T14" fmla="*/ 2507 w 2507"/>
                <a:gd name="T15" fmla="*/ 146 h 1680"/>
                <a:gd name="T16" fmla="*/ 2507 w 2507"/>
                <a:gd name="T17" fmla="*/ 1529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07" h="1680">
                  <a:moveTo>
                    <a:pt x="2507" y="1529"/>
                  </a:moveTo>
                  <a:cubicBezTo>
                    <a:pt x="2507" y="1598"/>
                    <a:pt x="2433" y="1680"/>
                    <a:pt x="2364" y="1680"/>
                  </a:cubicBezTo>
                  <a:cubicBezTo>
                    <a:pt x="151" y="1680"/>
                    <a:pt x="151" y="1680"/>
                    <a:pt x="151" y="1680"/>
                  </a:cubicBezTo>
                  <a:cubicBezTo>
                    <a:pt x="82" y="1680"/>
                    <a:pt x="0" y="1598"/>
                    <a:pt x="0" y="1529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77"/>
                    <a:pt x="82" y="0"/>
                    <a:pt x="151" y="0"/>
                  </a:cubicBezTo>
                  <a:cubicBezTo>
                    <a:pt x="2364" y="0"/>
                    <a:pt x="2364" y="0"/>
                    <a:pt x="2364" y="0"/>
                  </a:cubicBezTo>
                  <a:cubicBezTo>
                    <a:pt x="2433" y="0"/>
                    <a:pt x="2507" y="77"/>
                    <a:pt x="2507" y="146"/>
                  </a:cubicBezTo>
                  <a:lnTo>
                    <a:pt x="2507" y="1529"/>
                  </a:lnTo>
                  <a:close/>
                </a:path>
              </a:pathLst>
            </a:custGeom>
            <a:gradFill>
              <a:gsLst>
                <a:gs pos="100000">
                  <a:srgbClr val="D89850"/>
                </a:gs>
                <a:gs pos="0">
                  <a:srgbClr val="F1BC74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9" name="Freeform 1407"/>
            <p:cNvSpPr>
              <a:spLocks/>
            </p:cNvSpPr>
            <p:nvPr/>
          </p:nvSpPr>
          <p:spPr bwMode="auto">
            <a:xfrm>
              <a:off x="168" y="756"/>
              <a:ext cx="186" cy="3013"/>
            </a:xfrm>
            <a:custGeom>
              <a:avLst/>
              <a:gdLst>
                <a:gd name="T0" fmla="*/ 10 w 82"/>
                <a:gd name="T1" fmla="*/ 1028 h 1327"/>
                <a:gd name="T2" fmla="*/ 46 w 82"/>
                <a:gd name="T3" fmla="*/ 1316 h 1327"/>
                <a:gd name="T4" fmla="*/ 49 w 82"/>
                <a:gd name="T5" fmla="*/ 1298 h 1327"/>
                <a:gd name="T6" fmla="*/ 33 w 82"/>
                <a:gd name="T7" fmla="*/ 1148 h 1327"/>
                <a:gd name="T8" fmla="*/ 21 w 82"/>
                <a:gd name="T9" fmla="*/ 990 h 1327"/>
                <a:gd name="T10" fmla="*/ 23 w 82"/>
                <a:gd name="T11" fmla="*/ 624 h 1327"/>
                <a:gd name="T12" fmla="*/ 37 w 82"/>
                <a:gd name="T13" fmla="*/ 341 h 1327"/>
                <a:gd name="T14" fmla="*/ 43 w 82"/>
                <a:gd name="T15" fmla="*/ 96 h 1327"/>
                <a:gd name="T16" fmla="*/ 61 w 82"/>
                <a:gd name="T17" fmla="*/ 374 h 1327"/>
                <a:gd name="T18" fmla="*/ 68 w 82"/>
                <a:gd name="T19" fmla="*/ 754 h 1327"/>
                <a:gd name="T20" fmla="*/ 47 w 82"/>
                <a:gd name="T21" fmla="*/ 934 h 1327"/>
                <a:gd name="T22" fmla="*/ 54 w 82"/>
                <a:gd name="T23" fmla="*/ 1095 h 1327"/>
                <a:gd name="T24" fmla="*/ 67 w 82"/>
                <a:gd name="T25" fmla="*/ 1217 h 1327"/>
                <a:gd name="T26" fmla="*/ 71 w 82"/>
                <a:gd name="T27" fmla="*/ 1214 h 1327"/>
                <a:gd name="T28" fmla="*/ 67 w 82"/>
                <a:gd name="T29" fmla="*/ 1057 h 1327"/>
                <a:gd name="T30" fmla="*/ 66 w 82"/>
                <a:gd name="T31" fmla="*/ 882 h 1327"/>
                <a:gd name="T32" fmla="*/ 82 w 82"/>
                <a:gd name="T33" fmla="*/ 740 h 1327"/>
                <a:gd name="T34" fmla="*/ 73 w 82"/>
                <a:gd name="T35" fmla="*/ 401 h 1327"/>
                <a:gd name="T36" fmla="*/ 65 w 82"/>
                <a:gd name="T37" fmla="*/ 29 h 1327"/>
                <a:gd name="T38" fmla="*/ 45 w 82"/>
                <a:gd name="T39" fmla="*/ 5 h 1327"/>
                <a:gd name="T40" fmla="*/ 21 w 82"/>
                <a:gd name="T41" fmla="*/ 295 h 1327"/>
                <a:gd name="T42" fmla="*/ 11 w 82"/>
                <a:gd name="T43" fmla="*/ 604 h 1327"/>
                <a:gd name="T44" fmla="*/ 10 w 82"/>
                <a:gd name="T45" fmla="*/ 1028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2" h="1327">
                  <a:moveTo>
                    <a:pt x="10" y="1028"/>
                  </a:moveTo>
                  <a:cubicBezTo>
                    <a:pt x="16" y="1116"/>
                    <a:pt x="14" y="1239"/>
                    <a:pt x="46" y="1316"/>
                  </a:cubicBezTo>
                  <a:cubicBezTo>
                    <a:pt x="51" y="1327"/>
                    <a:pt x="52" y="1310"/>
                    <a:pt x="49" y="1298"/>
                  </a:cubicBezTo>
                  <a:cubicBezTo>
                    <a:pt x="39" y="1256"/>
                    <a:pt x="36" y="1200"/>
                    <a:pt x="33" y="1148"/>
                  </a:cubicBezTo>
                  <a:cubicBezTo>
                    <a:pt x="30" y="1095"/>
                    <a:pt x="23" y="1043"/>
                    <a:pt x="21" y="990"/>
                  </a:cubicBezTo>
                  <a:cubicBezTo>
                    <a:pt x="16" y="855"/>
                    <a:pt x="14" y="758"/>
                    <a:pt x="23" y="624"/>
                  </a:cubicBezTo>
                  <a:cubicBezTo>
                    <a:pt x="30" y="506"/>
                    <a:pt x="42" y="460"/>
                    <a:pt x="37" y="341"/>
                  </a:cubicBezTo>
                  <a:cubicBezTo>
                    <a:pt x="34" y="281"/>
                    <a:pt x="16" y="152"/>
                    <a:pt x="43" y="96"/>
                  </a:cubicBezTo>
                  <a:cubicBezTo>
                    <a:pt x="47" y="215"/>
                    <a:pt x="60" y="254"/>
                    <a:pt x="61" y="374"/>
                  </a:cubicBezTo>
                  <a:cubicBezTo>
                    <a:pt x="63" y="496"/>
                    <a:pt x="72" y="628"/>
                    <a:pt x="68" y="754"/>
                  </a:cubicBezTo>
                  <a:cubicBezTo>
                    <a:pt x="66" y="814"/>
                    <a:pt x="46" y="874"/>
                    <a:pt x="47" y="934"/>
                  </a:cubicBezTo>
                  <a:cubicBezTo>
                    <a:pt x="48" y="995"/>
                    <a:pt x="53" y="1034"/>
                    <a:pt x="54" y="1095"/>
                  </a:cubicBezTo>
                  <a:cubicBezTo>
                    <a:pt x="56" y="1175"/>
                    <a:pt x="60" y="1139"/>
                    <a:pt x="67" y="1217"/>
                  </a:cubicBezTo>
                  <a:cubicBezTo>
                    <a:pt x="71" y="1214"/>
                    <a:pt x="71" y="1214"/>
                    <a:pt x="71" y="1214"/>
                  </a:cubicBezTo>
                  <a:cubicBezTo>
                    <a:pt x="63" y="1127"/>
                    <a:pt x="69" y="1146"/>
                    <a:pt x="67" y="1057"/>
                  </a:cubicBezTo>
                  <a:cubicBezTo>
                    <a:pt x="66" y="990"/>
                    <a:pt x="56" y="948"/>
                    <a:pt x="66" y="882"/>
                  </a:cubicBezTo>
                  <a:cubicBezTo>
                    <a:pt x="75" y="827"/>
                    <a:pt x="82" y="797"/>
                    <a:pt x="82" y="740"/>
                  </a:cubicBezTo>
                  <a:cubicBezTo>
                    <a:pt x="81" y="622"/>
                    <a:pt x="73" y="518"/>
                    <a:pt x="73" y="401"/>
                  </a:cubicBezTo>
                  <a:cubicBezTo>
                    <a:pt x="73" y="275"/>
                    <a:pt x="71" y="155"/>
                    <a:pt x="65" y="29"/>
                  </a:cubicBezTo>
                  <a:cubicBezTo>
                    <a:pt x="64" y="22"/>
                    <a:pt x="50" y="0"/>
                    <a:pt x="45" y="5"/>
                  </a:cubicBezTo>
                  <a:cubicBezTo>
                    <a:pt x="6" y="52"/>
                    <a:pt x="18" y="228"/>
                    <a:pt x="21" y="295"/>
                  </a:cubicBezTo>
                  <a:cubicBezTo>
                    <a:pt x="27" y="424"/>
                    <a:pt x="19" y="476"/>
                    <a:pt x="11" y="604"/>
                  </a:cubicBezTo>
                  <a:cubicBezTo>
                    <a:pt x="1" y="756"/>
                    <a:pt x="0" y="875"/>
                    <a:pt x="10" y="1028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0" name="Freeform 1408"/>
            <p:cNvSpPr>
              <a:spLocks/>
            </p:cNvSpPr>
            <p:nvPr/>
          </p:nvSpPr>
          <p:spPr bwMode="auto">
            <a:xfrm>
              <a:off x="361" y="3639"/>
              <a:ext cx="4947" cy="107"/>
            </a:xfrm>
            <a:custGeom>
              <a:avLst/>
              <a:gdLst>
                <a:gd name="T0" fmla="*/ 1817 w 2180"/>
                <a:gd name="T1" fmla="*/ 7 h 47"/>
                <a:gd name="T2" fmla="*/ 1434 w 2180"/>
                <a:gd name="T3" fmla="*/ 8 h 47"/>
                <a:gd name="T4" fmla="*/ 666 w 2180"/>
                <a:gd name="T5" fmla="*/ 14 h 47"/>
                <a:gd name="T6" fmla="*/ 307 w 2180"/>
                <a:gd name="T7" fmla="*/ 3 h 47"/>
                <a:gd name="T8" fmla="*/ 18 w 2180"/>
                <a:gd name="T9" fmla="*/ 31 h 47"/>
                <a:gd name="T10" fmla="*/ 0 w 2180"/>
                <a:gd name="T11" fmla="*/ 47 h 47"/>
                <a:gd name="T12" fmla="*/ 307 w 2180"/>
                <a:gd name="T13" fmla="*/ 16 h 47"/>
                <a:gd name="T14" fmla="*/ 641 w 2180"/>
                <a:gd name="T15" fmla="*/ 27 h 47"/>
                <a:gd name="T16" fmla="*/ 1351 w 2180"/>
                <a:gd name="T17" fmla="*/ 22 h 47"/>
                <a:gd name="T18" fmla="*/ 1735 w 2180"/>
                <a:gd name="T19" fmla="*/ 20 h 47"/>
                <a:gd name="T20" fmla="*/ 2180 w 2180"/>
                <a:gd name="T21" fmla="*/ 15 h 47"/>
                <a:gd name="T22" fmla="*/ 2167 w 2180"/>
                <a:gd name="T23" fmla="*/ 4 h 47"/>
                <a:gd name="T24" fmla="*/ 1817 w 2180"/>
                <a:gd name="T25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80" h="47">
                  <a:moveTo>
                    <a:pt x="1817" y="7"/>
                  </a:moveTo>
                  <a:cubicBezTo>
                    <a:pt x="1689" y="6"/>
                    <a:pt x="1561" y="6"/>
                    <a:pt x="1434" y="8"/>
                  </a:cubicBezTo>
                  <a:cubicBezTo>
                    <a:pt x="1299" y="9"/>
                    <a:pt x="801" y="17"/>
                    <a:pt x="666" y="14"/>
                  </a:cubicBezTo>
                  <a:cubicBezTo>
                    <a:pt x="546" y="12"/>
                    <a:pt x="427" y="0"/>
                    <a:pt x="307" y="3"/>
                  </a:cubicBezTo>
                  <a:cubicBezTo>
                    <a:pt x="208" y="4"/>
                    <a:pt x="113" y="19"/>
                    <a:pt x="18" y="31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102" y="35"/>
                    <a:pt x="201" y="19"/>
                    <a:pt x="307" y="16"/>
                  </a:cubicBezTo>
                  <a:cubicBezTo>
                    <a:pt x="418" y="12"/>
                    <a:pt x="530" y="23"/>
                    <a:pt x="641" y="27"/>
                  </a:cubicBezTo>
                  <a:cubicBezTo>
                    <a:pt x="756" y="31"/>
                    <a:pt x="1235" y="25"/>
                    <a:pt x="1351" y="22"/>
                  </a:cubicBezTo>
                  <a:cubicBezTo>
                    <a:pt x="1479" y="20"/>
                    <a:pt x="1607" y="20"/>
                    <a:pt x="1735" y="20"/>
                  </a:cubicBezTo>
                  <a:cubicBezTo>
                    <a:pt x="1884" y="20"/>
                    <a:pt x="2032" y="18"/>
                    <a:pt x="2180" y="15"/>
                  </a:cubicBezTo>
                  <a:cubicBezTo>
                    <a:pt x="2175" y="11"/>
                    <a:pt x="2171" y="8"/>
                    <a:pt x="2167" y="4"/>
                  </a:cubicBezTo>
                  <a:cubicBezTo>
                    <a:pt x="2050" y="8"/>
                    <a:pt x="1934" y="7"/>
                    <a:pt x="1817" y="7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1" name="Freeform 1409"/>
            <p:cNvSpPr>
              <a:spLocks/>
            </p:cNvSpPr>
            <p:nvPr/>
          </p:nvSpPr>
          <p:spPr bwMode="auto">
            <a:xfrm>
              <a:off x="377" y="579"/>
              <a:ext cx="5172" cy="3283"/>
            </a:xfrm>
            <a:custGeom>
              <a:avLst/>
              <a:gdLst>
                <a:gd name="T0" fmla="*/ 2231 w 2279"/>
                <a:gd name="T1" fmla="*/ 686 h 1446"/>
                <a:gd name="T2" fmla="*/ 2213 w 2279"/>
                <a:gd name="T3" fmla="*/ 243 h 1446"/>
                <a:gd name="T4" fmla="*/ 2228 w 2279"/>
                <a:gd name="T5" fmla="*/ 0 h 1446"/>
                <a:gd name="T6" fmla="*/ 2218 w 2279"/>
                <a:gd name="T7" fmla="*/ 9 h 1446"/>
                <a:gd name="T8" fmla="*/ 2080 w 2279"/>
                <a:gd name="T9" fmla="*/ 9 h 1446"/>
                <a:gd name="T10" fmla="*/ 734 w 2279"/>
                <a:gd name="T11" fmla="*/ 15 h 1446"/>
                <a:gd name="T12" fmla="*/ 193 w 2279"/>
                <a:gd name="T13" fmla="*/ 17 h 1446"/>
                <a:gd name="T14" fmla="*/ 0 w 2279"/>
                <a:gd name="T15" fmla="*/ 21 h 1446"/>
                <a:gd name="T16" fmla="*/ 15 w 2279"/>
                <a:gd name="T17" fmla="*/ 34 h 1446"/>
                <a:gd name="T18" fmla="*/ 133 w 2279"/>
                <a:gd name="T19" fmla="*/ 32 h 1446"/>
                <a:gd name="T20" fmla="*/ 681 w 2279"/>
                <a:gd name="T21" fmla="*/ 25 h 1446"/>
                <a:gd name="T22" fmla="*/ 1586 w 2279"/>
                <a:gd name="T23" fmla="*/ 39 h 1446"/>
                <a:gd name="T24" fmla="*/ 2133 w 2279"/>
                <a:gd name="T25" fmla="*/ 22 h 1446"/>
                <a:gd name="T26" fmla="*/ 2210 w 2279"/>
                <a:gd name="T27" fmla="*/ 22 h 1446"/>
                <a:gd name="T28" fmla="*/ 2215 w 2279"/>
                <a:gd name="T29" fmla="*/ 17 h 1446"/>
                <a:gd name="T30" fmla="*/ 2204 w 2279"/>
                <a:gd name="T31" fmla="*/ 168 h 1446"/>
                <a:gd name="T32" fmla="*/ 2216 w 2279"/>
                <a:gd name="T33" fmla="*/ 626 h 1446"/>
                <a:gd name="T34" fmla="*/ 2219 w 2279"/>
                <a:gd name="T35" fmla="*/ 853 h 1446"/>
                <a:gd name="T36" fmla="*/ 2215 w 2279"/>
                <a:gd name="T37" fmla="*/ 990 h 1446"/>
                <a:gd name="T38" fmla="*/ 2209 w 2279"/>
                <a:gd name="T39" fmla="*/ 1095 h 1446"/>
                <a:gd name="T40" fmla="*/ 2221 w 2279"/>
                <a:gd name="T41" fmla="*/ 1194 h 1446"/>
                <a:gd name="T42" fmla="*/ 2225 w 2279"/>
                <a:gd name="T43" fmla="*/ 1337 h 1446"/>
                <a:gd name="T44" fmla="*/ 2229 w 2279"/>
                <a:gd name="T45" fmla="*/ 1408 h 1446"/>
                <a:gd name="T46" fmla="*/ 2274 w 2279"/>
                <a:gd name="T47" fmla="*/ 1446 h 1446"/>
                <a:gd name="T48" fmla="*/ 2278 w 2279"/>
                <a:gd name="T49" fmla="*/ 1351 h 1446"/>
                <a:gd name="T50" fmla="*/ 2228 w 2279"/>
                <a:gd name="T51" fmla="*/ 1141 h 1446"/>
                <a:gd name="T52" fmla="*/ 2231 w 2279"/>
                <a:gd name="T53" fmla="*/ 913 h 1446"/>
                <a:gd name="T54" fmla="*/ 2231 w 2279"/>
                <a:gd name="T55" fmla="*/ 686 h 1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279" h="1446">
                  <a:moveTo>
                    <a:pt x="2231" y="686"/>
                  </a:moveTo>
                  <a:cubicBezTo>
                    <a:pt x="2227" y="514"/>
                    <a:pt x="2209" y="415"/>
                    <a:pt x="2213" y="243"/>
                  </a:cubicBezTo>
                  <a:cubicBezTo>
                    <a:pt x="2215" y="163"/>
                    <a:pt x="2216" y="88"/>
                    <a:pt x="2228" y="0"/>
                  </a:cubicBezTo>
                  <a:cubicBezTo>
                    <a:pt x="2225" y="3"/>
                    <a:pt x="2221" y="6"/>
                    <a:pt x="2218" y="9"/>
                  </a:cubicBezTo>
                  <a:cubicBezTo>
                    <a:pt x="2172" y="8"/>
                    <a:pt x="2127" y="8"/>
                    <a:pt x="2080" y="9"/>
                  </a:cubicBezTo>
                  <a:cubicBezTo>
                    <a:pt x="1749" y="17"/>
                    <a:pt x="1065" y="36"/>
                    <a:pt x="734" y="15"/>
                  </a:cubicBezTo>
                  <a:cubicBezTo>
                    <a:pt x="552" y="4"/>
                    <a:pt x="375" y="12"/>
                    <a:pt x="193" y="17"/>
                  </a:cubicBezTo>
                  <a:cubicBezTo>
                    <a:pt x="129" y="18"/>
                    <a:pt x="64" y="20"/>
                    <a:pt x="0" y="21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54" y="33"/>
                    <a:pt x="94" y="32"/>
                    <a:pt x="133" y="32"/>
                  </a:cubicBezTo>
                  <a:cubicBezTo>
                    <a:pt x="314" y="27"/>
                    <a:pt x="501" y="15"/>
                    <a:pt x="681" y="25"/>
                  </a:cubicBezTo>
                  <a:cubicBezTo>
                    <a:pt x="862" y="36"/>
                    <a:pt x="1404" y="43"/>
                    <a:pt x="1586" y="39"/>
                  </a:cubicBezTo>
                  <a:cubicBezTo>
                    <a:pt x="1769" y="34"/>
                    <a:pt x="1951" y="24"/>
                    <a:pt x="2133" y="22"/>
                  </a:cubicBezTo>
                  <a:cubicBezTo>
                    <a:pt x="2159" y="21"/>
                    <a:pt x="2184" y="21"/>
                    <a:pt x="2210" y="22"/>
                  </a:cubicBezTo>
                  <a:cubicBezTo>
                    <a:pt x="2215" y="17"/>
                    <a:pt x="2215" y="17"/>
                    <a:pt x="2215" y="17"/>
                  </a:cubicBezTo>
                  <a:cubicBezTo>
                    <a:pt x="2209" y="68"/>
                    <a:pt x="2206" y="120"/>
                    <a:pt x="2204" y="168"/>
                  </a:cubicBezTo>
                  <a:cubicBezTo>
                    <a:pt x="2193" y="354"/>
                    <a:pt x="2209" y="441"/>
                    <a:pt x="2216" y="626"/>
                  </a:cubicBezTo>
                  <a:cubicBezTo>
                    <a:pt x="2219" y="713"/>
                    <a:pt x="2220" y="766"/>
                    <a:pt x="2219" y="853"/>
                  </a:cubicBezTo>
                  <a:cubicBezTo>
                    <a:pt x="2218" y="899"/>
                    <a:pt x="2216" y="944"/>
                    <a:pt x="2215" y="990"/>
                  </a:cubicBezTo>
                  <a:cubicBezTo>
                    <a:pt x="2214" y="1033"/>
                    <a:pt x="2206" y="1051"/>
                    <a:pt x="2209" y="1095"/>
                  </a:cubicBezTo>
                  <a:cubicBezTo>
                    <a:pt x="2211" y="1128"/>
                    <a:pt x="2217" y="1161"/>
                    <a:pt x="2221" y="1194"/>
                  </a:cubicBezTo>
                  <a:cubicBezTo>
                    <a:pt x="2227" y="1240"/>
                    <a:pt x="2223" y="1289"/>
                    <a:pt x="2225" y="1337"/>
                  </a:cubicBezTo>
                  <a:cubicBezTo>
                    <a:pt x="2226" y="1361"/>
                    <a:pt x="2227" y="1384"/>
                    <a:pt x="2229" y="1408"/>
                  </a:cubicBezTo>
                  <a:cubicBezTo>
                    <a:pt x="2234" y="1413"/>
                    <a:pt x="2269" y="1441"/>
                    <a:pt x="2274" y="1446"/>
                  </a:cubicBezTo>
                  <a:cubicBezTo>
                    <a:pt x="2272" y="1424"/>
                    <a:pt x="2279" y="1373"/>
                    <a:pt x="2278" y="1351"/>
                  </a:cubicBezTo>
                  <a:cubicBezTo>
                    <a:pt x="2274" y="1277"/>
                    <a:pt x="2238" y="1214"/>
                    <a:pt x="2228" y="1141"/>
                  </a:cubicBezTo>
                  <a:cubicBezTo>
                    <a:pt x="2216" y="1059"/>
                    <a:pt x="2228" y="996"/>
                    <a:pt x="2231" y="913"/>
                  </a:cubicBezTo>
                  <a:cubicBezTo>
                    <a:pt x="2234" y="826"/>
                    <a:pt x="2233" y="772"/>
                    <a:pt x="2231" y="68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2" name="Freeform 1410"/>
            <p:cNvSpPr>
              <a:spLocks/>
            </p:cNvSpPr>
            <p:nvPr/>
          </p:nvSpPr>
          <p:spPr bwMode="auto">
            <a:xfrm>
              <a:off x="456" y="649"/>
              <a:ext cx="4936" cy="3058"/>
            </a:xfrm>
            <a:custGeom>
              <a:avLst/>
              <a:gdLst>
                <a:gd name="T0" fmla="*/ 2142 w 2175"/>
                <a:gd name="T1" fmla="*/ 13 h 1347"/>
                <a:gd name="T2" fmla="*/ 2037 w 2175"/>
                <a:gd name="T3" fmla="*/ 10 h 1347"/>
                <a:gd name="T4" fmla="*/ 1280 w 2175"/>
                <a:gd name="T5" fmla="*/ 28 h 1347"/>
                <a:gd name="T6" fmla="*/ 512 w 2175"/>
                <a:gd name="T7" fmla="*/ 6 h 1347"/>
                <a:gd name="T8" fmla="*/ 157 w 2175"/>
                <a:gd name="T9" fmla="*/ 15 h 1347"/>
                <a:gd name="T10" fmla="*/ 0 w 2175"/>
                <a:gd name="T11" fmla="*/ 21 h 1347"/>
                <a:gd name="T12" fmla="*/ 14 w 2175"/>
                <a:gd name="T13" fmla="*/ 34 h 1347"/>
                <a:gd name="T14" fmla="*/ 51 w 2175"/>
                <a:gd name="T15" fmla="*/ 32 h 1347"/>
                <a:gd name="T16" fmla="*/ 261 w 2175"/>
                <a:gd name="T17" fmla="*/ 26 h 1347"/>
                <a:gd name="T18" fmla="*/ 463 w 2175"/>
                <a:gd name="T19" fmla="*/ 19 h 1347"/>
                <a:gd name="T20" fmla="*/ 1227 w 2175"/>
                <a:gd name="T21" fmla="*/ 41 h 1347"/>
                <a:gd name="T22" fmla="*/ 2037 w 2175"/>
                <a:gd name="T23" fmla="*/ 23 h 1347"/>
                <a:gd name="T24" fmla="*/ 2136 w 2175"/>
                <a:gd name="T25" fmla="*/ 26 h 1347"/>
                <a:gd name="T26" fmla="*/ 2142 w 2175"/>
                <a:gd name="T27" fmla="*/ 21 h 1347"/>
                <a:gd name="T28" fmla="*/ 2139 w 2175"/>
                <a:gd name="T29" fmla="*/ 117 h 1347"/>
                <a:gd name="T30" fmla="*/ 2148 w 2175"/>
                <a:gd name="T31" fmla="*/ 324 h 1347"/>
                <a:gd name="T32" fmla="*/ 2151 w 2175"/>
                <a:gd name="T33" fmla="*/ 531 h 1347"/>
                <a:gd name="T34" fmla="*/ 2152 w 2175"/>
                <a:gd name="T35" fmla="*/ 784 h 1347"/>
                <a:gd name="T36" fmla="*/ 2159 w 2175"/>
                <a:gd name="T37" fmla="*/ 1062 h 1347"/>
                <a:gd name="T38" fmla="*/ 2147 w 2175"/>
                <a:gd name="T39" fmla="*/ 1329 h 1347"/>
                <a:gd name="T40" fmla="*/ 2147 w 2175"/>
                <a:gd name="T41" fmla="*/ 1334 h 1347"/>
                <a:gd name="T42" fmla="*/ 2161 w 2175"/>
                <a:gd name="T43" fmla="*/ 1347 h 1347"/>
                <a:gd name="T44" fmla="*/ 2160 w 2175"/>
                <a:gd name="T45" fmla="*/ 1329 h 1347"/>
                <a:gd name="T46" fmla="*/ 2171 w 2175"/>
                <a:gd name="T47" fmla="*/ 1081 h 1347"/>
                <a:gd name="T48" fmla="*/ 2167 w 2175"/>
                <a:gd name="T49" fmla="*/ 846 h 1347"/>
                <a:gd name="T50" fmla="*/ 2164 w 2175"/>
                <a:gd name="T51" fmla="*/ 592 h 1347"/>
                <a:gd name="T52" fmla="*/ 2154 w 2175"/>
                <a:gd name="T53" fmla="*/ 176 h 1347"/>
                <a:gd name="T54" fmla="*/ 2157 w 2175"/>
                <a:gd name="T55" fmla="*/ 0 h 1347"/>
                <a:gd name="T56" fmla="*/ 2142 w 2175"/>
                <a:gd name="T57" fmla="*/ 13 h 1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75" h="1347">
                  <a:moveTo>
                    <a:pt x="2142" y="13"/>
                  </a:moveTo>
                  <a:cubicBezTo>
                    <a:pt x="2107" y="12"/>
                    <a:pt x="2072" y="11"/>
                    <a:pt x="2037" y="10"/>
                  </a:cubicBezTo>
                  <a:cubicBezTo>
                    <a:pt x="1781" y="0"/>
                    <a:pt x="1534" y="30"/>
                    <a:pt x="1280" y="28"/>
                  </a:cubicBezTo>
                  <a:cubicBezTo>
                    <a:pt x="1143" y="27"/>
                    <a:pt x="647" y="7"/>
                    <a:pt x="512" y="6"/>
                  </a:cubicBezTo>
                  <a:cubicBezTo>
                    <a:pt x="394" y="4"/>
                    <a:pt x="275" y="12"/>
                    <a:pt x="157" y="15"/>
                  </a:cubicBezTo>
                  <a:cubicBezTo>
                    <a:pt x="105" y="16"/>
                    <a:pt x="52" y="19"/>
                    <a:pt x="0" y="2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26" y="33"/>
                    <a:pt x="38" y="33"/>
                    <a:pt x="51" y="32"/>
                  </a:cubicBezTo>
                  <a:cubicBezTo>
                    <a:pt x="121" y="28"/>
                    <a:pt x="191" y="29"/>
                    <a:pt x="261" y="26"/>
                  </a:cubicBezTo>
                  <a:cubicBezTo>
                    <a:pt x="328" y="24"/>
                    <a:pt x="395" y="19"/>
                    <a:pt x="463" y="19"/>
                  </a:cubicBezTo>
                  <a:cubicBezTo>
                    <a:pt x="597" y="18"/>
                    <a:pt x="1093" y="38"/>
                    <a:pt x="1227" y="41"/>
                  </a:cubicBezTo>
                  <a:cubicBezTo>
                    <a:pt x="1499" y="46"/>
                    <a:pt x="1764" y="13"/>
                    <a:pt x="2037" y="23"/>
                  </a:cubicBezTo>
                  <a:cubicBezTo>
                    <a:pt x="2070" y="24"/>
                    <a:pt x="2103" y="25"/>
                    <a:pt x="2136" y="26"/>
                  </a:cubicBezTo>
                  <a:cubicBezTo>
                    <a:pt x="2142" y="21"/>
                    <a:pt x="2142" y="21"/>
                    <a:pt x="2142" y="21"/>
                  </a:cubicBezTo>
                  <a:cubicBezTo>
                    <a:pt x="2139" y="53"/>
                    <a:pt x="2138" y="85"/>
                    <a:pt x="2139" y="117"/>
                  </a:cubicBezTo>
                  <a:cubicBezTo>
                    <a:pt x="2139" y="194"/>
                    <a:pt x="2144" y="248"/>
                    <a:pt x="2148" y="324"/>
                  </a:cubicBezTo>
                  <a:cubicBezTo>
                    <a:pt x="2153" y="417"/>
                    <a:pt x="2152" y="439"/>
                    <a:pt x="2151" y="531"/>
                  </a:cubicBezTo>
                  <a:cubicBezTo>
                    <a:pt x="2151" y="627"/>
                    <a:pt x="2151" y="689"/>
                    <a:pt x="2152" y="784"/>
                  </a:cubicBezTo>
                  <a:cubicBezTo>
                    <a:pt x="2154" y="884"/>
                    <a:pt x="2161" y="962"/>
                    <a:pt x="2159" y="1062"/>
                  </a:cubicBezTo>
                  <a:cubicBezTo>
                    <a:pt x="2156" y="1151"/>
                    <a:pt x="2145" y="1240"/>
                    <a:pt x="2147" y="1329"/>
                  </a:cubicBezTo>
                  <a:cubicBezTo>
                    <a:pt x="2147" y="1331"/>
                    <a:pt x="2147" y="1333"/>
                    <a:pt x="2147" y="1334"/>
                  </a:cubicBezTo>
                  <a:cubicBezTo>
                    <a:pt x="2151" y="1338"/>
                    <a:pt x="2156" y="1343"/>
                    <a:pt x="2161" y="1347"/>
                  </a:cubicBezTo>
                  <a:cubicBezTo>
                    <a:pt x="2161" y="1341"/>
                    <a:pt x="2160" y="1335"/>
                    <a:pt x="2160" y="1329"/>
                  </a:cubicBezTo>
                  <a:cubicBezTo>
                    <a:pt x="2156" y="1247"/>
                    <a:pt x="2167" y="1163"/>
                    <a:pt x="2171" y="1081"/>
                  </a:cubicBezTo>
                  <a:cubicBezTo>
                    <a:pt x="2175" y="995"/>
                    <a:pt x="2169" y="932"/>
                    <a:pt x="2167" y="846"/>
                  </a:cubicBezTo>
                  <a:cubicBezTo>
                    <a:pt x="2164" y="750"/>
                    <a:pt x="2164" y="688"/>
                    <a:pt x="2164" y="592"/>
                  </a:cubicBezTo>
                  <a:cubicBezTo>
                    <a:pt x="2165" y="429"/>
                    <a:pt x="2161" y="339"/>
                    <a:pt x="2154" y="176"/>
                  </a:cubicBezTo>
                  <a:cubicBezTo>
                    <a:pt x="2151" y="109"/>
                    <a:pt x="2151" y="64"/>
                    <a:pt x="2157" y="0"/>
                  </a:cubicBezTo>
                  <a:cubicBezTo>
                    <a:pt x="2152" y="5"/>
                    <a:pt x="2147" y="9"/>
                    <a:pt x="2142" y="1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3" name="Freeform 1411"/>
            <p:cNvSpPr>
              <a:spLocks/>
            </p:cNvSpPr>
            <p:nvPr/>
          </p:nvSpPr>
          <p:spPr bwMode="auto">
            <a:xfrm>
              <a:off x="347" y="617"/>
              <a:ext cx="89" cy="3102"/>
            </a:xfrm>
            <a:custGeom>
              <a:avLst/>
              <a:gdLst>
                <a:gd name="T0" fmla="*/ 5 w 39"/>
                <a:gd name="T1" fmla="*/ 0 h 1366"/>
                <a:gd name="T2" fmla="*/ 5 w 39"/>
                <a:gd name="T3" fmla="*/ 127 h 1366"/>
                <a:gd name="T4" fmla="*/ 11 w 39"/>
                <a:gd name="T5" fmla="*/ 754 h 1366"/>
                <a:gd name="T6" fmla="*/ 13 w 39"/>
                <a:gd name="T7" fmla="*/ 1113 h 1366"/>
                <a:gd name="T8" fmla="*/ 18 w 39"/>
                <a:gd name="T9" fmla="*/ 1313 h 1366"/>
                <a:gd name="T10" fmla="*/ 19 w 39"/>
                <a:gd name="T11" fmla="*/ 1366 h 1366"/>
                <a:gd name="T12" fmla="*/ 32 w 39"/>
                <a:gd name="T13" fmla="*/ 1354 h 1366"/>
                <a:gd name="T14" fmla="*/ 27 w 39"/>
                <a:gd name="T15" fmla="*/ 1157 h 1366"/>
                <a:gd name="T16" fmla="*/ 21 w 39"/>
                <a:gd name="T17" fmla="*/ 793 h 1366"/>
                <a:gd name="T18" fmla="*/ 35 w 39"/>
                <a:gd name="T19" fmla="*/ 462 h 1366"/>
                <a:gd name="T20" fmla="*/ 18 w 39"/>
                <a:gd name="T21" fmla="*/ 87 h 1366"/>
                <a:gd name="T22" fmla="*/ 18 w 39"/>
                <a:gd name="T23" fmla="*/ 13 h 1366"/>
                <a:gd name="T24" fmla="*/ 5 w 39"/>
                <a:gd name="T25" fmla="*/ 0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366">
                  <a:moveTo>
                    <a:pt x="5" y="0"/>
                  </a:moveTo>
                  <a:cubicBezTo>
                    <a:pt x="4" y="42"/>
                    <a:pt x="4" y="84"/>
                    <a:pt x="5" y="127"/>
                  </a:cubicBezTo>
                  <a:cubicBezTo>
                    <a:pt x="13" y="373"/>
                    <a:pt x="31" y="508"/>
                    <a:pt x="11" y="754"/>
                  </a:cubicBezTo>
                  <a:cubicBezTo>
                    <a:pt x="0" y="889"/>
                    <a:pt x="8" y="977"/>
                    <a:pt x="13" y="1113"/>
                  </a:cubicBezTo>
                  <a:cubicBezTo>
                    <a:pt x="15" y="1180"/>
                    <a:pt x="17" y="1246"/>
                    <a:pt x="18" y="1313"/>
                  </a:cubicBezTo>
                  <a:cubicBezTo>
                    <a:pt x="19" y="1331"/>
                    <a:pt x="19" y="1348"/>
                    <a:pt x="19" y="1366"/>
                  </a:cubicBezTo>
                  <a:cubicBezTo>
                    <a:pt x="32" y="1354"/>
                    <a:pt x="32" y="1354"/>
                    <a:pt x="32" y="1354"/>
                  </a:cubicBezTo>
                  <a:cubicBezTo>
                    <a:pt x="31" y="1289"/>
                    <a:pt x="29" y="1223"/>
                    <a:pt x="27" y="1157"/>
                  </a:cubicBezTo>
                  <a:cubicBezTo>
                    <a:pt x="23" y="1023"/>
                    <a:pt x="11" y="927"/>
                    <a:pt x="21" y="793"/>
                  </a:cubicBezTo>
                  <a:cubicBezTo>
                    <a:pt x="31" y="659"/>
                    <a:pt x="39" y="598"/>
                    <a:pt x="35" y="462"/>
                  </a:cubicBezTo>
                  <a:cubicBezTo>
                    <a:pt x="30" y="326"/>
                    <a:pt x="20" y="224"/>
                    <a:pt x="18" y="87"/>
                  </a:cubicBezTo>
                  <a:cubicBezTo>
                    <a:pt x="17" y="62"/>
                    <a:pt x="17" y="37"/>
                    <a:pt x="18" y="13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4" name="Freeform 1412"/>
            <p:cNvSpPr>
              <a:spLocks/>
            </p:cNvSpPr>
            <p:nvPr/>
          </p:nvSpPr>
          <p:spPr bwMode="auto">
            <a:xfrm>
              <a:off x="200" y="1970"/>
              <a:ext cx="129" cy="1533"/>
            </a:xfrm>
            <a:custGeom>
              <a:avLst/>
              <a:gdLst>
                <a:gd name="T0" fmla="*/ 38 w 57"/>
                <a:gd name="T1" fmla="*/ 306 h 675"/>
                <a:gd name="T2" fmla="*/ 39 w 57"/>
                <a:gd name="T3" fmla="*/ 23 h 675"/>
                <a:gd name="T4" fmla="*/ 23 w 57"/>
                <a:gd name="T5" fmla="*/ 11 h 675"/>
                <a:gd name="T6" fmla="*/ 5 w 57"/>
                <a:gd name="T7" fmla="*/ 328 h 675"/>
                <a:gd name="T8" fmla="*/ 16 w 57"/>
                <a:gd name="T9" fmla="*/ 503 h 675"/>
                <a:gd name="T10" fmla="*/ 27 w 57"/>
                <a:gd name="T11" fmla="*/ 662 h 675"/>
                <a:gd name="T12" fmla="*/ 40 w 57"/>
                <a:gd name="T13" fmla="*/ 657 h 675"/>
                <a:gd name="T14" fmla="*/ 28 w 57"/>
                <a:gd name="T15" fmla="*/ 464 h 675"/>
                <a:gd name="T16" fmla="*/ 18 w 57"/>
                <a:gd name="T17" fmla="*/ 307 h 675"/>
                <a:gd name="T18" fmla="*/ 28 w 57"/>
                <a:gd name="T19" fmla="*/ 62 h 675"/>
                <a:gd name="T20" fmla="*/ 31 w 57"/>
                <a:gd name="T21" fmla="*/ 303 h 675"/>
                <a:gd name="T22" fmla="*/ 38 w 57"/>
                <a:gd name="T23" fmla="*/ 306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675">
                  <a:moveTo>
                    <a:pt x="38" y="306"/>
                  </a:moveTo>
                  <a:cubicBezTo>
                    <a:pt x="57" y="175"/>
                    <a:pt x="56" y="158"/>
                    <a:pt x="39" y="23"/>
                  </a:cubicBezTo>
                  <a:cubicBezTo>
                    <a:pt x="37" y="11"/>
                    <a:pt x="24" y="0"/>
                    <a:pt x="23" y="11"/>
                  </a:cubicBezTo>
                  <a:cubicBezTo>
                    <a:pt x="11" y="138"/>
                    <a:pt x="0" y="198"/>
                    <a:pt x="5" y="328"/>
                  </a:cubicBezTo>
                  <a:cubicBezTo>
                    <a:pt x="8" y="393"/>
                    <a:pt x="14" y="437"/>
                    <a:pt x="16" y="503"/>
                  </a:cubicBezTo>
                  <a:cubicBezTo>
                    <a:pt x="18" y="557"/>
                    <a:pt x="20" y="609"/>
                    <a:pt x="27" y="662"/>
                  </a:cubicBezTo>
                  <a:cubicBezTo>
                    <a:pt x="29" y="675"/>
                    <a:pt x="41" y="670"/>
                    <a:pt x="40" y="657"/>
                  </a:cubicBezTo>
                  <a:cubicBezTo>
                    <a:pt x="32" y="593"/>
                    <a:pt x="30" y="528"/>
                    <a:pt x="28" y="464"/>
                  </a:cubicBezTo>
                  <a:cubicBezTo>
                    <a:pt x="26" y="404"/>
                    <a:pt x="19" y="367"/>
                    <a:pt x="18" y="307"/>
                  </a:cubicBezTo>
                  <a:cubicBezTo>
                    <a:pt x="17" y="214"/>
                    <a:pt x="24" y="154"/>
                    <a:pt x="28" y="62"/>
                  </a:cubicBezTo>
                  <a:cubicBezTo>
                    <a:pt x="38" y="169"/>
                    <a:pt x="46" y="199"/>
                    <a:pt x="31" y="303"/>
                  </a:cubicBezTo>
                  <a:cubicBezTo>
                    <a:pt x="30" y="316"/>
                    <a:pt x="36" y="319"/>
                    <a:pt x="38" y="306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5" name="Freeform 1413"/>
            <p:cNvSpPr>
              <a:spLocks/>
            </p:cNvSpPr>
            <p:nvPr/>
          </p:nvSpPr>
          <p:spPr bwMode="auto">
            <a:xfrm>
              <a:off x="315" y="3980"/>
              <a:ext cx="3638" cy="52"/>
            </a:xfrm>
            <a:custGeom>
              <a:avLst/>
              <a:gdLst>
                <a:gd name="T0" fmla="*/ 645 w 1603"/>
                <a:gd name="T1" fmla="*/ 8 h 23"/>
                <a:gd name="T2" fmla="*/ 0 w 1603"/>
                <a:gd name="T3" fmla="*/ 20 h 23"/>
                <a:gd name="T4" fmla="*/ 27 w 1603"/>
                <a:gd name="T5" fmla="*/ 23 h 23"/>
                <a:gd name="T6" fmla="*/ 564 w 1603"/>
                <a:gd name="T7" fmla="*/ 23 h 23"/>
                <a:gd name="T8" fmla="*/ 645 w 1603"/>
                <a:gd name="T9" fmla="*/ 21 h 23"/>
                <a:gd name="T10" fmla="*/ 1313 w 1603"/>
                <a:gd name="T11" fmla="*/ 23 h 23"/>
                <a:gd name="T12" fmla="*/ 1603 w 1603"/>
                <a:gd name="T13" fmla="*/ 23 h 23"/>
                <a:gd name="T14" fmla="*/ 645 w 1603"/>
                <a:gd name="T15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3" h="23">
                  <a:moveTo>
                    <a:pt x="645" y="8"/>
                  </a:moveTo>
                  <a:cubicBezTo>
                    <a:pt x="431" y="16"/>
                    <a:pt x="216" y="19"/>
                    <a:pt x="0" y="20"/>
                  </a:cubicBezTo>
                  <a:cubicBezTo>
                    <a:pt x="9" y="22"/>
                    <a:pt x="18" y="23"/>
                    <a:pt x="27" y="23"/>
                  </a:cubicBezTo>
                  <a:cubicBezTo>
                    <a:pt x="564" y="23"/>
                    <a:pt x="564" y="23"/>
                    <a:pt x="564" y="23"/>
                  </a:cubicBezTo>
                  <a:cubicBezTo>
                    <a:pt x="591" y="22"/>
                    <a:pt x="618" y="22"/>
                    <a:pt x="645" y="21"/>
                  </a:cubicBezTo>
                  <a:cubicBezTo>
                    <a:pt x="747" y="17"/>
                    <a:pt x="1212" y="19"/>
                    <a:pt x="1313" y="23"/>
                  </a:cubicBezTo>
                  <a:cubicBezTo>
                    <a:pt x="1603" y="23"/>
                    <a:pt x="1603" y="23"/>
                    <a:pt x="1603" y="23"/>
                  </a:cubicBezTo>
                  <a:cubicBezTo>
                    <a:pt x="1405" y="17"/>
                    <a:pt x="846" y="0"/>
                    <a:pt x="645" y="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6" name="Freeform 1414"/>
            <p:cNvSpPr>
              <a:spLocks/>
            </p:cNvSpPr>
            <p:nvPr/>
          </p:nvSpPr>
          <p:spPr bwMode="auto">
            <a:xfrm>
              <a:off x="4500" y="3987"/>
              <a:ext cx="1047" cy="45"/>
            </a:xfrm>
            <a:custGeom>
              <a:avLst/>
              <a:gdLst>
                <a:gd name="T0" fmla="*/ 0 w 461"/>
                <a:gd name="T1" fmla="*/ 20 h 20"/>
                <a:gd name="T2" fmla="*/ 214 w 461"/>
                <a:gd name="T3" fmla="*/ 20 h 20"/>
                <a:gd name="T4" fmla="*/ 376 w 461"/>
                <a:gd name="T5" fmla="*/ 13 h 20"/>
                <a:gd name="T6" fmla="*/ 433 w 461"/>
                <a:gd name="T7" fmla="*/ 15 h 20"/>
                <a:gd name="T8" fmla="*/ 461 w 461"/>
                <a:gd name="T9" fmla="*/ 2 h 20"/>
                <a:gd name="T10" fmla="*/ 327 w 461"/>
                <a:gd name="T11" fmla="*/ 0 h 20"/>
                <a:gd name="T12" fmla="*/ 0 w 461"/>
                <a:gd name="T1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20">
                  <a:moveTo>
                    <a:pt x="0" y="20"/>
                  </a:moveTo>
                  <a:cubicBezTo>
                    <a:pt x="214" y="20"/>
                    <a:pt x="214" y="20"/>
                    <a:pt x="214" y="20"/>
                  </a:cubicBezTo>
                  <a:cubicBezTo>
                    <a:pt x="268" y="16"/>
                    <a:pt x="321" y="13"/>
                    <a:pt x="376" y="13"/>
                  </a:cubicBezTo>
                  <a:cubicBezTo>
                    <a:pt x="395" y="14"/>
                    <a:pt x="414" y="14"/>
                    <a:pt x="433" y="15"/>
                  </a:cubicBezTo>
                  <a:cubicBezTo>
                    <a:pt x="443" y="12"/>
                    <a:pt x="452" y="7"/>
                    <a:pt x="461" y="2"/>
                  </a:cubicBezTo>
                  <a:cubicBezTo>
                    <a:pt x="416" y="1"/>
                    <a:pt x="371" y="0"/>
                    <a:pt x="327" y="0"/>
                  </a:cubicBezTo>
                  <a:cubicBezTo>
                    <a:pt x="217" y="2"/>
                    <a:pt x="110" y="15"/>
                    <a:pt x="0" y="20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7" name="Freeform 1415"/>
            <p:cNvSpPr>
              <a:spLocks/>
            </p:cNvSpPr>
            <p:nvPr/>
          </p:nvSpPr>
          <p:spPr bwMode="auto">
            <a:xfrm>
              <a:off x="107" y="540"/>
              <a:ext cx="131" cy="3124"/>
            </a:xfrm>
            <a:custGeom>
              <a:avLst/>
              <a:gdLst>
                <a:gd name="T0" fmla="*/ 25 w 58"/>
                <a:gd name="T1" fmla="*/ 426 h 1376"/>
                <a:gd name="T2" fmla="*/ 22 w 58"/>
                <a:gd name="T3" fmla="*/ 626 h 1376"/>
                <a:gd name="T4" fmla="*/ 2 w 58"/>
                <a:gd name="T5" fmla="*/ 1125 h 1376"/>
                <a:gd name="T6" fmla="*/ 32 w 58"/>
                <a:gd name="T7" fmla="*/ 1344 h 1376"/>
                <a:gd name="T8" fmla="*/ 40 w 58"/>
                <a:gd name="T9" fmla="*/ 1285 h 1376"/>
                <a:gd name="T10" fmla="*/ 14 w 58"/>
                <a:gd name="T11" fmla="*/ 1207 h 1376"/>
                <a:gd name="T12" fmla="*/ 14 w 58"/>
                <a:gd name="T13" fmla="*/ 1047 h 1376"/>
                <a:gd name="T14" fmla="*/ 37 w 58"/>
                <a:gd name="T15" fmla="*/ 566 h 1376"/>
                <a:gd name="T16" fmla="*/ 37 w 58"/>
                <a:gd name="T17" fmla="*/ 366 h 1376"/>
                <a:gd name="T18" fmla="*/ 33 w 58"/>
                <a:gd name="T19" fmla="*/ 149 h 1376"/>
                <a:gd name="T20" fmla="*/ 57 w 58"/>
                <a:gd name="T21" fmla="*/ 55 h 1376"/>
                <a:gd name="T22" fmla="*/ 38 w 58"/>
                <a:gd name="T23" fmla="*/ 5 h 1376"/>
                <a:gd name="T24" fmla="*/ 13 w 58"/>
                <a:gd name="T25" fmla="*/ 31 h 1376"/>
                <a:gd name="T26" fmla="*/ 27 w 58"/>
                <a:gd name="T27" fmla="*/ 97 h 1376"/>
                <a:gd name="T28" fmla="*/ 15 w 58"/>
                <a:gd name="T29" fmla="*/ 195 h 1376"/>
                <a:gd name="T30" fmla="*/ 21 w 58"/>
                <a:gd name="T31" fmla="*/ 300 h 1376"/>
                <a:gd name="T32" fmla="*/ 25 w 58"/>
                <a:gd name="T33" fmla="*/ 42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1376">
                  <a:moveTo>
                    <a:pt x="25" y="426"/>
                  </a:moveTo>
                  <a:cubicBezTo>
                    <a:pt x="26" y="513"/>
                    <a:pt x="25" y="540"/>
                    <a:pt x="22" y="626"/>
                  </a:cubicBezTo>
                  <a:cubicBezTo>
                    <a:pt x="15" y="811"/>
                    <a:pt x="6" y="939"/>
                    <a:pt x="2" y="1125"/>
                  </a:cubicBezTo>
                  <a:cubicBezTo>
                    <a:pt x="0" y="1223"/>
                    <a:pt x="19" y="1376"/>
                    <a:pt x="32" y="1344"/>
                  </a:cubicBezTo>
                  <a:cubicBezTo>
                    <a:pt x="35" y="1338"/>
                    <a:pt x="43" y="1303"/>
                    <a:pt x="40" y="1285"/>
                  </a:cubicBezTo>
                  <a:cubicBezTo>
                    <a:pt x="35" y="1257"/>
                    <a:pt x="17" y="1239"/>
                    <a:pt x="14" y="1207"/>
                  </a:cubicBezTo>
                  <a:cubicBezTo>
                    <a:pt x="8" y="1153"/>
                    <a:pt x="16" y="1114"/>
                    <a:pt x="14" y="1047"/>
                  </a:cubicBezTo>
                  <a:cubicBezTo>
                    <a:pt x="10" y="875"/>
                    <a:pt x="33" y="738"/>
                    <a:pt x="37" y="566"/>
                  </a:cubicBezTo>
                  <a:cubicBezTo>
                    <a:pt x="39" y="480"/>
                    <a:pt x="39" y="453"/>
                    <a:pt x="37" y="366"/>
                  </a:cubicBezTo>
                  <a:cubicBezTo>
                    <a:pt x="34" y="283"/>
                    <a:pt x="21" y="232"/>
                    <a:pt x="33" y="149"/>
                  </a:cubicBezTo>
                  <a:cubicBezTo>
                    <a:pt x="42" y="89"/>
                    <a:pt x="55" y="115"/>
                    <a:pt x="57" y="55"/>
                  </a:cubicBezTo>
                  <a:cubicBezTo>
                    <a:pt x="57" y="55"/>
                    <a:pt x="58" y="11"/>
                    <a:pt x="38" y="5"/>
                  </a:cubicBezTo>
                  <a:cubicBezTo>
                    <a:pt x="18" y="0"/>
                    <a:pt x="13" y="31"/>
                    <a:pt x="13" y="31"/>
                  </a:cubicBezTo>
                  <a:cubicBezTo>
                    <a:pt x="12" y="77"/>
                    <a:pt x="33" y="52"/>
                    <a:pt x="27" y="97"/>
                  </a:cubicBezTo>
                  <a:cubicBezTo>
                    <a:pt x="23" y="129"/>
                    <a:pt x="16" y="162"/>
                    <a:pt x="15" y="195"/>
                  </a:cubicBezTo>
                  <a:cubicBezTo>
                    <a:pt x="12" y="239"/>
                    <a:pt x="20" y="257"/>
                    <a:pt x="21" y="300"/>
                  </a:cubicBezTo>
                  <a:cubicBezTo>
                    <a:pt x="22" y="346"/>
                    <a:pt x="24" y="381"/>
                    <a:pt x="25" y="426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8" name="Freeform 1416"/>
            <p:cNvSpPr>
              <a:spLocks/>
            </p:cNvSpPr>
            <p:nvPr/>
          </p:nvSpPr>
          <p:spPr bwMode="auto">
            <a:xfrm>
              <a:off x="227" y="324"/>
              <a:ext cx="5295" cy="59"/>
            </a:xfrm>
            <a:custGeom>
              <a:avLst/>
              <a:gdLst>
                <a:gd name="T0" fmla="*/ 374 w 2333"/>
                <a:gd name="T1" fmla="*/ 5 h 26"/>
                <a:gd name="T2" fmla="*/ 1393 w 2333"/>
                <a:gd name="T3" fmla="*/ 15 h 26"/>
                <a:gd name="T4" fmla="*/ 1778 w 2333"/>
                <a:gd name="T5" fmla="*/ 18 h 26"/>
                <a:gd name="T6" fmla="*/ 2123 w 2333"/>
                <a:gd name="T7" fmla="*/ 22 h 26"/>
                <a:gd name="T8" fmla="*/ 2333 w 2333"/>
                <a:gd name="T9" fmla="*/ 12 h 26"/>
                <a:gd name="T10" fmla="*/ 2297 w 2333"/>
                <a:gd name="T11" fmla="*/ 1 h 26"/>
                <a:gd name="T12" fmla="*/ 2098 w 2333"/>
                <a:gd name="T13" fmla="*/ 9 h 26"/>
                <a:gd name="T14" fmla="*/ 1695 w 2333"/>
                <a:gd name="T15" fmla="*/ 3 h 26"/>
                <a:gd name="T16" fmla="*/ 1311 w 2333"/>
                <a:gd name="T17" fmla="*/ 2 h 26"/>
                <a:gd name="T18" fmla="*/ 596 w 2333"/>
                <a:gd name="T19" fmla="*/ 0 h 26"/>
                <a:gd name="T20" fmla="*/ 66 w 2333"/>
                <a:gd name="T21" fmla="*/ 0 h 26"/>
                <a:gd name="T22" fmla="*/ 0 w 2333"/>
                <a:gd name="T23" fmla="*/ 18 h 26"/>
                <a:gd name="T24" fmla="*/ 374 w 2333"/>
                <a:gd name="T25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33" h="26">
                  <a:moveTo>
                    <a:pt x="374" y="5"/>
                  </a:moveTo>
                  <a:cubicBezTo>
                    <a:pt x="593" y="12"/>
                    <a:pt x="1173" y="16"/>
                    <a:pt x="1393" y="15"/>
                  </a:cubicBezTo>
                  <a:cubicBezTo>
                    <a:pt x="1521" y="15"/>
                    <a:pt x="1650" y="15"/>
                    <a:pt x="1778" y="18"/>
                  </a:cubicBezTo>
                  <a:cubicBezTo>
                    <a:pt x="1893" y="20"/>
                    <a:pt x="2007" y="26"/>
                    <a:pt x="2123" y="22"/>
                  </a:cubicBezTo>
                  <a:cubicBezTo>
                    <a:pt x="2192" y="20"/>
                    <a:pt x="2263" y="14"/>
                    <a:pt x="2333" y="12"/>
                  </a:cubicBezTo>
                  <a:cubicBezTo>
                    <a:pt x="2321" y="7"/>
                    <a:pt x="2309" y="3"/>
                    <a:pt x="2297" y="1"/>
                  </a:cubicBezTo>
                  <a:cubicBezTo>
                    <a:pt x="2230" y="4"/>
                    <a:pt x="2164" y="8"/>
                    <a:pt x="2098" y="9"/>
                  </a:cubicBezTo>
                  <a:cubicBezTo>
                    <a:pt x="1963" y="12"/>
                    <a:pt x="1829" y="4"/>
                    <a:pt x="1695" y="3"/>
                  </a:cubicBezTo>
                  <a:cubicBezTo>
                    <a:pt x="1567" y="1"/>
                    <a:pt x="1439" y="2"/>
                    <a:pt x="1311" y="2"/>
                  </a:cubicBezTo>
                  <a:cubicBezTo>
                    <a:pt x="1194" y="3"/>
                    <a:pt x="713" y="3"/>
                    <a:pt x="59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42" y="0"/>
                    <a:pt x="19" y="6"/>
                    <a:pt x="0" y="18"/>
                  </a:cubicBezTo>
                  <a:cubicBezTo>
                    <a:pt x="119" y="3"/>
                    <a:pt x="245" y="1"/>
                    <a:pt x="374" y="5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19" name="Freeform 1417"/>
            <p:cNvSpPr>
              <a:spLocks/>
            </p:cNvSpPr>
            <p:nvPr/>
          </p:nvSpPr>
          <p:spPr bwMode="auto">
            <a:xfrm>
              <a:off x="157" y="3780"/>
              <a:ext cx="1740" cy="204"/>
            </a:xfrm>
            <a:custGeom>
              <a:avLst/>
              <a:gdLst>
                <a:gd name="T0" fmla="*/ 750 w 767"/>
                <a:gd name="T1" fmla="*/ 64 h 90"/>
                <a:gd name="T2" fmla="*/ 741 w 767"/>
                <a:gd name="T3" fmla="*/ 46 h 90"/>
                <a:gd name="T4" fmla="*/ 547 w 767"/>
                <a:gd name="T5" fmla="*/ 2 h 90"/>
                <a:gd name="T6" fmla="*/ 342 w 767"/>
                <a:gd name="T7" fmla="*/ 16 h 90"/>
                <a:gd name="T8" fmla="*/ 35 w 767"/>
                <a:gd name="T9" fmla="*/ 33 h 90"/>
                <a:gd name="T10" fmla="*/ 21 w 767"/>
                <a:gd name="T11" fmla="*/ 46 h 90"/>
                <a:gd name="T12" fmla="*/ 302 w 767"/>
                <a:gd name="T13" fmla="*/ 34 h 90"/>
                <a:gd name="T14" fmla="*/ 529 w 767"/>
                <a:gd name="T15" fmla="*/ 26 h 90"/>
                <a:gd name="T16" fmla="*/ 684 w 767"/>
                <a:gd name="T17" fmla="*/ 57 h 90"/>
                <a:gd name="T18" fmla="*/ 336 w 767"/>
                <a:gd name="T19" fmla="*/ 49 h 90"/>
                <a:gd name="T20" fmla="*/ 3 w 767"/>
                <a:gd name="T21" fmla="*/ 62 h 90"/>
                <a:gd name="T22" fmla="*/ 0 w 767"/>
                <a:gd name="T23" fmla="*/ 65 h 90"/>
                <a:gd name="T24" fmla="*/ 8 w 767"/>
                <a:gd name="T25" fmla="*/ 75 h 90"/>
                <a:gd name="T26" fmla="*/ 336 w 767"/>
                <a:gd name="T27" fmla="*/ 63 h 90"/>
                <a:gd name="T28" fmla="*/ 750 w 767"/>
                <a:gd name="T29" fmla="*/ 6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7" h="90">
                  <a:moveTo>
                    <a:pt x="750" y="64"/>
                  </a:moveTo>
                  <a:cubicBezTo>
                    <a:pt x="767" y="61"/>
                    <a:pt x="759" y="44"/>
                    <a:pt x="741" y="46"/>
                  </a:cubicBezTo>
                  <a:cubicBezTo>
                    <a:pt x="666" y="58"/>
                    <a:pt x="626" y="0"/>
                    <a:pt x="547" y="2"/>
                  </a:cubicBezTo>
                  <a:cubicBezTo>
                    <a:pt x="477" y="4"/>
                    <a:pt x="409" y="8"/>
                    <a:pt x="342" y="16"/>
                  </a:cubicBezTo>
                  <a:cubicBezTo>
                    <a:pt x="249" y="28"/>
                    <a:pt x="138" y="38"/>
                    <a:pt x="35" y="33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114" y="50"/>
                    <a:pt x="214" y="42"/>
                    <a:pt x="302" y="34"/>
                  </a:cubicBezTo>
                  <a:cubicBezTo>
                    <a:pt x="385" y="27"/>
                    <a:pt x="444" y="28"/>
                    <a:pt x="529" y="26"/>
                  </a:cubicBezTo>
                  <a:cubicBezTo>
                    <a:pt x="568" y="25"/>
                    <a:pt x="644" y="57"/>
                    <a:pt x="684" y="57"/>
                  </a:cubicBezTo>
                  <a:cubicBezTo>
                    <a:pt x="577" y="74"/>
                    <a:pt x="450" y="45"/>
                    <a:pt x="336" y="49"/>
                  </a:cubicBezTo>
                  <a:cubicBezTo>
                    <a:pt x="225" y="53"/>
                    <a:pt x="114" y="59"/>
                    <a:pt x="3" y="6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2" y="68"/>
                    <a:pt x="5" y="72"/>
                    <a:pt x="8" y="75"/>
                  </a:cubicBezTo>
                  <a:cubicBezTo>
                    <a:pt x="118" y="72"/>
                    <a:pt x="227" y="66"/>
                    <a:pt x="336" y="63"/>
                  </a:cubicBezTo>
                  <a:cubicBezTo>
                    <a:pt x="496" y="58"/>
                    <a:pt x="602" y="90"/>
                    <a:pt x="750" y="64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0" name="Freeform 1418"/>
            <p:cNvSpPr>
              <a:spLocks/>
            </p:cNvSpPr>
            <p:nvPr/>
          </p:nvSpPr>
          <p:spPr bwMode="auto">
            <a:xfrm>
              <a:off x="293" y="3689"/>
              <a:ext cx="5063" cy="118"/>
            </a:xfrm>
            <a:custGeom>
              <a:avLst/>
              <a:gdLst>
                <a:gd name="T0" fmla="*/ 342 w 2231"/>
                <a:gd name="T1" fmla="*/ 38 h 52"/>
                <a:gd name="T2" fmla="*/ 631 w 2231"/>
                <a:gd name="T3" fmla="*/ 26 h 52"/>
                <a:gd name="T4" fmla="*/ 1332 w 2231"/>
                <a:gd name="T5" fmla="*/ 30 h 52"/>
                <a:gd name="T6" fmla="*/ 1681 w 2231"/>
                <a:gd name="T7" fmla="*/ 30 h 52"/>
                <a:gd name="T8" fmla="*/ 2231 w 2231"/>
                <a:gd name="T9" fmla="*/ 12 h 52"/>
                <a:gd name="T10" fmla="*/ 2217 w 2231"/>
                <a:gd name="T11" fmla="*/ 0 h 52"/>
                <a:gd name="T12" fmla="*/ 1762 w 2231"/>
                <a:gd name="T13" fmla="*/ 15 h 52"/>
                <a:gd name="T14" fmla="*/ 1412 w 2231"/>
                <a:gd name="T15" fmla="*/ 18 h 52"/>
                <a:gd name="T16" fmla="*/ 864 w 2231"/>
                <a:gd name="T17" fmla="*/ 14 h 52"/>
                <a:gd name="T18" fmla="*/ 693 w 2231"/>
                <a:gd name="T19" fmla="*/ 7 h 52"/>
                <a:gd name="T20" fmla="*/ 561 w 2231"/>
                <a:gd name="T21" fmla="*/ 20 h 52"/>
                <a:gd name="T22" fmla="*/ 369 w 2231"/>
                <a:gd name="T23" fmla="*/ 23 h 52"/>
                <a:gd name="T24" fmla="*/ 15 w 2231"/>
                <a:gd name="T25" fmla="*/ 38 h 52"/>
                <a:gd name="T26" fmla="*/ 0 w 2231"/>
                <a:gd name="T27" fmla="*/ 52 h 52"/>
                <a:gd name="T28" fmla="*/ 1 w 2231"/>
                <a:gd name="T29" fmla="*/ 52 h 52"/>
                <a:gd name="T30" fmla="*/ 342 w 2231"/>
                <a:gd name="T31" fmla="*/ 38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31" h="52">
                  <a:moveTo>
                    <a:pt x="342" y="38"/>
                  </a:moveTo>
                  <a:cubicBezTo>
                    <a:pt x="441" y="33"/>
                    <a:pt x="534" y="37"/>
                    <a:pt x="631" y="26"/>
                  </a:cubicBezTo>
                  <a:cubicBezTo>
                    <a:pt x="742" y="14"/>
                    <a:pt x="1220" y="27"/>
                    <a:pt x="1332" y="30"/>
                  </a:cubicBezTo>
                  <a:cubicBezTo>
                    <a:pt x="1448" y="32"/>
                    <a:pt x="1565" y="32"/>
                    <a:pt x="1681" y="30"/>
                  </a:cubicBezTo>
                  <a:cubicBezTo>
                    <a:pt x="1865" y="26"/>
                    <a:pt x="2047" y="15"/>
                    <a:pt x="2231" y="12"/>
                  </a:cubicBezTo>
                  <a:cubicBezTo>
                    <a:pt x="2226" y="8"/>
                    <a:pt x="2222" y="4"/>
                    <a:pt x="2217" y="0"/>
                  </a:cubicBezTo>
                  <a:cubicBezTo>
                    <a:pt x="2066" y="3"/>
                    <a:pt x="1915" y="10"/>
                    <a:pt x="1762" y="15"/>
                  </a:cubicBezTo>
                  <a:cubicBezTo>
                    <a:pt x="1645" y="18"/>
                    <a:pt x="1529" y="19"/>
                    <a:pt x="1412" y="18"/>
                  </a:cubicBezTo>
                  <a:cubicBezTo>
                    <a:pt x="1351" y="17"/>
                    <a:pt x="925" y="15"/>
                    <a:pt x="864" y="14"/>
                  </a:cubicBezTo>
                  <a:cubicBezTo>
                    <a:pt x="806" y="12"/>
                    <a:pt x="752" y="5"/>
                    <a:pt x="693" y="7"/>
                  </a:cubicBezTo>
                  <a:cubicBezTo>
                    <a:pt x="648" y="9"/>
                    <a:pt x="605" y="16"/>
                    <a:pt x="561" y="20"/>
                  </a:cubicBezTo>
                  <a:cubicBezTo>
                    <a:pt x="498" y="26"/>
                    <a:pt x="432" y="22"/>
                    <a:pt x="369" y="23"/>
                  </a:cubicBezTo>
                  <a:cubicBezTo>
                    <a:pt x="250" y="26"/>
                    <a:pt x="134" y="38"/>
                    <a:pt x="15" y="3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1" y="52"/>
                  </a:cubicBezTo>
                  <a:cubicBezTo>
                    <a:pt x="116" y="52"/>
                    <a:pt x="228" y="43"/>
                    <a:pt x="342" y="38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1" name="Freeform 1419"/>
            <p:cNvSpPr>
              <a:spLocks/>
            </p:cNvSpPr>
            <p:nvPr/>
          </p:nvSpPr>
          <p:spPr bwMode="auto">
            <a:xfrm>
              <a:off x="93" y="517"/>
              <a:ext cx="50" cy="2486"/>
            </a:xfrm>
            <a:custGeom>
              <a:avLst/>
              <a:gdLst>
                <a:gd name="T0" fmla="*/ 11 w 22"/>
                <a:gd name="T1" fmla="*/ 639 h 1095"/>
                <a:gd name="T2" fmla="*/ 13 w 22"/>
                <a:gd name="T3" fmla="*/ 413 h 1095"/>
                <a:gd name="T4" fmla="*/ 18 w 22"/>
                <a:gd name="T5" fmla="*/ 188 h 1095"/>
                <a:gd name="T6" fmla="*/ 6 w 22"/>
                <a:gd name="T7" fmla="*/ 0 h 1095"/>
                <a:gd name="T8" fmla="*/ 0 w 22"/>
                <a:gd name="T9" fmla="*/ 40 h 1095"/>
                <a:gd name="T10" fmla="*/ 0 w 22"/>
                <a:gd name="T11" fmla="*/ 107 h 1095"/>
                <a:gd name="T12" fmla="*/ 5 w 22"/>
                <a:gd name="T13" fmla="*/ 207 h 1095"/>
                <a:gd name="T14" fmla="*/ 0 w 22"/>
                <a:gd name="T15" fmla="*/ 431 h 1095"/>
                <a:gd name="T16" fmla="*/ 0 w 22"/>
                <a:gd name="T17" fmla="*/ 1095 h 1095"/>
                <a:gd name="T18" fmla="*/ 1 w 22"/>
                <a:gd name="T19" fmla="*/ 1071 h 1095"/>
                <a:gd name="T20" fmla="*/ 11 w 22"/>
                <a:gd name="T21" fmla="*/ 639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095">
                  <a:moveTo>
                    <a:pt x="11" y="639"/>
                  </a:moveTo>
                  <a:cubicBezTo>
                    <a:pt x="11" y="543"/>
                    <a:pt x="11" y="508"/>
                    <a:pt x="13" y="413"/>
                  </a:cubicBezTo>
                  <a:cubicBezTo>
                    <a:pt x="16" y="327"/>
                    <a:pt x="22" y="274"/>
                    <a:pt x="18" y="188"/>
                  </a:cubicBezTo>
                  <a:cubicBezTo>
                    <a:pt x="15" y="126"/>
                    <a:pt x="8" y="63"/>
                    <a:pt x="6" y="0"/>
                  </a:cubicBezTo>
                  <a:cubicBezTo>
                    <a:pt x="2" y="12"/>
                    <a:pt x="0" y="26"/>
                    <a:pt x="0" y="4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2" y="140"/>
                    <a:pt x="4" y="174"/>
                    <a:pt x="5" y="207"/>
                  </a:cubicBezTo>
                  <a:cubicBezTo>
                    <a:pt x="8" y="293"/>
                    <a:pt x="2" y="345"/>
                    <a:pt x="0" y="431"/>
                  </a:cubicBezTo>
                  <a:cubicBezTo>
                    <a:pt x="0" y="1095"/>
                    <a:pt x="0" y="1095"/>
                    <a:pt x="0" y="1095"/>
                  </a:cubicBezTo>
                  <a:cubicBezTo>
                    <a:pt x="0" y="1087"/>
                    <a:pt x="0" y="1079"/>
                    <a:pt x="1" y="1071"/>
                  </a:cubicBezTo>
                  <a:cubicBezTo>
                    <a:pt x="8" y="908"/>
                    <a:pt x="12" y="802"/>
                    <a:pt x="11" y="63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2" name="Freeform 1420"/>
            <p:cNvSpPr>
              <a:spLocks/>
            </p:cNvSpPr>
            <p:nvPr/>
          </p:nvSpPr>
          <p:spPr bwMode="auto">
            <a:xfrm>
              <a:off x="93" y="3262"/>
              <a:ext cx="89" cy="638"/>
            </a:xfrm>
            <a:custGeom>
              <a:avLst/>
              <a:gdLst>
                <a:gd name="T0" fmla="*/ 38 w 39"/>
                <a:gd name="T1" fmla="*/ 231 h 281"/>
                <a:gd name="T2" fmla="*/ 16 w 39"/>
                <a:gd name="T3" fmla="*/ 189 h 281"/>
                <a:gd name="T4" fmla="*/ 0 w 39"/>
                <a:gd name="T5" fmla="*/ 0 h 281"/>
                <a:gd name="T6" fmla="*/ 0 w 39"/>
                <a:gd name="T7" fmla="*/ 137 h 281"/>
                <a:gd name="T8" fmla="*/ 27 w 39"/>
                <a:gd name="T9" fmla="*/ 275 h 281"/>
                <a:gd name="T10" fmla="*/ 38 w 39"/>
                <a:gd name="T11" fmla="*/ 23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81">
                  <a:moveTo>
                    <a:pt x="38" y="231"/>
                  </a:moveTo>
                  <a:cubicBezTo>
                    <a:pt x="39" y="223"/>
                    <a:pt x="19" y="207"/>
                    <a:pt x="16" y="189"/>
                  </a:cubicBezTo>
                  <a:cubicBezTo>
                    <a:pt x="8" y="141"/>
                    <a:pt x="2" y="70"/>
                    <a:pt x="0" y="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8" y="188"/>
                    <a:pt x="19" y="281"/>
                    <a:pt x="27" y="275"/>
                  </a:cubicBezTo>
                  <a:cubicBezTo>
                    <a:pt x="35" y="269"/>
                    <a:pt x="35" y="261"/>
                    <a:pt x="38" y="231"/>
                  </a:cubicBezTo>
                  <a:close/>
                </a:path>
              </a:pathLst>
            </a:custGeom>
            <a:gradFill>
              <a:gsLst>
                <a:gs pos="0">
                  <a:srgbClr val="CB9446">
                    <a:lumMod val="98000"/>
                  </a:srgbClr>
                </a:gs>
                <a:gs pos="100000">
                  <a:srgbClr val="D39B3A">
                    <a:lumMod val="91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3" name="Freeform 1421"/>
            <p:cNvSpPr>
              <a:spLocks/>
            </p:cNvSpPr>
            <p:nvPr/>
          </p:nvSpPr>
          <p:spPr bwMode="auto">
            <a:xfrm>
              <a:off x="5669" y="1060"/>
              <a:ext cx="14" cy="563"/>
            </a:xfrm>
            <a:custGeom>
              <a:avLst/>
              <a:gdLst>
                <a:gd name="T0" fmla="*/ 1 w 6"/>
                <a:gd name="T1" fmla="*/ 162 h 248"/>
                <a:gd name="T2" fmla="*/ 6 w 6"/>
                <a:gd name="T3" fmla="*/ 248 h 248"/>
                <a:gd name="T4" fmla="*/ 6 w 6"/>
                <a:gd name="T5" fmla="*/ 0 h 248"/>
                <a:gd name="T6" fmla="*/ 1 w 6"/>
                <a:gd name="T7" fmla="*/ 162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48">
                  <a:moveTo>
                    <a:pt x="1" y="162"/>
                  </a:moveTo>
                  <a:cubicBezTo>
                    <a:pt x="1" y="191"/>
                    <a:pt x="3" y="219"/>
                    <a:pt x="6" y="24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58"/>
                    <a:pt x="0" y="105"/>
                    <a:pt x="1" y="162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4" name="Freeform 1422"/>
            <p:cNvSpPr>
              <a:spLocks/>
            </p:cNvSpPr>
            <p:nvPr/>
          </p:nvSpPr>
          <p:spPr bwMode="auto">
            <a:xfrm>
              <a:off x="5633" y="2833"/>
              <a:ext cx="70" cy="634"/>
            </a:xfrm>
            <a:custGeom>
              <a:avLst/>
              <a:gdLst>
                <a:gd name="T0" fmla="*/ 31 w 31"/>
                <a:gd name="T1" fmla="*/ 164 h 279"/>
                <a:gd name="T2" fmla="*/ 26 w 31"/>
                <a:gd name="T3" fmla="*/ 277 h 279"/>
                <a:gd name="T4" fmla="*/ 10 w 31"/>
                <a:gd name="T5" fmla="*/ 174 h 279"/>
                <a:gd name="T6" fmla="*/ 20 w 31"/>
                <a:gd name="T7" fmla="*/ 0 h 279"/>
                <a:gd name="T8" fmla="*/ 31 w 31"/>
                <a:gd name="T9" fmla="*/ 16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9">
                  <a:moveTo>
                    <a:pt x="31" y="164"/>
                  </a:moveTo>
                  <a:cubicBezTo>
                    <a:pt x="31" y="169"/>
                    <a:pt x="30" y="272"/>
                    <a:pt x="26" y="277"/>
                  </a:cubicBezTo>
                  <a:cubicBezTo>
                    <a:pt x="24" y="279"/>
                    <a:pt x="20" y="223"/>
                    <a:pt x="10" y="174"/>
                  </a:cubicBezTo>
                  <a:cubicBezTo>
                    <a:pt x="0" y="125"/>
                    <a:pt x="20" y="0"/>
                    <a:pt x="20" y="0"/>
                  </a:cubicBezTo>
                  <a:cubicBezTo>
                    <a:pt x="29" y="61"/>
                    <a:pt x="28" y="101"/>
                    <a:pt x="31" y="164"/>
                  </a:cubicBezTo>
                  <a:close/>
                </a:path>
              </a:pathLst>
            </a:custGeom>
            <a:gradFill>
              <a:gsLst>
                <a:gs pos="95000">
                  <a:srgbClr val="CB9446">
                    <a:lumMod val="98000"/>
                  </a:srgbClr>
                </a:gs>
                <a:gs pos="0">
                  <a:srgbClr val="CA933F">
                    <a:lumMod val="94000"/>
                    <a:lumOff val="6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5" name="Freeform 1423"/>
            <p:cNvSpPr>
              <a:spLocks/>
            </p:cNvSpPr>
            <p:nvPr/>
          </p:nvSpPr>
          <p:spPr bwMode="auto">
            <a:xfrm>
              <a:off x="220" y="239"/>
              <a:ext cx="5395" cy="2906"/>
            </a:xfrm>
            <a:custGeom>
              <a:avLst/>
              <a:gdLst>
                <a:gd name="T0" fmla="*/ 425 w 2377"/>
                <a:gd name="T1" fmla="*/ 18 h 1280"/>
                <a:gd name="T2" fmla="*/ 1480 w 2377"/>
                <a:gd name="T3" fmla="*/ 36 h 1280"/>
                <a:gd name="T4" fmla="*/ 1747 w 2377"/>
                <a:gd name="T5" fmla="*/ 33 h 1280"/>
                <a:gd name="T6" fmla="*/ 2080 w 2377"/>
                <a:gd name="T7" fmla="*/ 32 h 1280"/>
                <a:gd name="T8" fmla="*/ 2365 w 2377"/>
                <a:gd name="T9" fmla="*/ 41 h 1280"/>
                <a:gd name="T10" fmla="*/ 2355 w 2377"/>
                <a:gd name="T11" fmla="*/ 50 h 1280"/>
                <a:gd name="T12" fmla="*/ 2309 w 2377"/>
                <a:gd name="T13" fmla="*/ 48 h 1280"/>
                <a:gd name="T14" fmla="*/ 2070 w 2377"/>
                <a:gd name="T15" fmla="*/ 40 h 1280"/>
                <a:gd name="T16" fmla="*/ 2062 w 2377"/>
                <a:gd name="T17" fmla="*/ 53 h 1280"/>
                <a:gd name="T18" fmla="*/ 2311 w 2377"/>
                <a:gd name="T19" fmla="*/ 92 h 1280"/>
                <a:gd name="T20" fmla="*/ 2301 w 2377"/>
                <a:gd name="T21" fmla="*/ 269 h 1280"/>
                <a:gd name="T22" fmla="*/ 2301 w 2377"/>
                <a:gd name="T23" fmla="*/ 643 h 1280"/>
                <a:gd name="T24" fmla="*/ 2311 w 2377"/>
                <a:gd name="T25" fmla="*/ 990 h 1280"/>
                <a:gd name="T26" fmla="*/ 2325 w 2377"/>
                <a:gd name="T27" fmla="*/ 1274 h 1280"/>
                <a:gd name="T28" fmla="*/ 2335 w 2377"/>
                <a:gd name="T29" fmla="*/ 1265 h 1280"/>
                <a:gd name="T30" fmla="*/ 2332 w 2377"/>
                <a:gd name="T31" fmla="*/ 853 h 1280"/>
                <a:gd name="T32" fmla="*/ 2318 w 2377"/>
                <a:gd name="T33" fmla="*/ 544 h 1280"/>
                <a:gd name="T34" fmla="*/ 2308 w 2377"/>
                <a:gd name="T35" fmla="*/ 371 h 1280"/>
                <a:gd name="T36" fmla="*/ 2316 w 2377"/>
                <a:gd name="T37" fmla="*/ 215 h 1280"/>
                <a:gd name="T38" fmla="*/ 2366 w 2377"/>
                <a:gd name="T39" fmla="*/ 41 h 1280"/>
                <a:gd name="T40" fmla="*/ 2366 w 2377"/>
                <a:gd name="T41" fmla="*/ 41 h 1280"/>
                <a:gd name="T42" fmla="*/ 2377 w 2377"/>
                <a:gd name="T43" fmla="*/ 32 h 1280"/>
                <a:gd name="T44" fmla="*/ 2374 w 2377"/>
                <a:gd name="T45" fmla="*/ 29 h 1280"/>
                <a:gd name="T46" fmla="*/ 2236 w 2377"/>
                <a:gd name="T47" fmla="*/ 26 h 1280"/>
                <a:gd name="T48" fmla="*/ 2104 w 2377"/>
                <a:gd name="T49" fmla="*/ 14 h 1280"/>
                <a:gd name="T50" fmla="*/ 1933 w 2377"/>
                <a:gd name="T51" fmla="*/ 20 h 1280"/>
                <a:gd name="T52" fmla="*/ 1749 w 2377"/>
                <a:gd name="T53" fmla="*/ 24 h 1280"/>
                <a:gd name="T54" fmla="*/ 1475 w 2377"/>
                <a:gd name="T55" fmla="*/ 25 h 1280"/>
                <a:gd name="T56" fmla="*/ 290 w 2377"/>
                <a:gd name="T57" fmla="*/ 11 h 1280"/>
                <a:gd name="T58" fmla="*/ 88 w 2377"/>
                <a:gd name="T59" fmla="*/ 15 h 1280"/>
                <a:gd name="T60" fmla="*/ 69 w 2377"/>
                <a:gd name="T61" fmla="*/ 9 h 1280"/>
                <a:gd name="T62" fmla="*/ 0 w 2377"/>
                <a:gd name="T63" fmla="*/ 43 h 1280"/>
                <a:gd name="T64" fmla="*/ 425 w 2377"/>
                <a:gd name="T65" fmla="*/ 18 h 1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77" h="1280">
                  <a:moveTo>
                    <a:pt x="425" y="18"/>
                  </a:moveTo>
                  <a:cubicBezTo>
                    <a:pt x="657" y="14"/>
                    <a:pt x="1249" y="32"/>
                    <a:pt x="1480" y="36"/>
                  </a:cubicBezTo>
                  <a:cubicBezTo>
                    <a:pt x="1597" y="38"/>
                    <a:pt x="1631" y="36"/>
                    <a:pt x="1747" y="33"/>
                  </a:cubicBezTo>
                  <a:cubicBezTo>
                    <a:pt x="1859" y="31"/>
                    <a:pt x="1970" y="20"/>
                    <a:pt x="2080" y="32"/>
                  </a:cubicBezTo>
                  <a:cubicBezTo>
                    <a:pt x="2148" y="39"/>
                    <a:pt x="2298" y="40"/>
                    <a:pt x="2365" y="41"/>
                  </a:cubicBezTo>
                  <a:cubicBezTo>
                    <a:pt x="2362" y="44"/>
                    <a:pt x="2359" y="47"/>
                    <a:pt x="2355" y="50"/>
                  </a:cubicBezTo>
                  <a:cubicBezTo>
                    <a:pt x="2340" y="49"/>
                    <a:pt x="2325" y="49"/>
                    <a:pt x="2309" y="48"/>
                  </a:cubicBezTo>
                  <a:cubicBezTo>
                    <a:pt x="2231" y="47"/>
                    <a:pt x="2145" y="52"/>
                    <a:pt x="2070" y="40"/>
                  </a:cubicBezTo>
                  <a:cubicBezTo>
                    <a:pt x="2052" y="38"/>
                    <a:pt x="2045" y="50"/>
                    <a:pt x="2062" y="53"/>
                  </a:cubicBezTo>
                  <a:cubicBezTo>
                    <a:pt x="2144" y="68"/>
                    <a:pt x="2227" y="82"/>
                    <a:pt x="2311" y="92"/>
                  </a:cubicBezTo>
                  <a:cubicBezTo>
                    <a:pt x="2305" y="152"/>
                    <a:pt x="2304" y="216"/>
                    <a:pt x="2301" y="269"/>
                  </a:cubicBezTo>
                  <a:cubicBezTo>
                    <a:pt x="2290" y="421"/>
                    <a:pt x="2292" y="491"/>
                    <a:pt x="2301" y="643"/>
                  </a:cubicBezTo>
                  <a:cubicBezTo>
                    <a:pt x="2309" y="771"/>
                    <a:pt x="2317" y="862"/>
                    <a:pt x="2311" y="990"/>
                  </a:cubicBezTo>
                  <a:cubicBezTo>
                    <a:pt x="2309" y="1057"/>
                    <a:pt x="2286" y="1228"/>
                    <a:pt x="2325" y="1274"/>
                  </a:cubicBezTo>
                  <a:cubicBezTo>
                    <a:pt x="2329" y="1280"/>
                    <a:pt x="2335" y="1272"/>
                    <a:pt x="2335" y="1265"/>
                  </a:cubicBezTo>
                  <a:cubicBezTo>
                    <a:pt x="2341" y="1139"/>
                    <a:pt x="2340" y="979"/>
                    <a:pt x="2332" y="853"/>
                  </a:cubicBezTo>
                  <a:cubicBezTo>
                    <a:pt x="2326" y="754"/>
                    <a:pt x="2317" y="683"/>
                    <a:pt x="2318" y="544"/>
                  </a:cubicBezTo>
                  <a:cubicBezTo>
                    <a:pt x="2318" y="487"/>
                    <a:pt x="2292" y="429"/>
                    <a:pt x="2308" y="371"/>
                  </a:cubicBezTo>
                  <a:cubicBezTo>
                    <a:pt x="2326" y="307"/>
                    <a:pt x="2315" y="281"/>
                    <a:pt x="2316" y="215"/>
                  </a:cubicBezTo>
                  <a:cubicBezTo>
                    <a:pt x="2317" y="148"/>
                    <a:pt x="2362" y="107"/>
                    <a:pt x="2366" y="41"/>
                  </a:cubicBezTo>
                  <a:cubicBezTo>
                    <a:pt x="2366" y="41"/>
                    <a:pt x="2366" y="41"/>
                    <a:pt x="2366" y="41"/>
                  </a:cubicBezTo>
                  <a:cubicBezTo>
                    <a:pt x="2377" y="32"/>
                    <a:pt x="2377" y="32"/>
                    <a:pt x="2377" y="32"/>
                  </a:cubicBezTo>
                  <a:cubicBezTo>
                    <a:pt x="2376" y="31"/>
                    <a:pt x="2375" y="30"/>
                    <a:pt x="2374" y="29"/>
                  </a:cubicBezTo>
                  <a:cubicBezTo>
                    <a:pt x="2328" y="30"/>
                    <a:pt x="2281" y="31"/>
                    <a:pt x="2236" y="26"/>
                  </a:cubicBezTo>
                  <a:cubicBezTo>
                    <a:pt x="2192" y="22"/>
                    <a:pt x="2148" y="15"/>
                    <a:pt x="2104" y="14"/>
                  </a:cubicBezTo>
                  <a:cubicBezTo>
                    <a:pt x="2045" y="11"/>
                    <a:pt x="1991" y="19"/>
                    <a:pt x="1933" y="20"/>
                  </a:cubicBezTo>
                  <a:cubicBezTo>
                    <a:pt x="1871" y="21"/>
                    <a:pt x="1810" y="23"/>
                    <a:pt x="1749" y="24"/>
                  </a:cubicBezTo>
                  <a:cubicBezTo>
                    <a:pt x="1633" y="25"/>
                    <a:pt x="1591" y="29"/>
                    <a:pt x="1475" y="25"/>
                  </a:cubicBezTo>
                  <a:cubicBezTo>
                    <a:pt x="1226" y="18"/>
                    <a:pt x="540" y="0"/>
                    <a:pt x="290" y="11"/>
                  </a:cubicBezTo>
                  <a:cubicBezTo>
                    <a:pt x="187" y="15"/>
                    <a:pt x="124" y="17"/>
                    <a:pt x="88" y="15"/>
                  </a:cubicBezTo>
                  <a:cubicBezTo>
                    <a:pt x="87" y="15"/>
                    <a:pt x="69" y="9"/>
                    <a:pt x="69" y="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39" y="19"/>
                    <a:pt x="291" y="20"/>
                    <a:pt x="425" y="18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6" name="Freeform 1424"/>
            <p:cNvSpPr>
              <a:spLocks/>
            </p:cNvSpPr>
            <p:nvPr/>
          </p:nvSpPr>
          <p:spPr bwMode="auto">
            <a:xfrm>
              <a:off x="5578" y="456"/>
              <a:ext cx="105" cy="3456"/>
            </a:xfrm>
            <a:custGeom>
              <a:avLst/>
              <a:gdLst>
                <a:gd name="T0" fmla="*/ 34 w 46"/>
                <a:gd name="T1" fmla="*/ 857 h 1522"/>
                <a:gd name="T2" fmla="*/ 35 w 46"/>
                <a:gd name="T3" fmla="*/ 526 h 1522"/>
                <a:gd name="T4" fmla="*/ 36 w 46"/>
                <a:gd name="T5" fmla="*/ 153 h 1522"/>
                <a:gd name="T6" fmla="*/ 39 w 46"/>
                <a:gd name="T7" fmla="*/ 27 h 1522"/>
                <a:gd name="T8" fmla="*/ 27 w 46"/>
                <a:gd name="T9" fmla="*/ 0 h 1522"/>
                <a:gd name="T10" fmla="*/ 29 w 46"/>
                <a:gd name="T11" fmla="*/ 197 h 1522"/>
                <a:gd name="T12" fmla="*/ 19 w 46"/>
                <a:gd name="T13" fmla="*/ 544 h 1522"/>
                <a:gd name="T14" fmla="*/ 3 w 46"/>
                <a:gd name="T15" fmla="*/ 1232 h 1522"/>
                <a:gd name="T16" fmla="*/ 23 w 46"/>
                <a:gd name="T17" fmla="*/ 1522 h 1522"/>
                <a:gd name="T18" fmla="*/ 36 w 46"/>
                <a:gd name="T19" fmla="*/ 1499 h 1522"/>
                <a:gd name="T20" fmla="*/ 26 w 46"/>
                <a:gd name="T21" fmla="*/ 1223 h 1522"/>
                <a:gd name="T22" fmla="*/ 34 w 46"/>
                <a:gd name="T23" fmla="*/ 857 h 1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522">
                  <a:moveTo>
                    <a:pt x="34" y="857"/>
                  </a:moveTo>
                  <a:cubicBezTo>
                    <a:pt x="39" y="721"/>
                    <a:pt x="46" y="661"/>
                    <a:pt x="35" y="526"/>
                  </a:cubicBezTo>
                  <a:cubicBezTo>
                    <a:pt x="25" y="392"/>
                    <a:pt x="31" y="287"/>
                    <a:pt x="36" y="153"/>
                  </a:cubicBezTo>
                  <a:cubicBezTo>
                    <a:pt x="37" y="111"/>
                    <a:pt x="38" y="69"/>
                    <a:pt x="39" y="27"/>
                  </a:cubicBezTo>
                  <a:cubicBezTo>
                    <a:pt x="36" y="17"/>
                    <a:pt x="32" y="8"/>
                    <a:pt x="27" y="0"/>
                  </a:cubicBezTo>
                  <a:cubicBezTo>
                    <a:pt x="25" y="66"/>
                    <a:pt x="31" y="131"/>
                    <a:pt x="29" y="197"/>
                  </a:cubicBezTo>
                  <a:cubicBezTo>
                    <a:pt x="24" y="333"/>
                    <a:pt x="8" y="408"/>
                    <a:pt x="19" y="544"/>
                  </a:cubicBezTo>
                  <a:cubicBezTo>
                    <a:pt x="40" y="790"/>
                    <a:pt x="11" y="985"/>
                    <a:pt x="3" y="1232"/>
                  </a:cubicBezTo>
                  <a:cubicBezTo>
                    <a:pt x="0" y="1347"/>
                    <a:pt x="6" y="1409"/>
                    <a:pt x="23" y="1522"/>
                  </a:cubicBezTo>
                  <a:cubicBezTo>
                    <a:pt x="28" y="1515"/>
                    <a:pt x="32" y="1507"/>
                    <a:pt x="36" y="1499"/>
                  </a:cubicBezTo>
                  <a:cubicBezTo>
                    <a:pt x="31" y="1408"/>
                    <a:pt x="24" y="1316"/>
                    <a:pt x="26" y="1223"/>
                  </a:cubicBezTo>
                  <a:cubicBezTo>
                    <a:pt x="28" y="1087"/>
                    <a:pt x="29" y="993"/>
                    <a:pt x="34" y="857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F1BC74">
                    <a:lumMod val="95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7" name="Freeform 1425"/>
            <p:cNvSpPr>
              <a:spLocks/>
            </p:cNvSpPr>
            <p:nvPr/>
          </p:nvSpPr>
          <p:spPr bwMode="auto">
            <a:xfrm>
              <a:off x="1854" y="3739"/>
              <a:ext cx="3686" cy="182"/>
            </a:xfrm>
            <a:custGeom>
              <a:avLst/>
              <a:gdLst>
                <a:gd name="T0" fmla="*/ 19 w 1624"/>
                <a:gd name="T1" fmla="*/ 56 h 80"/>
                <a:gd name="T2" fmla="*/ 888 w 1624"/>
                <a:gd name="T3" fmla="*/ 65 h 80"/>
                <a:gd name="T4" fmla="*/ 1369 w 1624"/>
                <a:gd name="T5" fmla="*/ 80 h 80"/>
                <a:gd name="T6" fmla="*/ 1589 w 1624"/>
                <a:gd name="T7" fmla="*/ 64 h 80"/>
                <a:gd name="T8" fmla="*/ 1624 w 1624"/>
                <a:gd name="T9" fmla="*/ 61 h 80"/>
                <a:gd name="T10" fmla="*/ 1609 w 1624"/>
                <a:gd name="T11" fmla="*/ 47 h 80"/>
                <a:gd name="T12" fmla="*/ 1417 w 1624"/>
                <a:gd name="T13" fmla="*/ 66 h 80"/>
                <a:gd name="T14" fmla="*/ 896 w 1624"/>
                <a:gd name="T15" fmla="*/ 52 h 80"/>
                <a:gd name="T16" fmla="*/ 51 w 1624"/>
                <a:gd name="T17" fmla="*/ 44 h 80"/>
                <a:gd name="T18" fmla="*/ 738 w 1624"/>
                <a:gd name="T19" fmla="*/ 34 h 80"/>
                <a:gd name="T20" fmla="*/ 1213 w 1624"/>
                <a:gd name="T21" fmla="*/ 21 h 80"/>
                <a:gd name="T22" fmla="*/ 1572 w 1624"/>
                <a:gd name="T23" fmla="*/ 15 h 80"/>
                <a:gd name="T24" fmla="*/ 1556 w 1624"/>
                <a:gd name="T25" fmla="*/ 1 h 80"/>
                <a:gd name="T26" fmla="*/ 1186 w 1624"/>
                <a:gd name="T27" fmla="*/ 9 h 80"/>
                <a:gd name="T28" fmla="*/ 676 w 1624"/>
                <a:gd name="T29" fmla="*/ 19 h 80"/>
                <a:gd name="T30" fmla="*/ 7 w 1624"/>
                <a:gd name="T31" fmla="*/ 46 h 80"/>
                <a:gd name="T32" fmla="*/ 19 w 1624"/>
                <a:gd name="T33" fmla="*/ 5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24" h="80">
                  <a:moveTo>
                    <a:pt x="19" y="56"/>
                  </a:moveTo>
                  <a:cubicBezTo>
                    <a:pt x="189" y="62"/>
                    <a:pt x="720" y="52"/>
                    <a:pt x="888" y="65"/>
                  </a:cubicBezTo>
                  <a:cubicBezTo>
                    <a:pt x="1045" y="76"/>
                    <a:pt x="1210" y="79"/>
                    <a:pt x="1369" y="80"/>
                  </a:cubicBezTo>
                  <a:cubicBezTo>
                    <a:pt x="1446" y="80"/>
                    <a:pt x="1515" y="73"/>
                    <a:pt x="1589" y="64"/>
                  </a:cubicBezTo>
                  <a:cubicBezTo>
                    <a:pt x="1601" y="63"/>
                    <a:pt x="1613" y="62"/>
                    <a:pt x="1624" y="61"/>
                  </a:cubicBezTo>
                  <a:cubicBezTo>
                    <a:pt x="1619" y="56"/>
                    <a:pt x="1614" y="52"/>
                    <a:pt x="1609" y="47"/>
                  </a:cubicBezTo>
                  <a:cubicBezTo>
                    <a:pt x="1545" y="52"/>
                    <a:pt x="1481" y="64"/>
                    <a:pt x="1417" y="66"/>
                  </a:cubicBezTo>
                  <a:cubicBezTo>
                    <a:pt x="1248" y="70"/>
                    <a:pt x="1063" y="64"/>
                    <a:pt x="896" y="52"/>
                  </a:cubicBezTo>
                  <a:cubicBezTo>
                    <a:pt x="735" y="41"/>
                    <a:pt x="212" y="48"/>
                    <a:pt x="51" y="44"/>
                  </a:cubicBezTo>
                  <a:cubicBezTo>
                    <a:pt x="127" y="17"/>
                    <a:pt x="657" y="32"/>
                    <a:pt x="738" y="34"/>
                  </a:cubicBezTo>
                  <a:cubicBezTo>
                    <a:pt x="897" y="40"/>
                    <a:pt x="1055" y="28"/>
                    <a:pt x="1213" y="21"/>
                  </a:cubicBezTo>
                  <a:cubicBezTo>
                    <a:pt x="1331" y="15"/>
                    <a:pt x="1452" y="14"/>
                    <a:pt x="1572" y="15"/>
                  </a:cubicBezTo>
                  <a:cubicBezTo>
                    <a:pt x="1567" y="11"/>
                    <a:pt x="1561" y="6"/>
                    <a:pt x="1556" y="1"/>
                  </a:cubicBezTo>
                  <a:cubicBezTo>
                    <a:pt x="1432" y="0"/>
                    <a:pt x="1307" y="3"/>
                    <a:pt x="1186" y="9"/>
                  </a:cubicBezTo>
                  <a:cubicBezTo>
                    <a:pt x="1014" y="17"/>
                    <a:pt x="848" y="25"/>
                    <a:pt x="676" y="19"/>
                  </a:cubicBezTo>
                  <a:cubicBezTo>
                    <a:pt x="586" y="16"/>
                    <a:pt x="70" y="7"/>
                    <a:pt x="7" y="46"/>
                  </a:cubicBezTo>
                  <a:cubicBezTo>
                    <a:pt x="0" y="51"/>
                    <a:pt x="10" y="56"/>
                    <a:pt x="19" y="56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8" name="Freeform 1426"/>
            <p:cNvSpPr>
              <a:spLocks/>
            </p:cNvSpPr>
            <p:nvPr/>
          </p:nvSpPr>
          <p:spPr bwMode="auto">
            <a:xfrm>
              <a:off x="620" y="399"/>
              <a:ext cx="4441" cy="202"/>
            </a:xfrm>
            <a:custGeom>
              <a:avLst/>
              <a:gdLst>
                <a:gd name="T0" fmla="*/ 343 w 1957"/>
                <a:gd name="T1" fmla="*/ 73 h 89"/>
                <a:gd name="T2" fmla="*/ 564 w 1957"/>
                <a:gd name="T3" fmla="*/ 89 h 89"/>
                <a:gd name="T4" fmla="*/ 1409 w 1957"/>
                <a:gd name="T5" fmla="*/ 74 h 89"/>
                <a:gd name="T6" fmla="*/ 1920 w 1957"/>
                <a:gd name="T7" fmla="*/ 78 h 89"/>
                <a:gd name="T8" fmla="*/ 1950 w 1957"/>
                <a:gd name="T9" fmla="*/ 60 h 89"/>
                <a:gd name="T10" fmla="*/ 1562 w 1957"/>
                <a:gd name="T11" fmla="*/ 36 h 89"/>
                <a:gd name="T12" fmla="*/ 1111 w 1957"/>
                <a:gd name="T13" fmla="*/ 18 h 89"/>
                <a:gd name="T14" fmla="*/ 276 w 1957"/>
                <a:gd name="T15" fmla="*/ 12 h 89"/>
                <a:gd name="T16" fmla="*/ 91 w 1957"/>
                <a:gd name="T17" fmla="*/ 4 h 89"/>
                <a:gd name="T18" fmla="*/ 4 w 1957"/>
                <a:gd name="T19" fmla="*/ 21 h 89"/>
                <a:gd name="T20" fmla="*/ 104 w 1957"/>
                <a:gd name="T21" fmla="*/ 26 h 89"/>
                <a:gd name="T22" fmla="*/ 732 w 1957"/>
                <a:gd name="T23" fmla="*/ 25 h 89"/>
                <a:gd name="T24" fmla="*/ 1559 w 1957"/>
                <a:gd name="T25" fmla="*/ 44 h 89"/>
                <a:gd name="T26" fmla="*/ 1815 w 1957"/>
                <a:gd name="T27" fmla="*/ 55 h 89"/>
                <a:gd name="T28" fmla="*/ 1401 w 1957"/>
                <a:gd name="T29" fmla="*/ 61 h 89"/>
                <a:gd name="T30" fmla="*/ 516 w 1957"/>
                <a:gd name="T31" fmla="*/ 75 h 89"/>
                <a:gd name="T32" fmla="*/ 274 w 1957"/>
                <a:gd name="T33" fmla="*/ 54 h 89"/>
                <a:gd name="T34" fmla="*/ 104 w 1957"/>
                <a:gd name="T35" fmla="*/ 55 h 89"/>
                <a:gd name="T36" fmla="*/ 107 w 1957"/>
                <a:gd name="T37" fmla="*/ 66 h 89"/>
                <a:gd name="T38" fmla="*/ 343 w 1957"/>
                <a:gd name="T39" fmla="*/ 7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7" h="89">
                  <a:moveTo>
                    <a:pt x="343" y="73"/>
                  </a:moveTo>
                  <a:cubicBezTo>
                    <a:pt x="418" y="82"/>
                    <a:pt x="487" y="89"/>
                    <a:pt x="564" y="89"/>
                  </a:cubicBezTo>
                  <a:cubicBezTo>
                    <a:pt x="723" y="89"/>
                    <a:pt x="1252" y="85"/>
                    <a:pt x="1409" y="74"/>
                  </a:cubicBezTo>
                  <a:cubicBezTo>
                    <a:pt x="1578" y="62"/>
                    <a:pt x="1751" y="84"/>
                    <a:pt x="1920" y="78"/>
                  </a:cubicBezTo>
                  <a:cubicBezTo>
                    <a:pt x="1930" y="78"/>
                    <a:pt x="1957" y="63"/>
                    <a:pt x="1950" y="60"/>
                  </a:cubicBezTo>
                  <a:cubicBezTo>
                    <a:pt x="1814" y="1"/>
                    <a:pt x="1652" y="33"/>
                    <a:pt x="1562" y="36"/>
                  </a:cubicBezTo>
                  <a:cubicBezTo>
                    <a:pt x="1389" y="41"/>
                    <a:pt x="1283" y="26"/>
                    <a:pt x="1111" y="18"/>
                  </a:cubicBezTo>
                  <a:cubicBezTo>
                    <a:pt x="957" y="11"/>
                    <a:pt x="544" y="10"/>
                    <a:pt x="276" y="12"/>
                  </a:cubicBezTo>
                  <a:cubicBezTo>
                    <a:pt x="188" y="12"/>
                    <a:pt x="142" y="0"/>
                    <a:pt x="91" y="4"/>
                  </a:cubicBezTo>
                  <a:cubicBezTo>
                    <a:pt x="38" y="8"/>
                    <a:pt x="0" y="5"/>
                    <a:pt x="4" y="21"/>
                  </a:cubicBezTo>
                  <a:cubicBezTo>
                    <a:pt x="8" y="37"/>
                    <a:pt x="34" y="28"/>
                    <a:pt x="104" y="26"/>
                  </a:cubicBezTo>
                  <a:cubicBezTo>
                    <a:pt x="286" y="21"/>
                    <a:pt x="552" y="17"/>
                    <a:pt x="732" y="25"/>
                  </a:cubicBezTo>
                  <a:cubicBezTo>
                    <a:pt x="890" y="32"/>
                    <a:pt x="1400" y="49"/>
                    <a:pt x="1559" y="44"/>
                  </a:cubicBezTo>
                  <a:cubicBezTo>
                    <a:pt x="1640" y="41"/>
                    <a:pt x="1739" y="28"/>
                    <a:pt x="1815" y="55"/>
                  </a:cubicBezTo>
                  <a:cubicBezTo>
                    <a:pt x="1654" y="59"/>
                    <a:pt x="1562" y="50"/>
                    <a:pt x="1401" y="61"/>
                  </a:cubicBezTo>
                  <a:cubicBezTo>
                    <a:pt x="1234" y="73"/>
                    <a:pt x="685" y="80"/>
                    <a:pt x="516" y="75"/>
                  </a:cubicBezTo>
                  <a:cubicBezTo>
                    <a:pt x="434" y="73"/>
                    <a:pt x="355" y="54"/>
                    <a:pt x="274" y="54"/>
                  </a:cubicBezTo>
                  <a:cubicBezTo>
                    <a:pt x="192" y="55"/>
                    <a:pt x="186" y="54"/>
                    <a:pt x="104" y="55"/>
                  </a:cubicBezTo>
                  <a:cubicBezTo>
                    <a:pt x="45" y="56"/>
                    <a:pt x="36" y="67"/>
                    <a:pt x="107" y="66"/>
                  </a:cubicBezTo>
                  <a:cubicBezTo>
                    <a:pt x="196" y="65"/>
                    <a:pt x="255" y="63"/>
                    <a:pt x="343" y="73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29" name="Freeform 1427"/>
            <p:cNvSpPr>
              <a:spLocks/>
            </p:cNvSpPr>
            <p:nvPr/>
          </p:nvSpPr>
          <p:spPr bwMode="auto">
            <a:xfrm>
              <a:off x="4171" y="3766"/>
              <a:ext cx="1326" cy="139"/>
            </a:xfrm>
            <a:custGeom>
              <a:avLst/>
              <a:gdLst>
                <a:gd name="T0" fmla="*/ 141 w 584"/>
                <a:gd name="T1" fmla="*/ 28 h 61"/>
                <a:gd name="T2" fmla="*/ 515 w 584"/>
                <a:gd name="T3" fmla="*/ 18 h 61"/>
                <a:gd name="T4" fmla="*/ 570 w 584"/>
                <a:gd name="T5" fmla="*/ 19 h 61"/>
                <a:gd name="T6" fmla="*/ 554 w 584"/>
                <a:gd name="T7" fmla="*/ 6 h 61"/>
                <a:gd name="T8" fmla="*/ 542 w 584"/>
                <a:gd name="T9" fmla="*/ 5 h 61"/>
                <a:gd name="T10" fmla="*/ 22 w 584"/>
                <a:gd name="T11" fmla="*/ 28 h 61"/>
                <a:gd name="T12" fmla="*/ 17 w 584"/>
                <a:gd name="T13" fmla="*/ 39 h 61"/>
                <a:gd name="T14" fmla="*/ 580 w 584"/>
                <a:gd name="T15" fmla="*/ 33 h 61"/>
                <a:gd name="T16" fmla="*/ 584 w 584"/>
                <a:gd name="T17" fmla="*/ 32 h 61"/>
                <a:gd name="T18" fmla="*/ 571 w 584"/>
                <a:gd name="T19" fmla="*/ 20 h 61"/>
                <a:gd name="T20" fmla="*/ 141 w 584"/>
                <a:gd name="T21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4" h="61">
                  <a:moveTo>
                    <a:pt x="141" y="28"/>
                  </a:moveTo>
                  <a:cubicBezTo>
                    <a:pt x="265" y="23"/>
                    <a:pt x="389" y="17"/>
                    <a:pt x="515" y="18"/>
                  </a:cubicBezTo>
                  <a:cubicBezTo>
                    <a:pt x="533" y="18"/>
                    <a:pt x="551" y="19"/>
                    <a:pt x="570" y="19"/>
                  </a:cubicBezTo>
                  <a:cubicBezTo>
                    <a:pt x="564" y="15"/>
                    <a:pt x="559" y="10"/>
                    <a:pt x="554" y="6"/>
                  </a:cubicBezTo>
                  <a:cubicBezTo>
                    <a:pt x="550" y="5"/>
                    <a:pt x="546" y="5"/>
                    <a:pt x="542" y="5"/>
                  </a:cubicBezTo>
                  <a:cubicBezTo>
                    <a:pt x="369" y="0"/>
                    <a:pt x="195" y="26"/>
                    <a:pt x="22" y="28"/>
                  </a:cubicBezTo>
                  <a:cubicBezTo>
                    <a:pt x="6" y="29"/>
                    <a:pt x="0" y="37"/>
                    <a:pt x="17" y="39"/>
                  </a:cubicBezTo>
                  <a:cubicBezTo>
                    <a:pt x="197" y="56"/>
                    <a:pt x="402" y="61"/>
                    <a:pt x="580" y="33"/>
                  </a:cubicBezTo>
                  <a:cubicBezTo>
                    <a:pt x="582" y="33"/>
                    <a:pt x="583" y="32"/>
                    <a:pt x="584" y="32"/>
                  </a:cubicBezTo>
                  <a:cubicBezTo>
                    <a:pt x="580" y="28"/>
                    <a:pt x="575" y="24"/>
                    <a:pt x="571" y="20"/>
                  </a:cubicBezTo>
                  <a:cubicBezTo>
                    <a:pt x="435" y="41"/>
                    <a:pt x="284" y="38"/>
                    <a:pt x="141" y="28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0" name="Freeform 1428"/>
            <p:cNvSpPr>
              <a:spLocks/>
            </p:cNvSpPr>
            <p:nvPr/>
          </p:nvSpPr>
          <p:spPr bwMode="auto">
            <a:xfrm>
              <a:off x="1915" y="3873"/>
              <a:ext cx="2878" cy="123"/>
            </a:xfrm>
            <a:custGeom>
              <a:avLst/>
              <a:gdLst>
                <a:gd name="T0" fmla="*/ 4 w 1268"/>
                <a:gd name="T1" fmla="*/ 12 h 54"/>
                <a:gd name="T2" fmla="*/ 700 w 1268"/>
                <a:gd name="T3" fmla="*/ 20 h 54"/>
                <a:gd name="T4" fmla="*/ 1030 w 1268"/>
                <a:gd name="T5" fmla="*/ 40 h 54"/>
                <a:gd name="T6" fmla="*/ 1226 w 1268"/>
                <a:gd name="T7" fmla="*/ 36 h 54"/>
                <a:gd name="T8" fmla="*/ 1234 w 1268"/>
                <a:gd name="T9" fmla="*/ 50 h 54"/>
                <a:gd name="T10" fmla="*/ 1034 w 1268"/>
                <a:gd name="T11" fmla="*/ 50 h 54"/>
                <a:gd name="T12" fmla="*/ 698 w 1268"/>
                <a:gd name="T13" fmla="*/ 36 h 54"/>
                <a:gd name="T14" fmla="*/ 26 w 1268"/>
                <a:gd name="T15" fmla="*/ 22 h 54"/>
                <a:gd name="T16" fmla="*/ 4 w 1268"/>
                <a:gd name="T17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8" h="54">
                  <a:moveTo>
                    <a:pt x="4" y="12"/>
                  </a:moveTo>
                  <a:cubicBezTo>
                    <a:pt x="48" y="6"/>
                    <a:pt x="632" y="0"/>
                    <a:pt x="700" y="20"/>
                  </a:cubicBezTo>
                  <a:cubicBezTo>
                    <a:pt x="768" y="40"/>
                    <a:pt x="960" y="46"/>
                    <a:pt x="1030" y="40"/>
                  </a:cubicBezTo>
                  <a:cubicBezTo>
                    <a:pt x="1100" y="34"/>
                    <a:pt x="1184" y="40"/>
                    <a:pt x="1226" y="36"/>
                  </a:cubicBezTo>
                  <a:cubicBezTo>
                    <a:pt x="1268" y="32"/>
                    <a:pt x="1256" y="46"/>
                    <a:pt x="1234" y="50"/>
                  </a:cubicBezTo>
                  <a:cubicBezTo>
                    <a:pt x="1212" y="54"/>
                    <a:pt x="1056" y="48"/>
                    <a:pt x="1034" y="50"/>
                  </a:cubicBezTo>
                  <a:cubicBezTo>
                    <a:pt x="1012" y="52"/>
                    <a:pt x="738" y="44"/>
                    <a:pt x="698" y="36"/>
                  </a:cubicBezTo>
                  <a:cubicBezTo>
                    <a:pt x="658" y="28"/>
                    <a:pt x="52" y="18"/>
                    <a:pt x="26" y="22"/>
                  </a:cubicBezTo>
                  <a:cubicBezTo>
                    <a:pt x="0" y="26"/>
                    <a:pt x="4" y="12"/>
                    <a:pt x="4" y="12"/>
                  </a:cubicBezTo>
                  <a:close/>
                </a:path>
              </a:pathLst>
            </a:custGeom>
            <a:gradFill>
              <a:gsLst>
                <a:gs pos="100000">
                  <a:srgbClr val="D89850">
                    <a:lumMod val="83000"/>
                  </a:srgbClr>
                </a:gs>
                <a:gs pos="0">
                  <a:srgbClr val="CC833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1" name="Freeform 1429"/>
            <p:cNvSpPr>
              <a:spLocks/>
            </p:cNvSpPr>
            <p:nvPr/>
          </p:nvSpPr>
          <p:spPr bwMode="auto">
            <a:xfrm>
              <a:off x="1221" y="4014"/>
              <a:ext cx="2869" cy="82"/>
            </a:xfrm>
            <a:custGeom>
              <a:avLst/>
              <a:gdLst>
                <a:gd name="T0" fmla="*/ 1260 w 1264"/>
                <a:gd name="T1" fmla="*/ 24 h 36"/>
                <a:gd name="T2" fmla="*/ 576 w 1264"/>
                <a:gd name="T3" fmla="*/ 28 h 36"/>
                <a:gd name="T4" fmla="*/ 238 w 1264"/>
                <a:gd name="T5" fmla="*/ 24 h 36"/>
                <a:gd name="T6" fmla="*/ 42 w 1264"/>
                <a:gd name="T7" fmla="*/ 28 h 36"/>
                <a:gd name="T8" fmla="*/ 34 w 1264"/>
                <a:gd name="T9" fmla="*/ 14 h 36"/>
                <a:gd name="T10" fmla="*/ 234 w 1264"/>
                <a:gd name="T11" fmla="*/ 14 h 36"/>
                <a:gd name="T12" fmla="*/ 568 w 1264"/>
                <a:gd name="T13" fmla="*/ 8 h 36"/>
                <a:gd name="T14" fmla="*/ 1238 w 1264"/>
                <a:gd name="T15" fmla="*/ 14 h 36"/>
                <a:gd name="T16" fmla="*/ 1260 w 1264"/>
                <a:gd name="T17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4" h="36">
                  <a:moveTo>
                    <a:pt x="1260" y="24"/>
                  </a:moveTo>
                  <a:cubicBezTo>
                    <a:pt x="1216" y="30"/>
                    <a:pt x="646" y="36"/>
                    <a:pt x="576" y="28"/>
                  </a:cubicBezTo>
                  <a:cubicBezTo>
                    <a:pt x="410" y="10"/>
                    <a:pt x="442" y="6"/>
                    <a:pt x="238" y="24"/>
                  </a:cubicBezTo>
                  <a:cubicBezTo>
                    <a:pt x="168" y="30"/>
                    <a:pt x="84" y="24"/>
                    <a:pt x="42" y="28"/>
                  </a:cubicBezTo>
                  <a:cubicBezTo>
                    <a:pt x="0" y="32"/>
                    <a:pt x="12" y="18"/>
                    <a:pt x="34" y="14"/>
                  </a:cubicBezTo>
                  <a:cubicBezTo>
                    <a:pt x="56" y="10"/>
                    <a:pt x="212" y="16"/>
                    <a:pt x="234" y="14"/>
                  </a:cubicBezTo>
                  <a:cubicBezTo>
                    <a:pt x="256" y="12"/>
                    <a:pt x="528" y="0"/>
                    <a:pt x="568" y="8"/>
                  </a:cubicBezTo>
                  <a:cubicBezTo>
                    <a:pt x="608" y="16"/>
                    <a:pt x="1212" y="18"/>
                    <a:pt x="1238" y="14"/>
                  </a:cubicBezTo>
                  <a:cubicBezTo>
                    <a:pt x="1264" y="10"/>
                    <a:pt x="1260" y="24"/>
                    <a:pt x="1260" y="24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2" name="Freeform 1430"/>
            <p:cNvSpPr>
              <a:spLocks/>
            </p:cNvSpPr>
            <p:nvPr/>
          </p:nvSpPr>
          <p:spPr bwMode="auto">
            <a:xfrm>
              <a:off x="5472" y="613"/>
              <a:ext cx="159" cy="1936"/>
            </a:xfrm>
            <a:custGeom>
              <a:avLst/>
              <a:gdLst>
                <a:gd name="T0" fmla="*/ 34 w 70"/>
                <a:gd name="T1" fmla="*/ 301 h 853"/>
                <a:gd name="T2" fmla="*/ 43 w 70"/>
                <a:gd name="T3" fmla="*/ 536 h 853"/>
                <a:gd name="T4" fmla="*/ 15 w 70"/>
                <a:gd name="T5" fmla="*/ 340 h 853"/>
                <a:gd name="T6" fmla="*/ 45 w 70"/>
                <a:gd name="T7" fmla="*/ 179 h 853"/>
                <a:gd name="T8" fmla="*/ 61 w 70"/>
                <a:gd name="T9" fmla="*/ 21 h 853"/>
                <a:gd name="T10" fmla="*/ 53 w 70"/>
                <a:gd name="T11" fmla="*/ 13 h 853"/>
                <a:gd name="T12" fmla="*/ 34 w 70"/>
                <a:gd name="T13" fmla="*/ 163 h 853"/>
                <a:gd name="T14" fmla="*/ 5 w 70"/>
                <a:gd name="T15" fmla="*/ 326 h 853"/>
                <a:gd name="T16" fmla="*/ 35 w 70"/>
                <a:gd name="T17" fmla="*/ 842 h 853"/>
                <a:gd name="T18" fmla="*/ 53 w 70"/>
                <a:gd name="T19" fmla="*/ 838 h 853"/>
                <a:gd name="T20" fmla="*/ 40 w 70"/>
                <a:gd name="T21" fmla="*/ 300 h 853"/>
                <a:gd name="T22" fmla="*/ 34 w 70"/>
                <a:gd name="T23" fmla="*/ 301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853">
                  <a:moveTo>
                    <a:pt x="34" y="301"/>
                  </a:moveTo>
                  <a:cubicBezTo>
                    <a:pt x="56" y="403"/>
                    <a:pt x="54" y="429"/>
                    <a:pt x="43" y="536"/>
                  </a:cubicBezTo>
                  <a:cubicBezTo>
                    <a:pt x="39" y="443"/>
                    <a:pt x="14" y="433"/>
                    <a:pt x="15" y="340"/>
                  </a:cubicBezTo>
                  <a:cubicBezTo>
                    <a:pt x="16" y="280"/>
                    <a:pt x="43" y="238"/>
                    <a:pt x="45" y="179"/>
                  </a:cubicBezTo>
                  <a:cubicBezTo>
                    <a:pt x="47" y="114"/>
                    <a:pt x="53" y="85"/>
                    <a:pt x="61" y="21"/>
                  </a:cubicBezTo>
                  <a:cubicBezTo>
                    <a:pt x="63" y="8"/>
                    <a:pt x="55" y="0"/>
                    <a:pt x="53" y="13"/>
                  </a:cubicBezTo>
                  <a:cubicBezTo>
                    <a:pt x="46" y="66"/>
                    <a:pt x="36" y="109"/>
                    <a:pt x="34" y="163"/>
                  </a:cubicBezTo>
                  <a:cubicBezTo>
                    <a:pt x="32" y="229"/>
                    <a:pt x="8" y="260"/>
                    <a:pt x="5" y="326"/>
                  </a:cubicBezTo>
                  <a:cubicBezTo>
                    <a:pt x="0" y="455"/>
                    <a:pt x="65" y="648"/>
                    <a:pt x="35" y="842"/>
                  </a:cubicBezTo>
                  <a:cubicBezTo>
                    <a:pt x="33" y="853"/>
                    <a:pt x="51" y="850"/>
                    <a:pt x="53" y="838"/>
                  </a:cubicBezTo>
                  <a:cubicBezTo>
                    <a:pt x="70" y="704"/>
                    <a:pt x="68" y="433"/>
                    <a:pt x="40" y="300"/>
                  </a:cubicBezTo>
                  <a:cubicBezTo>
                    <a:pt x="37" y="287"/>
                    <a:pt x="32" y="288"/>
                    <a:pt x="34" y="301"/>
                  </a:cubicBezTo>
                  <a:close/>
                </a:path>
              </a:pathLst>
            </a:custGeom>
            <a:gradFill>
              <a:gsLst>
                <a:gs pos="94000">
                  <a:srgbClr val="CB9446">
                    <a:lumMod val="99000"/>
                  </a:srgbClr>
                </a:gs>
                <a:gs pos="0">
                  <a:srgbClr val="CA933F">
                    <a:lumMod val="77000"/>
                    <a:lumOff val="23000"/>
                  </a:srgb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3" name="Freeform 1431"/>
            <p:cNvSpPr>
              <a:spLocks/>
            </p:cNvSpPr>
            <p:nvPr/>
          </p:nvSpPr>
          <p:spPr bwMode="auto">
            <a:xfrm>
              <a:off x="409" y="694"/>
              <a:ext cx="104" cy="2954"/>
            </a:xfrm>
            <a:custGeom>
              <a:avLst/>
              <a:gdLst>
                <a:gd name="T0" fmla="*/ 10 w 46"/>
                <a:gd name="T1" fmla="*/ 99 h 1301"/>
                <a:gd name="T2" fmla="*/ 28 w 46"/>
                <a:gd name="T3" fmla="*/ 570 h 1301"/>
                <a:gd name="T4" fmla="*/ 5 w 46"/>
                <a:gd name="T5" fmla="*/ 837 h 1301"/>
                <a:gd name="T6" fmla="*/ 15 w 46"/>
                <a:gd name="T7" fmla="*/ 1079 h 1301"/>
                <a:gd name="T8" fmla="*/ 27 w 46"/>
                <a:gd name="T9" fmla="*/ 1301 h 1301"/>
                <a:gd name="T10" fmla="*/ 40 w 46"/>
                <a:gd name="T11" fmla="*/ 1290 h 1301"/>
                <a:gd name="T12" fmla="*/ 32 w 46"/>
                <a:gd name="T13" fmla="*/ 1159 h 1301"/>
                <a:gd name="T14" fmla="*/ 26 w 46"/>
                <a:gd name="T15" fmla="*/ 1002 h 1301"/>
                <a:gd name="T16" fmla="*/ 19 w 46"/>
                <a:gd name="T17" fmla="*/ 874 h 1301"/>
                <a:gd name="T18" fmla="*/ 41 w 46"/>
                <a:gd name="T19" fmla="*/ 609 h 1301"/>
                <a:gd name="T20" fmla="*/ 23 w 46"/>
                <a:gd name="T21" fmla="*/ 99 h 1301"/>
                <a:gd name="T22" fmla="*/ 27 w 46"/>
                <a:gd name="T23" fmla="*/ 12 h 1301"/>
                <a:gd name="T24" fmla="*/ 14 w 46"/>
                <a:gd name="T25" fmla="*/ 0 h 1301"/>
                <a:gd name="T26" fmla="*/ 10 w 46"/>
                <a:gd name="T27" fmla="*/ 99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6" h="1301">
                  <a:moveTo>
                    <a:pt x="10" y="99"/>
                  </a:moveTo>
                  <a:cubicBezTo>
                    <a:pt x="0" y="290"/>
                    <a:pt x="30" y="380"/>
                    <a:pt x="28" y="570"/>
                  </a:cubicBezTo>
                  <a:cubicBezTo>
                    <a:pt x="27" y="671"/>
                    <a:pt x="7" y="737"/>
                    <a:pt x="5" y="837"/>
                  </a:cubicBezTo>
                  <a:cubicBezTo>
                    <a:pt x="4" y="925"/>
                    <a:pt x="12" y="992"/>
                    <a:pt x="15" y="1079"/>
                  </a:cubicBezTo>
                  <a:cubicBezTo>
                    <a:pt x="17" y="1154"/>
                    <a:pt x="25" y="1227"/>
                    <a:pt x="27" y="1301"/>
                  </a:cubicBezTo>
                  <a:cubicBezTo>
                    <a:pt x="40" y="1290"/>
                    <a:pt x="40" y="1290"/>
                    <a:pt x="40" y="1290"/>
                  </a:cubicBezTo>
                  <a:cubicBezTo>
                    <a:pt x="38" y="1246"/>
                    <a:pt x="35" y="1203"/>
                    <a:pt x="32" y="1159"/>
                  </a:cubicBezTo>
                  <a:cubicBezTo>
                    <a:pt x="28" y="1107"/>
                    <a:pt x="29" y="1055"/>
                    <a:pt x="26" y="1002"/>
                  </a:cubicBezTo>
                  <a:cubicBezTo>
                    <a:pt x="24" y="952"/>
                    <a:pt x="19" y="924"/>
                    <a:pt x="19" y="874"/>
                  </a:cubicBezTo>
                  <a:cubicBezTo>
                    <a:pt x="18" y="774"/>
                    <a:pt x="38" y="709"/>
                    <a:pt x="41" y="609"/>
                  </a:cubicBezTo>
                  <a:cubicBezTo>
                    <a:pt x="46" y="407"/>
                    <a:pt x="13" y="302"/>
                    <a:pt x="23" y="99"/>
                  </a:cubicBezTo>
                  <a:cubicBezTo>
                    <a:pt x="24" y="70"/>
                    <a:pt x="25" y="41"/>
                    <a:pt x="27" y="1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33"/>
                    <a:pt x="11" y="66"/>
                    <a:pt x="10" y="99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4" name="Freeform 1432"/>
            <p:cNvSpPr>
              <a:spLocks/>
            </p:cNvSpPr>
            <p:nvPr/>
          </p:nvSpPr>
          <p:spPr bwMode="auto">
            <a:xfrm>
              <a:off x="252" y="440"/>
              <a:ext cx="3250" cy="134"/>
            </a:xfrm>
            <a:custGeom>
              <a:avLst/>
              <a:gdLst>
                <a:gd name="T0" fmla="*/ 538 w 1432"/>
                <a:gd name="T1" fmla="*/ 21 h 59"/>
                <a:gd name="T2" fmla="*/ 528 w 1432"/>
                <a:gd name="T3" fmla="*/ 31 h 59"/>
                <a:gd name="T4" fmla="*/ 1416 w 1432"/>
                <a:gd name="T5" fmla="*/ 40 h 59"/>
                <a:gd name="T6" fmla="*/ 1416 w 1432"/>
                <a:gd name="T7" fmla="*/ 31 h 59"/>
                <a:gd name="T8" fmla="*/ 532 w 1432"/>
                <a:gd name="T9" fmla="*/ 5 h 59"/>
                <a:gd name="T10" fmla="*/ 251 w 1432"/>
                <a:gd name="T11" fmla="*/ 12 h 59"/>
                <a:gd name="T12" fmla="*/ 18 w 1432"/>
                <a:gd name="T13" fmla="*/ 27 h 59"/>
                <a:gd name="T14" fmla="*/ 27 w 1432"/>
                <a:gd name="T15" fmla="*/ 33 h 59"/>
                <a:gd name="T16" fmla="*/ 251 w 1432"/>
                <a:gd name="T17" fmla="*/ 27 h 59"/>
                <a:gd name="T18" fmla="*/ 559 w 1432"/>
                <a:gd name="T19" fmla="*/ 18 h 59"/>
                <a:gd name="T20" fmla="*/ 1278 w 1432"/>
                <a:gd name="T21" fmla="*/ 37 h 59"/>
                <a:gd name="T22" fmla="*/ 723 w 1432"/>
                <a:gd name="T23" fmla="*/ 37 h 59"/>
                <a:gd name="T24" fmla="*/ 538 w 1432"/>
                <a:gd name="T25" fmla="*/ 2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59">
                  <a:moveTo>
                    <a:pt x="538" y="21"/>
                  </a:moveTo>
                  <a:cubicBezTo>
                    <a:pt x="520" y="19"/>
                    <a:pt x="511" y="28"/>
                    <a:pt x="528" y="31"/>
                  </a:cubicBezTo>
                  <a:cubicBezTo>
                    <a:pt x="707" y="59"/>
                    <a:pt x="1235" y="57"/>
                    <a:pt x="1416" y="40"/>
                  </a:cubicBezTo>
                  <a:cubicBezTo>
                    <a:pt x="1432" y="38"/>
                    <a:pt x="1431" y="31"/>
                    <a:pt x="1416" y="31"/>
                  </a:cubicBezTo>
                  <a:cubicBezTo>
                    <a:pt x="1243" y="28"/>
                    <a:pt x="705" y="0"/>
                    <a:pt x="532" y="5"/>
                  </a:cubicBezTo>
                  <a:cubicBezTo>
                    <a:pt x="443" y="8"/>
                    <a:pt x="340" y="10"/>
                    <a:pt x="251" y="12"/>
                  </a:cubicBezTo>
                  <a:cubicBezTo>
                    <a:pt x="179" y="14"/>
                    <a:pt x="88" y="20"/>
                    <a:pt x="18" y="27"/>
                  </a:cubicBezTo>
                  <a:cubicBezTo>
                    <a:pt x="0" y="28"/>
                    <a:pt x="9" y="35"/>
                    <a:pt x="27" y="33"/>
                  </a:cubicBezTo>
                  <a:cubicBezTo>
                    <a:pt x="113" y="25"/>
                    <a:pt x="164" y="29"/>
                    <a:pt x="251" y="27"/>
                  </a:cubicBezTo>
                  <a:cubicBezTo>
                    <a:pt x="331" y="24"/>
                    <a:pt x="479" y="19"/>
                    <a:pt x="559" y="18"/>
                  </a:cubicBezTo>
                  <a:cubicBezTo>
                    <a:pt x="684" y="17"/>
                    <a:pt x="1154" y="33"/>
                    <a:pt x="1278" y="37"/>
                  </a:cubicBezTo>
                  <a:cubicBezTo>
                    <a:pt x="1207" y="43"/>
                    <a:pt x="782" y="40"/>
                    <a:pt x="723" y="37"/>
                  </a:cubicBezTo>
                  <a:cubicBezTo>
                    <a:pt x="664" y="35"/>
                    <a:pt x="606" y="32"/>
                    <a:pt x="538" y="21"/>
                  </a:cubicBezTo>
                  <a:close/>
                </a:path>
              </a:pathLst>
            </a:custGeom>
            <a:solidFill>
              <a:srgbClr val="D49A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5" name="Freeform 1433"/>
            <p:cNvSpPr>
              <a:spLocks/>
            </p:cNvSpPr>
            <p:nvPr/>
          </p:nvSpPr>
          <p:spPr bwMode="auto">
            <a:xfrm>
              <a:off x="93" y="270"/>
              <a:ext cx="5590" cy="379"/>
            </a:xfrm>
            <a:custGeom>
              <a:avLst/>
              <a:gdLst>
                <a:gd name="T0" fmla="*/ 2338 w 2463"/>
                <a:gd name="T1" fmla="*/ 0 h 167"/>
                <a:gd name="T2" fmla="*/ 125 w 2463"/>
                <a:gd name="T3" fmla="*/ 0 h 167"/>
                <a:gd name="T4" fmla="*/ 0 w 2463"/>
                <a:gd name="T5" fmla="*/ 139 h 167"/>
                <a:gd name="T6" fmla="*/ 0 w 2463"/>
                <a:gd name="T7" fmla="*/ 167 h 167"/>
                <a:gd name="T8" fmla="*/ 118 w 2463"/>
                <a:gd name="T9" fmla="*/ 35 h 167"/>
                <a:gd name="T10" fmla="*/ 1413 w 2463"/>
                <a:gd name="T11" fmla="*/ 27 h 167"/>
                <a:gd name="T12" fmla="*/ 2344 w 2463"/>
                <a:gd name="T13" fmla="*/ 33 h 167"/>
                <a:gd name="T14" fmla="*/ 2463 w 2463"/>
                <a:gd name="T15" fmla="*/ 167 h 167"/>
                <a:gd name="T16" fmla="*/ 2463 w 2463"/>
                <a:gd name="T17" fmla="*/ 139 h 167"/>
                <a:gd name="T18" fmla="*/ 2338 w 2463"/>
                <a:gd name="T1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3" h="167">
                  <a:moveTo>
                    <a:pt x="2338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14"/>
                    <a:pt x="0" y="70"/>
                    <a:pt x="0" y="139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98"/>
                    <a:pt x="49" y="35"/>
                    <a:pt x="118" y="35"/>
                  </a:cubicBezTo>
                  <a:cubicBezTo>
                    <a:pt x="118" y="35"/>
                    <a:pt x="984" y="27"/>
                    <a:pt x="1413" y="27"/>
                  </a:cubicBezTo>
                  <a:cubicBezTo>
                    <a:pt x="1834" y="27"/>
                    <a:pt x="2344" y="33"/>
                    <a:pt x="2344" y="33"/>
                  </a:cubicBezTo>
                  <a:cubicBezTo>
                    <a:pt x="2413" y="33"/>
                    <a:pt x="2463" y="98"/>
                    <a:pt x="2463" y="167"/>
                  </a:cubicBezTo>
                  <a:cubicBezTo>
                    <a:pt x="2463" y="139"/>
                    <a:pt x="2463" y="139"/>
                    <a:pt x="2463" y="139"/>
                  </a:cubicBezTo>
                  <a:cubicBezTo>
                    <a:pt x="2463" y="70"/>
                    <a:pt x="2407" y="14"/>
                    <a:pt x="2338" y="0"/>
                  </a:cubicBezTo>
                  <a:close/>
                </a:path>
              </a:pathLst>
            </a:custGeom>
            <a:solidFill>
              <a:srgbClr val="F8DD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6" name="Freeform 1434"/>
            <p:cNvSpPr>
              <a:spLocks/>
            </p:cNvSpPr>
            <p:nvPr/>
          </p:nvSpPr>
          <p:spPr bwMode="auto">
            <a:xfrm>
              <a:off x="377" y="672"/>
              <a:ext cx="5022" cy="3110"/>
            </a:xfrm>
            <a:custGeom>
              <a:avLst/>
              <a:gdLst>
                <a:gd name="T0" fmla="*/ 2213 w 2213"/>
                <a:gd name="T1" fmla="*/ 1324 h 1370"/>
                <a:gd name="T2" fmla="*/ 2161 w 2213"/>
                <a:gd name="T3" fmla="*/ 1370 h 1370"/>
                <a:gd name="T4" fmla="*/ 51 w 2213"/>
                <a:gd name="T5" fmla="*/ 1370 h 1370"/>
                <a:gd name="T6" fmla="*/ 0 w 2213"/>
                <a:gd name="T7" fmla="*/ 1324 h 1370"/>
                <a:gd name="T8" fmla="*/ 0 w 2213"/>
                <a:gd name="T9" fmla="*/ 51 h 1370"/>
                <a:gd name="T10" fmla="*/ 51 w 2213"/>
                <a:gd name="T11" fmla="*/ 0 h 1370"/>
                <a:gd name="T12" fmla="*/ 2161 w 2213"/>
                <a:gd name="T13" fmla="*/ 0 h 1370"/>
                <a:gd name="T14" fmla="*/ 2213 w 2213"/>
                <a:gd name="T15" fmla="*/ 51 h 1370"/>
                <a:gd name="T16" fmla="*/ 2213 w 2213"/>
                <a:gd name="T17" fmla="*/ 1324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3" h="1370">
                  <a:moveTo>
                    <a:pt x="2213" y="1324"/>
                  </a:moveTo>
                  <a:cubicBezTo>
                    <a:pt x="2213" y="1352"/>
                    <a:pt x="2190" y="1370"/>
                    <a:pt x="2161" y="1370"/>
                  </a:cubicBezTo>
                  <a:cubicBezTo>
                    <a:pt x="51" y="1370"/>
                    <a:pt x="51" y="1370"/>
                    <a:pt x="51" y="1370"/>
                  </a:cubicBezTo>
                  <a:cubicBezTo>
                    <a:pt x="23" y="1370"/>
                    <a:pt x="0" y="1352"/>
                    <a:pt x="0" y="1324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2"/>
                    <a:pt x="23" y="0"/>
                    <a:pt x="51" y="0"/>
                  </a:cubicBezTo>
                  <a:cubicBezTo>
                    <a:pt x="2161" y="0"/>
                    <a:pt x="2161" y="0"/>
                    <a:pt x="2161" y="0"/>
                  </a:cubicBezTo>
                  <a:cubicBezTo>
                    <a:pt x="2190" y="0"/>
                    <a:pt x="2213" y="22"/>
                    <a:pt x="2213" y="51"/>
                  </a:cubicBezTo>
                  <a:lnTo>
                    <a:pt x="2213" y="1324"/>
                  </a:lnTo>
                  <a:close/>
                </a:path>
              </a:pathLst>
            </a:custGeom>
            <a:gradFill>
              <a:gsLst>
                <a:gs pos="70000">
                  <a:schemeClr val="bg2">
                    <a:lumMod val="60000"/>
                    <a:lumOff val="40000"/>
                  </a:schemeClr>
                </a:gs>
                <a:gs pos="0">
                  <a:srgbClr val="CB9446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7" name="Freeform 1435"/>
            <p:cNvSpPr>
              <a:spLocks noEditPoints="1"/>
            </p:cNvSpPr>
            <p:nvPr/>
          </p:nvSpPr>
          <p:spPr bwMode="auto">
            <a:xfrm>
              <a:off x="93" y="361"/>
              <a:ext cx="5569" cy="3637"/>
            </a:xfrm>
            <a:custGeom>
              <a:avLst/>
              <a:gdLst>
                <a:gd name="T0" fmla="*/ 17 w 2454"/>
                <a:gd name="T1" fmla="*/ 12 h 1602"/>
                <a:gd name="T2" fmla="*/ 0 w 2454"/>
                <a:gd name="T3" fmla="*/ 35 h 1602"/>
                <a:gd name="T4" fmla="*/ 131 w 2454"/>
                <a:gd name="T5" fmla="*/ 144 h 1602"/>
                <a:gd name="T6" fmla="*/ 145 w 2454"/>
                <a:gd name="T7" fmla="*/ 128 h 1602"/>
                <a:gd name="T8" fmla="*/ 17 w 2454"/>
                <a:gd name="T9" fmla="*/ 12 h 1602"/>
                <a:gd name="T10" fmla="*/ 2329 w 2454"/>
                <a:gd name="T11" fmla="*/ 131 h 1602"/>
                <a:gd name="T12" fmla="*/ 2454 w 2454"/>
                <a:gd name="T13" fmla="*/ 22 h 1602"/>
                <a:gd name="T14" fmla="*/ 2431 w 2454"/>
                <a:gd name="T15" fmla="*/ 0 h 1602"/>
                <a:gd name="T16" fmla="*/ 2310 w 2454"/>
                <a:gd name="T17" fmla="*/ 114 h 1602"/>
                <a:gd name="T18" fmla="*/ 2329 w 2454"/>
                <a:gd name="T19" fmla="*/ 131 h 1602"/>
                <a:gd name="T20" fmla="*/ 122 w 2454"/>
                <a:gd name="T21" fmla="*/ 1471 h 1602"/>
                <a:gd name="T22" fmla="*/ 3 w 2454"/>
                <a:gd name="T23" fmla="*/ 1571 h 1602"/>
                <a:gd name="T24" fmla="*/ 21 w 2454"/>
                <a:gd name="T25" fmla="*/ 1592 h 1602"/>
                <a:gd name="T26" fmla="*/ 141 w 2454"/>
                <a:gd name="T27" fmla="*/ 1491 h 1602"/>
                <a:gd name="T28" fmla="*/ 122 w 2454"/>
                <a:gd name="T29" fmla="*/ 1471 h 1602"/>
                <a:gd name="T30" fmla="*/ 2331 w 2454"/>
                <a:gd name="T31" fmla="*/ 1472 h 1602"/>
                <a:gd name="T32" fmla="*/ 2310 w 2454"/>
                <a:gd name="T33" fmla="*/ 1490 h 1602"/>
                <a:gd name="T34" fmla="*/ 2432 w 2454"/>
                <a:gd name="T35" fmla="*/ 1602 h 1602"/>
                <a:gd name="T36" fmla="*/ 2452 w 2454"/>
                <a:gd name="T37" fmla="*/ 1582 h 1602"/>
                <a:gd name="T38" fmla="*/ 2446 w 2454"/>
                <a:gd name="T39" fmla="*/ 1576 h 1602"/>
                <a:gd name="T40" fmla="*/ 2331 w 2454"/>
                <a:gd name="T41" fmla="*/ 1472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54" h="1602">
                  <a:moveTo>
                    <a:pt x="17" y="12"/>
                  </a:moveTo>
                  <a:cubicBezTo>
                    <a:pt x="14" y="15"/>
                    <a:pt x="3" y="31"/>
                    <a:pt x="0" y="35"/>
                  </a:cubicBezTo>
                  <a:cubicBezTo>
                    <a:pt x="0" y="35"/>
                    <a:pt x="127" y="141"/>
                    <a:pt x="131" y="144"/>
                  </a:cubicBezTo>
                  <a:cubicBezTo>
                    <a:pt x="135" y="147"/>
                    <a:pt x="145" y="132"/>
                    <a:pt x="145" y="128"/>
                  </a:cubicBezTo>
                  <a:cubicBezTo>
                    <a:pt x="145" y="125"/>
                    <a:pt x="91" y="77"/>
                    <a:pt x="17" y="12"/>
                  </a:cubicBezTo>
                  <a:close/>
                  <a:moveTo>
                    <a:pt x="2329" y="131"/>
                  </a:moveTo>
                  <a:cubicBezTo>
                    <a:pt x="2333" y="128"/>
                    <a:pt x="2454" y="22"/>
                    <a:pt x="2454" y="22"/>
                  </a:cubicBezTo>
                  <a:cubicBezTo>
                    <a:pt x="2450" y="17"/>
                    <a:pt x="2435" y="4"/>
                    <a:pt x="2431" y="0"/>
                  </a:cubicBezTo>
                  <a:cubicBezTo>
                    <a:pt x="2359" y="64"/>
                    <a:pt x="2310" y="111"/>
                    <a:pt x="2310" y="114"/>
                  </a:cubicBezTo>
                  <a:cubicBezTo>
                    <a:pt x="2310" y="118"/>
                    <a:pt x="2325" y="134"/>
                    <a:pt x="2329" y="131"/>
                  </a:cubicBezTo>
                  <a:close/>
                  <a:moveTo>
                    <a:pt x="122" y="1471"/>
                  </a:moveTo>
                  <a:cubicBezTo>
                    <a:pt x="118" y="1474"/>
                    <a:pt x="3" y="1571"/>
                    <a:pt x="3" y="1571"/>
                  </a:cubicBezTo>
                  <a:cubicBezTo>
                    <a:pt x="6" y="1575"/>
                    <a:pt x="17" y="1588"/>
                    <a:pt x="21" y="1592"/>
                  </a:cubicBezTo>
                  <a:cubicBezTo>
                    <a:pt x="97" y="1525"/>
                    <a:pt x="142" y="1497"/>
                    <a:pt x="141" y="1491"/>
                  </a:cubicBezTo>
                  <a:cubicBezTo>
                    <a:pt x="140" y="1487"/>
                    <a:pt x="126" y="1468"/>
                    <a:pt x="122" y="1471"/>
                  </a:cubicBezTo>
                  <a:close/>
                  <a:moveTo>
                    <a:pt x="2331" y="1472"/>
                  </a:moveTo>
                  <a:cubicBezTo>
                    <a:pt x="2327" y="1469"/>
                    <a:pt x="2310" y="1486"/>
                    <a:pt x="2310" y="1490"/>
                  </a:cubicBezTo>
                  <a:cubicBezTo>
                    <a:pt x="2310" y="1493"/>
                    <a:pt x="2358" y="1536"/>
                    <a:pt x="2432" y="1602"/>
                  </a:cubicBezTo>
                  <a:cubicBezTo>
                    <a:pt x="2436" y="1598"/>
                    <a:pt x="2449" y="1586"/>
                    <a:pt x="2452" y="1582"/>
                  </a:cubicBezTo>
                  <a:cubicBezTo>
                    <a:pt x="2446" y="1576"/>
                    <a:pt x="2446" y="1576"/>
                    <a:pt x="2446" y="1576"/>
                  </a:cubicBezTo>
                  <a:cubicBezTo>
                    <a:pt x="2446" y="1576"/>
                    <a:pt x="2335" y="1475"/>
                    <a:pt x="2331" y="1472"/>
                  </a:cubicBezTo>
                  <a:close/>
                </a:path>
              </a:pathLst>
            </a:custGeom>
            <a:solidFill>
              <a:srgbClr val="6D3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8" name="Freeform 1436"/>
            <p:cNvSpPr>
              <a:spLocks/>
            </p:cNvSpPr>
            <p:nvPr/>
          </p:nvSpPr>
          <p:spPr bwMode="auto">
            <a:xfrm>
              <a:off x="359" y="604"/>
              <a:ext cx="5056" cy="3149"/>
            </a:xfrm>
            <a:custGeom>
              <a:avLst/>
              <a:gdLst>
                <a:gd name="T0" fmla="*/ 2228 w 2228"/>
                <a:gd name="T1" fmla="*/ 1335 h 1387"/>
                <a:gd name="T2" fmla="*/ 2177 w 2228"/>
                <a:gd name="T3" fmla="*/ 1387 h 1387"/>
                <a:gd name="T4" fmla="*/ 52 w 2228"/>
                <a:gd name="T5" fmla="*/ 1387 h 1387"/>
                <a:gd name="T6" fmla="*/ 0 w 2228"/>
                <a:gd name="T7" fmla="*/ 1335 h 1387"/>
                <a:gd name="T8" fmla="*/ 0 w 2228"/>
                <a:gd name="T9" fmla="*/ 52 h 1387"/>
                <a:gd name="T10" fmla="*/ 52 w 2228"/>
                <a:gd name="T11" fmla="*/ 0 h 1387"/>
                <a:gd name="T12" fmla="*/ 2177 w 2228"/>
                <a:gd name="T13" fmla="*/ 0 h 1387"/>
                <a:gd name="T14" fmla="*/ 2228 w 2228"/>
                <a:gd name="T15" fmla="*/ 52 h 1387"/>
                <a:gd name="T16" fmla="*/ 2228 w 2228"/>
                <a:gd name="T17" fmla="*/ 1335 h 1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8" h="1387">
                  <a:moveTo>
                    <a:pt x="2228" y="1335"/>
                  </a:moveTo>
                  <a:cubicBezTo>
                    <a:pt x="2228" y="1364"/>
                    <a:pt x="2205" y="1387"/>
                    <a:pt x="2177" y="1387"/>
                  </a:cubicBezTo>
                  <a:cubicBezTo>
                    <a:pt x="52" y="1387"/>
                    <a:pt x="52" y="1387"/>
                    <a:pt x="52" y="1387"/>
                  </a:cubicBezTo>
                  <a:cubicBezTo>
                    <a:pt x="23" y="1387"/>
                    <a:pt x="0" y="1364"/>
                    <a:pt x="0" y="133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23"/>
                    <a:pt x="23" y="0"/>
                    <a:pt x="52" y="0"/>
                  </a:cubicBezTo>
                  <a:cubicBezTo>
                    <a:pt x="2177" y="0"/>
                    <a:pt x="2177" y="0"/>
                    <a:pt x="2177" y="0"/>
                  </a:cubicBezTo>
                  <a:cubicBezTo>
                    <a:pt x="2205" y="0"/>
                    <a:pt x="2228" y="23"/>
                    <a:pt x="2228" y="52"/>
                  </a:cubicBezTo>
                  <a:lnTo>
                    <a:pt x="2228" y="1335"/>
                  </a:lnTo>
                  <a:close/>
                </a:path>
              </a:pathLst>
            </a:custGeom>
            <a:gradFill flip="none" rotWithShape="1">
              <a:gsLst>
                <a:gs pos="91000">
                  <a:srgbClr val="6D3F1E"/>
                </a:gs>
                <a:gs pos="100000">
                  <a:srgbClr val="CB9446"/>
                </a:gs>
              </a:gsLst>
              <a:lin ang="5400000" scaled="1"/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39" name="Freeform 1437"/>
            <p:cNvSpPr>
              <a:spLocks noEditPoints="1"/>
            </p:cNvSpPr>
            <p:nvPr/>
          </p:nvSpPr>
          <p:spPr bwMode="auto">
            <a:xfrm>
              <a:off x="374" y="3587"/>
              <a:ext cx="5016" cy="168"/>
            </a:xfrm>
            <a:custGeom>
              <a:avLst/>
              <a:gdLst>
                <a:gd name="T0" fmla="*/ 0 w 5016"/>
                <a:gd name="T1" fmla="*/ 111 h 168"/>
                <a:gd name="T2" fmla="*/ 39 w 5016"/>
                <a:gd name="T3" fmla="*/ 159 h 168"/>
                <a:gd name="T4" fmla="*/ 125 w 5016"/>
                <a:gd name="T5" fmla="*/ 39 h 168"/>
                <a:gd name="T6" fmla="*/ 94 w 5016"/>
                <a:gd name="T7" fmla="*/ 9 h 168"/>
                <a:gd name="T8" fmla="*/ 0 w 5016"/>
                <a:gd name="T9" fmla="*/ 111 h 168"/>
                <a:gd name="T10" fmla="*/ 4907 w 5016"/>
                <a:gd name="T11" fmla="*/ 0 h 168"/>
                <a:gd name="T12" fmla="*/ 4884 w 5016"/>
                <a:gd name="T13" fmla="*/ 50 h 168"/>
                <a:gd name="T14" fmla="*/ 4968 w 5016"/>
                <a:gd name="T15" fmla="*/ 168 h 168"/>
                <a:gd name="T16" fmla="*/ 5016 w 5016"/>
                <a:gd name="T17" fmla="*/ 125 h 168"/>
                <a:gd name="T18" fmla="*/ 4907 w 5016"/>
                <a:gd name="T1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16" h="168">
                  <a:moveTo>
                    <a:pt x="0" y="111"/>
                  </a:moveTo>
                  <a:lnTo>
                    <a:pt x="39" y="159"/>
                  </a:lnTo>
                  <a:lnTo>
                    <a:pt x="125" y="39"/>
                  </a:lnTo>
                  <a:lnTo>
                    <a:pt x="94" y="9"/>
                  </a:lnTo>
                  <a:lnTo>
                    <a:pt x="0" y="111"/>
                  </a:lnTo>
                  <a:close/>
                  <a:moveTo>
                    <a:pt x="4907" y="0"/>
                  </a:moveTo>
                  <a:lnTo>
                    <a:pt x="4884" y="50"/>
                  </a:lnTo>
                  <a:lnTo>
                    <a:pt x="4968" y="168"/>
                  </a:lnTo>
                  <a:lnTo>
                    <a:pt x="5016" y="125"/>
                  </a:lnTo>
                  <a:lnTo>
                    <a:pt x="4907" y="0"/>
                  </a:lnTo>
                  <a:close/>
                </a:path>
              </a:pathLst>
            </a:custGeom>
            <a:solidFill>
              <a:srgbClr val="6D3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0" name="Freeform 1438"/>
            <p:cNvSpPr>
              <a:spLocks/>
            </p:cNvSpPr>
            <p:nvPr/>
          </p:nvSpPr>
          <p:spPr bwMode="auto">
            <a:xfrm>
              <a:off x="400" y="675"/>
              <a:ext cx="4911" cy="3003"/>
            </a:xfrm>
            <a:custGeom>
              <a:avLst/>
              <a:gdLst>
                <a:gd name="T0" fmla="*/ 2164 w 2164"/>
                <a:gd name="T1" fmla="*/ 1273 h 1323"/>
                <a:gd name="T2" fmla="*/ 2114 w 2164"/>
                <a:gd name="T3" fmla="*/ 1323 h 1323"/>
                <a:gd name="T4" fmla="*/ 50 w 2164"/>
                <a:gd name="T5" fmla="*/ 1323 h 1323"/>
                <a:gd name="T6" fmla="*/ 0 w 2164"/>
                <a:gd name="T7" fmla="*/ 1273 h 1323"/>
                <a:gd name="T8" fmla="*/ 0 w 2164"/>
                <a:gd name="T9" fmla="*/ 49 h 1323"/>
                <a:gd name="T10" fmla="*/ 50 w 2164"/>
                <a:gd name="T11" fmla="*/ 0 h 1323"/>
                <a:gd name="T12" fmla="*/ 2114 w 2164"/>
                <a:gd name="T13" fmla="*/ 0 h 1323"/>
                <a:gd name="T14" fmla="*/ 2164 w 2164"/>
                <a:gd name="T15" fmla="*/ 49 h 1323"/>
                <a:gd name="T16" fmla="*/ 2164 w 2164"/>
                <a:gd name="T17" fmla="*/ 1273 h 1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64" h="1323">
                  <a:moveTo>
                    <a:pt x="2164" y="1273"/>
                  </a:moveTo>
                  <a:cubicBezTo>
                    <a:pt x="2164" y="1301"/>
                    <a:pt x="2141" y="1323"/>
                    <a:pt x="2114" y="1323"/>
                  </a:cubicBezTo>
                  <a:cubicBezTo>
                    <a:pt x="50" y="1323"/>
                    <a:pt x="50" y="1323"/>
                    <a:pt x="50" y="1323"/>
                  </a:cubicBezTo>
                  <a:cubicBezTo>
                    <a:pt x="22" y="1323"/>
                    <a:pt x="0" y="1301"/>
                    <a:pt x="0" y="127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22"/>
                    <a:pt x="22" y="0"/>
                    <a:pt x="50" y="0"/>
                  </a:cubicBezTo>
                  <a:cubicBezTo>
                    <a:pt x="2114" y="0"/>
                    <a:pt x="2114" y="0"/>
                    <a:pt x="2114" y="0"/>
                  </a:cubicBezTo>
                  <a:cubicBezTo>
                    <a:pt x="2141" y="0"/>
                    <a:pt x="2164" y="22"/>
                    <a:pt x="2164" y="49"/>
                  </a:cubicBezTo>
                  <a:lnTo>
                    <a:pt x="2164" y="1273"/>
                  </a:lnTo>
                  <a:close/>
                </a:path>
              </a:pathLst>
            </a:custGeom>
            <a:gradFill flip="none" rotWithShape="1">
              <a:gsLst>
                <a:gs pos="78000">
                  <a:srgbClr val="389848">
                    <a:lumMod val="70000"/>
                  </a:srgbClr>
                </a:gs>
                <a:gs pos="4000">
                  <a:srgbClr val="359C30"/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 dirty="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1" name="Freeform 1439"/>
            <p:cNvSpPr>
              <a:spLocks/>
            </p:cNvSpPr>
            <p:nvPr/>
          </p:nvSpPr>
          <p:spPr bwMode="auto">
            <a:xfrm>
              <a:off x="422" y="635"/>
              <a:ext cx="4911" cy="2893"/>
            </a:xfrm>
            <a:custGeom>
              <a:avLst/>
              <a:gdLst>
                <a:gd name="T0" fmla="*/ 2114 w 2164"/>
                <a:gd name="T1" fmla="*/ 0 h 1274"/>
                <a:gd name="T2" fmla="*/ 50 w 2164"/>
                <a:gd name="T3" fmla="*/ 0 h 1274"/>
                <a:gd name="T4" fmla="*/ 0 w 2164"/>
                <a:gd name="T5" fmla="*/ 50 h 1274"/>
                <a:gd name="T6" fmla="*/ 0 w 2164"/>
                <a:gd name="T7" fmla="*/ 1274 h 1274"/>
                <a:gd name="T8" fmla="*/ 19 w 2164"/>
                <a:gd name="T9" fmla="*/ 91 h 1274"/>
                <a:gd name="T10" fmla="*/ 77 w 2164"/>
                <a:gd name="T11" fmla="*/ 32 h 1274"/>
                <a:gd name="T12" fmla="*/ 2087 w 2164"/>
                <a:gd name="T13" fmla="*/ 32 h 1274"/>
                <a:gd name="T14" fmla="*/ 2146 w 2164"/>
                <a:gd name="T15" fmla="*/ 91 h 1274"/>
                <a:gd name="T16" fmla="*/ 2164 w 2164"/>
                <a:gd name="T17" fmla="*/ 1274 h 1274"/>
                <a:gd name="T18" fmla="*/ 2164 w 2164"/>
                <a:gd name="T19" fmla="*/ 50 h 1274"/>
                <a:gd name="T20" fmla="*/ 2114 w 2164"/>
                <a:gd name="T21" fmla="*/ 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64" h="1274">
                  <a:moveTo>
                    <a:pt x="2114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23" y="0"/>
                    <a:pt x="0" y="22"/>
                    <a:pt x="0" y="5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10" y="962"/>
                    <a:pt x="19" y="91"/>
                    <a:pt x="19" y="91"/>
                  </a:cubicBezTo>
                  <a:cubicBezTo>
                    <a:pt x="19" y="65"/>
                    <a:pt x="51" y="32"/>
                    <a:pt x="77" y="32"/>
                  </a:cubicBezTo>
                  <a:cubicBezTo>
                    <a:pt x="2087" y="32"/>
                    <a:pt x="2087" y="32"/>
                    <a:pt x="2087" y="32"/>
                  </a:cubicBezTo>
                  <a:cubicBezTo>
                    <a:pt x="2114" y="32"/>
                    <a:pt x="2146" y="65"/>
                    <a:pt x="2146" y="91"/>
                  </a:cubicBezTo>
                  <a:cubicBezTo>
                    <a:pt x="2146" y="91"/>
                    <a:pt x="2154" y="1008"/>
                    <a:pt x="2164" y="1274"/>
                  </a:cubicBezTo>
                  <a:cubicBezTo>
                    <a:pt x="2164" y="50"/>
                    <a:pt x="2164" y="50"/>
                    <a:pt x="2164" y="50"/>
                  </a:cubicBezTo>
                  <a:cubicBezTo>
                    <a:pt x="2164" y="22"/>
                    <a:pt x="2142" y="0"/>
                    <a:pt x="2114" y="0"/>
                  </a:cubicBezTo>
                  <a:close/>
                </a:path>
              </a:pathLst>
            </a:custGeom>
            <a:gradFill>
              <a:gsLst>
                <a:gs pos="74000">
                  <a:schemeClr val="accent1">
                    <a:lumMod val="45000"/>
                  </a:schemeClr>
                </a:gs>
                <a:gs pos="0">
                  <a:schemeClr val="accent1">
                    <a:lumMod val="38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2" name="Freeform 1440"/>
            <p:cNvSpPr>
              <a:spLocks/>
            </p:cNvSpPr>
            <p:nvPr/>
          </p:nvSpPr>
          <p:spPr bwMode="auto">
            <a:xfrm>
              <a:off x="1865" y="1373"/>
              <a:ext cx="166" cy="114"/>
            </a:xfrm>
            <a:custGeom>
              <a:avLst/>
              <a:gdLst>
                <a:gd name="T0" fmla="*/ 45 w 73"/>
                <a:gd name="T1" fmla="*/ 21 h 50"/>
                <a:gd name="T2" fmla="*/ 48 w 73"/>
                <a:gd name="T3" fmla="*/ 29 h 50"/>
                <a:gd name="T4" fmla="*/ 53 w 73"/>
                <a:gd name="T5" fmla="*/ 24 h 50"/>
                <a:gd name="T6" fmla="*/ 45 w 73"/>
                <a:gd name="T7" fmla="*/ 16 h 50"/>
                <a:gd name="T8" fmla="*/ 53 w 73"/>
                <a:gd name="T9" fmla="*/ 10 h 50"/>
                <a:gd name="T10" fmla="*/ 51 w 73"/>
                <a:gd name="T11" fmla="*/ 20 h 50"/>
                <a:gd name="T12" fmla="*/ 54 w 73"/>
                <a:gd name="T13" fmla="*/ 15 h 50"/>
                <a:gd name="T14" fmla="*/ 68 w 73"/>
                <a:gd name="T15" fmla="*/ 15 h 50"/>
                <a:gd name="T16" fmla="*/ 73 w 73"/>
                <a:gd name="T17" fmla="*/ 7 h 50"/>
                <a:gd name="T18" fmla="*/ 65 w 73"/>
                <a:gd name="T19" fmla="*/ 0 h 50"/>
                <a:gd name="T20" fmla="*/ 66 w 73"/>
                <a:gd name="T21" fmla="*/ 3 h 50"/>
                <a:gd name="T22" fmla="*/ 63 w 73"/>
                <a:gd name="T23" fmla="*/ 2 h 50"/>
                <a:gd name="T24" fmla="*/ 61 w 73"/>
                <a:gd name="T25" fmla="*/ 8 h 50"/>
                <a:gd name="T26" fmla="*/ 58 w 73"/>
                <a:gd name="T27" fmla="*/ 7 h 50"/>
                <a:gd name="T28" fmla="*/ 60 w 73"/>
                <a:gd name="T29" fmla="*/ 6 h 50"/>
                <a:gd name="T30" fmla="*/ 53 w 73"/>
                <a:gd name="T31" fmla="*/ 7 h 50"/>
                <a:gd name="T32" fmla="*/ 53 w 73"/>
                <a:gd name="T33" fmla="*/ 5 h 50"/>
                <a:gd name="T34" fmla="*/ 45 w 73"/>
                <a:gd name="T35" fmla="*/ 12 h 50"/>
                <a:gd name="T36" fmla="*/ 47 w 73"/>
                <a:gd name="T37" fmla="*/ 6 h 50"/>
                <a:gd name="T38" fmla="*/ 32 w 73"/>
                <a:gd name="T39" fmla="*/ 9 h 50"/>
                <a:gd name="T40" fmla="*/ 33 w 73"/>
                <a:gd name="T41" fmla="*/ 11 h 50"/>
                <a:gd name="T42" fmla="*/ 28 w 73"/>
                <a:gd name="T43" fmla="*/ 6 h 50"/>
                <a:gd name="T44" fmla="*/ 14 w 73"/>
                <a:gd name="T45" fmla="*/ 10 h 50"/>
                <a:gd name="T46" fmla="*/ 0 w 73"/>
                <a:gd name="T47" fmla="*/ 41 h 50"/>
                <a:gd name="T48" fmla="*/ 2 w 73"/>
                <a:gd name="T49" fmla="*/ 39 h 50"/>
                <a:gd name="T50" fmla="*/ 3 w 73"/>
                <a:gd name="T51" fmla="*/ 48 h 50"/>
                <a:gd name="T52" fmla="*/ 8 w 73"/>
                <a:gd name="T53" fmla="*/ 41 h 50"/>
                <a:gd name="T54" fmla="*/ 11 w 73"/>
                <a:gd name="T55" fmla="*/ 50 h 50"/>
                <a:gd name="T56" fmla="*/ 33 w 73"/>
                <a:gd name="T57" fmla="*/ 20 h 50"/>
                <a:gd name="T58" fmla="*/ 44 w 73"/>
                <a:gd name="T59" fmla="*/ 23 h 50"/>
                <a:gd name="T60" fmla="*/ 38 w 73"/>
                <a:gd name="T61" fmla="*/ 30 h 50"/>
                <a:gd name="T62" fmla="*/ 45 w 73"/>
                <a:gd name="T63" fmla="*/ 29 h 50"/>
                <a:gd name="T64" fmla="*/ 45 w 73"/>
                <a:gd name="T65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50">
                  <a:moveTo>
                    <a:pt x="45" y="21"/>
                  </a:moveTo>
                  <a:cubicBezTo>
                    <a:pt x="55" y="19"/>
                    <a:pt x="44" y="28"/>
                    <a:pt x="48" y="29"/>
                  </a:cubicBezTo>
                  <a:cubicBezTo>
                    <a:pt x="51" y="28"/>
                    <a:pt x="51" y="25"/>
                    <a:pt x="53" y="24"/>
                  </a:cubicBezTo>
                  <a:cubicBezTo>
                    <a:pt x="46" y="27"/>
                    <a:pt x="53" y="13"/>
                    <a:pt x="45" y="16"/>
                  </a:cubicBezTo>
                  <a:cubicBezTo>
                    <a:pt x="46" y="10"/>
                    <a:pt x="51" y="9"/>
                    <a:pt x="53" y="10"/>
                  </a:cubicBezTo>
                  <a:cubicBezTo>
                    <a:pt x="57" y="16"/>
                    <a:pt x="51" y="15"/>
                    <a:pt x="51" y="20"/>
                  </a:cubicBezTo>
                  <a:cubicBezTo>
                    <a:pt x="54" y="19"/>
                    <a:pt x="53" y="18"/>
                    <a:pt x="54" y="15"/>
                  </a:cubicBezTo>
                  <a:cubicBezTo>
                    <a:pt x="59" y="16"/>
                    <a:pt x="64" y="7"/>
                    <a:pt x="68" y="15"/>
                  </a:cubicBezTo>
                  <a:cubicBezTo>
                    <a:pt x="71" y="13"/>
                    <a:pt x="71" y="11"/>
                    <a:pt x="73" y="7"/>
                  </a:cubicBezTo>
                  <a:cubicBezTo>
                    <a:pt x="73" y="2"/>
                    <a:pt x="67" y="5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3" y="2"/>
                    <a:pt x="63" y="2"/>
                    <a:pt x="63" y="2"/>
                  </a:cubicBezTo>
                  <a:cubicBezTo>
                    <a:pt x="66" y="3"/>
                    <a:pt x="63" y="7"/>
                    <a:pt x="61" y="8"/>
                  </a:cubicBezTo>
                  <a:cubicBezTo>
                    <a:pt x="60" y="8"/>
                    <a:pt x="58" y="9"/>
                    <a:pt x="58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4"/>
                    <a:pt x="55" y="10"/>
                    <a:pt x="53" y="7"/>
                  </a:cubicBezTo>
                  <a:cubicBezTo>
                    <a:pt x="52" y="6"/>
                    <a:pt x="53" y="5"/>
                    <a:pt x="53" y="5"/>
                  </a:cubicBezTo>
                  <a:cubicBezTo>
                    <a:pt x="51" y="9"/>
                    <a:pt x="48" y="9"/>
                    <a:pt x="45" y="12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4" y="13"/>
                    <a:pt x="37" y="11"/>
                    <a:pt x="32" y="9"/>
                  </a:cubicBezTo>
                  <a:cubicBezTo>
                    <a:pt x="32" y="10"/>
                    <a:pt x="33" y="10"/>
                    <a:pt x="33" y="11"/>
                  </a:cubicBezTo>
                  <a:cubicBezTo>
                    <a:pt x="30" y="13"/>
                    <a:pt x="27" y="9"/>
                    <a:pt x="28" y="6"/>
                  </a:cubicBezTo>
                  <a:cubicBezTo>
                    <a:pt x="26" y="11"/>
                    <a:pt x="17" y="3"/>
                    <a:pt x="14" y="10"/>
                  </a:cubicBezTo>
                  <a:cubicBezTo>
                    <a:pt x="9" y="20"/>
                    <a:pt x="5" y="31"/>
                    <a:pt x="0" y="41"/>
                  </a:cubicBezTo>
                  <a:cubicBezTo>
                    <a:pt x="1" y="40"/>
                    <a:pt x="1" y="40"/>
                    <a:pt x="2" y="39"/>
                  </a:cubicBezTo>
                  <a:cubicBezTo>
                    <a:pt x="4" y="44"/>
                    <a:pt x="5" y="43"/>
                    <a:pt x="3" y="48"/>
                  </a:cubicBezTo>
                  <a:cubicBezTo>
                    <a:pt x="5" y="45"/>
                    <a:pt x="4" y="42"/>
                    <a:pt x="8" y="41"/>
                  </a:cubicBezTo>
                  <a:cubicBezTo>
                    <a:pt x="7" y="44"/>
                    <a:pt x="7" y="49"/>
                    <a:pt x="11" y="50"/>
                  </a:cubicBezTo>
                  <a:cubicBezTo>
                    <a:pt x="20" y="43"/>
                    <a:pt x="25" y="28"/>
                    <a:pt x="33" y="20"/>
                  </a:cubicBezTo>
                  <a:cubicBezTo>
                    <a:pt x="34" y="24"/>
                    <a:pt x="41" y="22"/>
                    <a:pt x="44" y="23"/>
                  </a:cubicBezTo>
                  <a:cubicBezTo>
                    <a:pt x="43" y="27"/>
                    <a:pt x="41" y="28"/>
                    <a:pt x="38" y="30"/>
                  </a:cubicBezTo>
                  <a:cubicBezTo>
                    <a:pt x="40" y="30"/>
                    <a:pt x="43" y="29"/>
                    <a:pt x="45" y="29"/>
                  </a:cubicBezTo>
                  <a:lnTo>
                    <a:pt x="45" y="21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4" name="Freeform 1442"/>
            <p:cNvSpPr>
              <a:spLocks/>
            </p:cNvSpPr>
            <p:nvPr/>
          </p:nvSpPr>
          <p:spPr bwMode="auto">
            <a:xfrm>
              <a:off x="1934" y="1605"/>
              <a:ext cx="158" cy="70"/>
            </a:xfrm>
            <a:custGeom>
              <a:avLst/>
              <a:gdLst>
                <a:gd name="T0" fmla="*/ 18 w 70"/>
                <a:gd name="T1" fmla="*/ 18 h 31"/>
                <a:gd name="T2" fmla="*/ 12 w 70"/>
                <a:gd name="T3" fmla="*/ 17 h 31"/>
                <a:gd name="T4" fmla="*/ 13 w 70"/>
                <a:gd name="T5" fmla="*/ 13 h 31"/>
                <a:gd name="T6" fmla="*/ 11 w 70"/>
                <a:gd name="T7" fmla="*/ 20 h 31"/>
                <a:gd name="T8" fmla="*/ 15 w 70"/>
                <a:gd name="T9" fmla="*/ 8 h 31"/>
                <a:gd name="T10" fmla="*/ 5 w 70"/>
                <a:gd name="T11" fmla="*/ 13 h 31"/>
                <a:gd name="T12" fmla="*/ 8 w 70"/>
                <a:gd name="T13" fmla="*/ 16 h 31"/>
                <a:gd name="T14" fmla="*/ 1 w 70"/>
                <a:gd name="T15" fmla="*/ 20 h 31"/>
                <a:gd name="T16" fmla="*/ 1 w 70"/>
                <a:gd name="T17" fmla="*/ 26 h 31"/>
                <a:gd name="T18" fmla="*/ 1 w 70"/>
                <a:gd name="T19" fmla="*/ 27 h 31"/>
                <a:gd name="T20" fmla="*/ 0 w 70"/>
                <a:gd name="T21" fmla="*/ 27 h 31"/>
                <a:gd name="T22" fmla="*/ 1 w 70"/>
                <a:gd name="T23" fmla="*/ 27 h 31"/>
                <a:gd name="T24" fmla="*/ 1 w 70"/>
                <a:gd name="T25" fmla="*/ 29 h 31"/>
                <a:gd name="T26" fmla="*/ 8 w 70"/>
                <a:gd name="T27" fmla="*/ 31 h 31"/>
                <a:gd name="T28" fmla="*/ 15 w 70"/>
                <a:gd name="T29" fmla="*/ 26 h 31"/>
                <a:gd name="T30" fmla="*/ 18 w 70"/>
                <a:gd name="T31" fmla="*/ 25 h 31"/>
                <a:gd name="T32" fmla="*/ 19 w 70"/>
                <a:gd name="T33" fmla="*/ 25 h 31"/>
                <a:gd name="T34" fmla="*/ 18 w 70"/>
                <a:gd name="T35" fmla="*/ 29 h 31"/>
                <a:gd name="T36" fmla="*/ 22 w 70"/>
                <a:gd name="T37" fmla="*/ 25 h 31"/>
                <a:gd name="T38" fmla="*/ 31 w 70"/>
                <a:gd name="T39" fmla="*/ 24 h 31"/>
                <a:gd name="T40" fmla="*/ 32 w 70"/>
                <a:gd name="T41" fmla="*/ 25 h 31"/>
                <a:gd name="T42" fmla="*/ 32 w 70"/>
                <a:gd name="T43" fmla="*/ 24 h 31"/>
                <a:gd name="T44" fmla="*/ 70 w 70"/>
                <a:gd name="T45" fmla="*/ 21 h 31"/>
                <a:gd name="T46" fmla="*/ 65 w 70"/>
                <a:gd name="T47" fmla="*/ 18 h 31"/>
                <a:gd name="T48" fmla="*/ 62 w 70"/>
                <a:gd name="T49" fmla="*/ 12 h 31"/>
                <a:gd name="T50" fmla="*/ 66 w 70"/>
                <a:gd name="T51" fmla="*/ 12 h 31"/>
                <a:gd name="T52" fmla="*/ 65 w 70"/>
                <a:gd name="T53" fmla="*/ 4 h 31"/>
                <a:gd name="T54" fmla="*/ 55 w 70"/>
                <a:gd name="T55" fmla="*/ 12 h 31"/>
                <a:gd name="T56" fmla="*/ 53 w 70"/>
                <a:gd name="T57" fmla="*/ 7 h 31"/>
                <a:gd name="T58" fmla="*/ 54 w 70"/>
                <a:gd name="T59" fmla="*/ 6 h 31"/>
                <a:gd name="T60" fmla="*/ 47 w 70"/>
                <a:gd name="T61" fmla="*/ 8 h 31"/>
                <a:gd name="T62" fmla="*/ 47 w 70"/>
                <a:gd name="T63" fmla="*/ 4 h 31"/>
                <a:gd name="T64" fmla="*/ 38 w 70"/>
                <a:gd name="T65" fmla="*/ 8 h 31"/>
                <a:gd name="T66" fmla="*/ 38 w 70"/>
                <a:gd name="T67" fmla="*/ 8 h 31"/>
                <a:gd name="T68" fmla="*/ 26 w 70"/>
                <a:gd name="T69" fmla="*/ 12 h 31"/>
                <a:gd name="T70" fmla="*/ 29 w 70"/>
                <a:gd name="T71" fmla="*/ 6 h 31"/>
                <a:gd name="T72" fmla="*/ 24 w 70"/>
                <a:gd name="T73" fmla="*/ 10 h 31"/>
                <a:gd name="T74" fmla="*/ 25 w 70"/>
                <a:gd name="T75" fmla="*/ 5 h 31"/>
                <a:gd name="T76" fmla="*/ 16 w 70"/>
                <a:gd name="T77" fmla="*/ 13 h 31"/>
                <a:gd name="T78" fmla="*/ 18 w 70"/>
                <a:gd name="T79" fmla="*/ 1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0" h="31">
                  <a:moveTo>
                    <a:pt x="18" y="18"/>
                  </a:moveTo>
                  <a:cubicBezTo>
                    <a:pt x="17" y="21"/>
                    <a:pt x="13" y="20"/>
                    <a:pt x="12" y="17"/>
                  </a:cubicBezTo>
                  <a:cubicBezTo>
                    <a:pt x="13" y="16"/>
                    <a:pt x="15" y="15"/>
                    <a:pt x="13" y="1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6" y="16"/>
                    <a:pt x="13" y="11"/>
                    <a:pt x="15" y="8"/>
                  </a:cubicBezTo>
                  <a:cubicBezTo>
                    <a:pt x="11" y="8"/>
                    <a:pt x="10" y="13"/>
                    <a:pt x="5" y="13"/>
                  </a:cubicBezTo>
                  <a:cubicBezTo>
                    <a:pt x="6" y="14"/>
                    <a:pt x="8" y="15"/>
                    <a:pt x="8" y="16"/>
                  </a:cubicBezTo>
                  <a:cubicBezTo>
                    <a:pt x="9" y="21"/>
                    <a:pt x="4" y="20"/>
                    <a:pt x="1" y="20"/>
                  </a:cubicBezTo>
                  <a:cubicBezTo>
                    <a:pt x="4" y="22"/>
                    <a:pt x="3" y="24"/>
                    <a:pt x="1" y="26"/>
                  </a:cubicBezTo>
                  <a:cubicBezTo>
                    <a:pt x="1" y="26"/>
                    <a:pt x="1" y="26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4" y="28"/>
                    <a:pt x="6" y="31"/>
                    <a:pt x="8" y="31"/>
                  </a:cubicBezTo>
                  <a:cubicBezTo>
                    <a:pt x="5" y="24"/>
                    <a:pt x="14" y="29"/>
                    <a:pt x="15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6"/>
                    <a:pt x="19" y="27"/>
                    <a:pt x="18" y="29"/>
                  </a:cubicBezTo>
                  <a:cubicBezTo>
                    <a:pt x="19" y="27"/>
                    <a:pt x="22" y="27"/>
                    <a:pt x="22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45" y="23"/>
                    <a:pt x="58" y="22"/>
                    <a:pt x="70" y="21"/>
                  </a:cubicBezTo>
                  <a:cubicBezTo>
                    <a:pt x="68" y="20"/>
                    <a:pt x="67" y="19"/>
                    <a:pt x="65" y="18"/>
                  </a:cubicBezTo>
                  <a:cubicBezTo>
                    <a:pt x="67" y="13"/>
                    <a:pt x="61" y="17"/>
                    <a:pt x="62" y="12"/>
                  </a:cubicBezTo>
                  <a:cubicBezTo>
                    <a:pt x="63" y="10"/>
                    <a:pt x="65" y="11"/>
                    <a:pt x="66" y="12"/>
                  </a:cubicBezTo>
                  <a:cubicBezTo>
                    <a:pt x="67" y="9"/>
                    <a:pt x="65" y="7"/>
                    <a:pt x="65" y="4"/>
                  </a:cubicBezTo>
                  <a:cubicBezTo>
                    <a:pt x="60" y="2"/>
                    <a:pt x="60" y="13"/>
                    <a:pt x="55" y="12"/>
                  </a:cubicBezTo>
                  <a:cubicBezTo>
                    <a:pt x="55" y="9"/>
                    <a:pt x="56" y="6"/>
                    <a:pt x="53" y="7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49" y="10"/>
                    <a:pt x="49" y="0"/>
                    <a:pt x="47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5" y="7"/>
                    <a:pt x="40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1" y="13"/>
                    <a:pt x="34" y="9"/>
                    <a:pt x="26" y="12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6" y="5"/>
                    <a:pt x="26" y="10"/>
                    <a:pt x="24" y="10"/>
                  </a:cubicBezTo>
                  <a:cubicBezTo>
                    <a:pt x="24" y="9"/>
                    <a:pt x="24" y="6"/>
                    <a:pt x="25" y="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4" y="17"/>
                    <a:pt x="17" y="16"/>
                    <a:pt x="18" y="18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5" name="Freeform 1443"/>
            <p:cNvSpPr>
              <a:spLocks/>
            </p:cNvSpPr>
            <p:nvPr/>
          </p:nvSpPr>
          <p:spPr bwMode="auto">
            <a:xfrm>
              <a:off x="2689" y="1846"/>
              <a:ext cx="161" cy="129"/>
            </a:xfrm>
            <a:custGeom>
              <a:avLst/>
              <a:gdLst>
                <a:gd name="T0" fmla="*/ 52 w 71"/>
                <a:gd name="T1" fmla="*/ 23 h 57"/>
                <a:gd name="T2" fmla="*/ 57 w 71"/>
                <a:gd name="T3" fmla="*/ 30 h 57"/>
                <a:gd name="T4" fmla="*/ 62 w 71"/>
                <a:gd name="T5" fmla="*/ 24 h 57"/>
                <a:gd name="T6" fmla="*/ 57 w 71"/>
                <a:gd name="T7" fmla="*/ 21 h 57"/>
                <a:gd name="T8" fmla="*/ 52 w 71"/>
                <a:gd name="T9" fmla="*/ 17 h 57"/>
                <a:gd name="T10" fmla="*/ 61 w 71"/>
                <a:gd name="T11" fmla="*/ 11 h 57"/>
                <a:gd name="T12" fmla="*/ 62 w 71"/>
                <a:gd name="T13" fmla="*/ 15 h 57"/>
                <a:gd name="T14" fmla="*/ 59 w 71"/>
                <a:gd name="T15" fmla="*/ 21 h 57"/>
                <a:gd name="T16" fmla="*/ 62 w 71"/>
                <a:gd name="T17" fmla="*/ 15 h 57"/>
                <a:gd name="T18" fmla="*/ 67 w 71"/>
                <a:gd name="T19" fmla="*/ 12 h 57"/>
                <a:gd name="T20" fmla="*/ 71 w 71"/>
                <a:gd name="T21" fmla="*/ 14 h 57"/>
                <a:gd name="T22" fmla="*/ 69 w 71"/>
                <a:gd name="T23" fmla="*/ 7 h 57"/>
                <a:gd name="T24" fmla="*/ 68 w 71"/>
                <a:gd name="T25" fmla="*/ 7 h 57"/>
                <a:gd name="T26" fmla="*/ 68 w 71"/>
                <a:gd name="T27" fmla="*/ 6 h 57"/>
                <a:gd name="T28" fmla="*/ 67 w 71"/>
                <a:gd name="T29" fmla="*/ 4 h 57"/>
                <a:gd name="T30" fmla="*/ 67 w 71"/>
                <a:gd name="T31" fmla="*/ 3 h 57"/>
                <a:gd name="T32" fmla="*/ 66 w 71"/>
                <a:gd name="T33" fmla="*/ 2 h 57"/>
                <a:gd name="T34" fmla="*/ 65 w 71"/>
                <a:gd name="T35" fmla="*/ 0 h 57"/>
                <a:gd name="T36" fmla="*/ 66 w 71"/>
                <a:gd name="T37" fmla="*/ 3 h 57"/>
                <a:gd name="T38" fmla="*/ 65 w 71"/>
                <a:gd name="T39" fmla="*/ 2 h 57"/>
                <a:gd name="T40" fmla="*/ 66 w 71"/>
                <a:gd name="T41" fmla="*/ 8 h 57"/>
                <a:gd name="T42" fmla="*/ 64 w 71"/>
                <a:gd name="T43" fmla="*/ 7 h 57"/>
                <a:gd name="T44" fmla="*/ 65 w 71"/>
                <a:gd name="T45" fmla="*/ 6 h 57"/>
                <a:gd name="T46" fmla="*/ 60 w 71"/>
                <a:gd name="T47" fmla="*/ 8 h 57"/>
                <a:gd name="T48" fmla="*/ 60 w 71"/>
                <a:gd name="T49" fmla="*/ 5 h 57"/>
                <a:gd name="T50" fmla="*/ 51 w 71"/>
                <a:gd name="T51" fmla="*/ 14 h 57"/>
                <a:gd name="T52" fmla="*/ 53 w 71"/>
                <a:gd name="T53" fmla="*/ 7 h 57"/>
                <a:gd name="T54" fmla="*/ 44 w 71"/>
                <a:gd name="T55" fmla="*/ 13 h 57"/>
                <a:gd name="T56" fmla="*/ 34 w 71"/>
                <a:gd name="T57" fmla="*/ 13 h 57"/>
                <a:gd name="T58" fmla="*/ 35 w 71"/>
                <a:gd name="T59" fmla="*/ 15 h 57"/>
                <a:gd name="T60" fmla="*/ 30 w 71"/>
                <a:gd name="T61" fmla="*/ 11 h 57"/>
                <a:gd name="T62" fmla="*/ 14 w 71"/>
                <a:gd name="T63" fmla="*/ 16 h 57"/>
                <a:gd name="T64" fmla="*/ 0 w 71"/>
                <a:gd name="T65" fmla="*/ 49 h 57"/>
                <a:gd name="T66" fmla="*/ 3 w 71"/>
                <a:gd name="T67" fmla="*/ 47 h 57"/>
                <a:gd name="T68" fmla="*/ 4 w 71"/>
                <a:gd name="T69" fmla="*/ 56 h 57"/>
                <a:gd name="T70" fmla="*/ 9 w 71"/>
                <a:gd name="T71" fmla="*/ 48 h 57"/>
                <a:gd name="T72" fmla="*/ 13 w 71"/>
                <a:gd name="T73" fmla="*/ 57 h 57"/>
                <a:gd name="T74" fmla="*/ 37 w 71"/>
                <a:gd name="T75" fmla="*/ 24 h 57"/>
                <a:gd name="T76" fmla="*/ 42 w 71"/>
                <a:gd name="T77" fmla="*/ 26 h 57"/>
                <a:gd name="T78" fmla="*/ 47 w 71"/>
                <a:gd name="T79" fmla="*/ 25 h 57"/>
                <a:gd name="T80" fmla="*/ 51 w 71"/>
                <a:gd name="T81" fmla="*/ 24 h 57"/>
                <a:gd name="T82" fmla="*/ 49 w 71"/>
                <a:gd name="T83" fmla="*/ 30 h 57"/>
                <a:gd name="T84" fmla="*/ 44 w 71"/>
                <a:gd name="T85" fmla="*/ 33 h 57"/>
                <a:gd name="T86" fmla="*/ 48 w 71"/>
                <a:gd name="T87" fmla="*/ 32 h 57"/>
                <a:gd name="T88" fmla="*/ 53 w 71"/>
                <a:gd name="T89" fmla="*/ 31 h 57"/>
                <a:gd name="T90" fmla="*/ 52 w 71"/>
                <a:gd name="T9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57">
                  <a:moveTo>
                    <a:pt x="52" y="23"/>
                  </a:moveTo>
                  <a:cubicBezTo>
                    <a:pt x="65" y="19"/>
                    <a:pt x="51" y="30"/>
                    <a:pt x="57" y="30"/>
                  </a:cubicBezTo>
                  <a:cubicBezTo>
                    <a:pt x="60" y="29"/>
                    <a:pt x="60" y="25"/>
                    <a:pt x="62" y="24"/>
                  </a:cubicBezTo>
                  <a:cubicBezTo>
                    <a:pt x="58" y="26"/>
                    <a:pt x="58" y="24"/>
                    <a:pt x="57" y="21"/>
                  </a:cubicBezTo>
                  <a:cubicBezTo>
                    <a:pt x="57" y="18"/>
                    <a:pt x="57" y="15"/>
                    <a:pt x="52" y="17"/>
                  </a:cubicBezTo>
                  <a:cubicBezTo>
                    <a:pt x="53" y="11"/>
                    <a:pt x="58" y="10"/>
                    <a:pt x="61" y="11"/>
                  </a:cubicBezTo>
                  <a:cubicBezTo>
                    <a:pt x="63" y="13"/>
                    <a:pt x="62" y="14"/>
                    <a:pt x="62" y="15"/>
                  </a:cubicBezTo>
                  <a:cubicBezTo>
                    <a:pt x="61" y="17"/>
                    <a:pt x="59" y="18"/>
                    <a:pt x="59" y="21"/>
                  </a:cubicBezTo>
                  <a:cubicBezTo>
                    <a:pt x="63" y="19"/>
                    <a:pt x="62" y="18"/>
                    <a:pt x="62" y="15"/>
                  </a:cubicBezTo>
                  <a:cubicBezTo>
                    <a:pt x="65" y="15"/>
                    <a:pt x="66" y="13"/>
                    <a:pt x="67" y="12"/>
                  </a:cubicBezTo>
                  <a:cubicBezTo>
                    <a:pt x="68" y="11"/>
                    <a:pt x="69" y="10"/>
                    <a:pt x="71" y="14"/>
                  </a:cubicBezTo>
                  <a:cubicBezTo>
                    <a:pt x="71" y="12"/>
                    <a:pt x="70" y="10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6"/>
                    <a:pt x="68" y="6"/>
                    <a:pt x="68" y="6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3"/>
                    <a:pt x="67" y="3"/>
                    <a:pt x="67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1"/>
                    <a:pt x="65" y="0"/>
                  </a:cubicBezTo>
                  <a:cubicBezTo>
                    <a:pt x="66" y="1"/>
                    <a:pt x="66" y="2"/>
                    <a:pt x="66" y="3"/>
                  </a:cubicBezTo>
                  <a:cubicBezTo>
                    <a:pt x="66" y="2"/>
                    <a:pt x="66" y="2"/>
                    <a:pt x="65" y="2"/>
                  </a:cubicBezTo>
                  <a:cubicBezTo>
                    <a:pt x="67" y="3"/>
                    <a:pt x="67" y="7"/>
                    <a:pt x="66" y="8"/>
                  </a:cubicBezTo>
                  <a:cubicBezTo>
                    <a:pt x="66" y="8"/>
                    <a:pt x="64" y="9"/>
                    <a:pt x="64" y="7"/>
                  </a:cubicBezTo>
                  <a:cubicBezTo>
                    <a:pt x="65" y="7"/>
                    <a:pt x="65" y="6"/>
                    <a:pt x="65" y="6"/>
                  </a:cubicBezTo>
                  <a:cubicBezTo>
                    <a:pt x="63" y="4"/>
                    <a:pt x="63" y="10"/>
                    <a:pt x="60" y="8"/>
                  </a:cubicBezTo>
                  <a:cubicBezTo>
                    <a:pt x="59" y="7"/>
                    <a:pt x="60" y="6"/>
                    <a:pt x="60" y="5"/>
                  </a:cubicBezTo>
                  <a:cubicBezTo>
                    <a:pt x="58" y="9"/>
                    <a:pt x="56" y="10"/>
                    <a:pt x="51" y="14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2" y="11"/>
                    <a:pt x="48" y="13"/>
                    <a:pt x="44" y="13"/>
                  </a:cubicBezTo>
                  <a:cubicBezTo>
                    <a:pt x="40" y="14"/>
                    <a:pt x="37" y="14"/>
                    <a:pt x="34" y="13"/>
                  </a:cubicBezTo>
                  <a:cubicBezTo>
                    <a:pt x="35" y="14"/>
                    <a:pt x="36" y="14"/>
                    <a:pt x="35" y="15"/>
                  </a:cubicBezTo>
                  <a:cubicBezTo>
                    <a:pt x="33" y="17"/>
                    <a:pt x="29" y="14"/>
                    <a:pt x="30" y="11"/>
                  </a:cubicBezTo>
                  <a:cubicBezTo>
                    <a:pt x="28" y="16"/>
                    <a:pt x="17" y="9"/>
                    <a:pt x="14" y="16"/>
                  </a:cubicBezTo>
                  <a:cubicBezTo>
                    <a:pt x="10" y="27"/>
                    <a:pt x="5" y="38"/>
                    <a:pt x="0" y="49"/>
                  </a:cubicBezTo>
                  <a:cubicBezTo>
                    <a:pt x="1" y="48"/>
                    <a:pt x="2" y="48"/>
                    <a:pt x="3" y="47"/>
                  </a:cubicBezTo>
                  <a:cubicBezTo>
                    <a:pt x="5" y="52"/>
                    <a:pt x="6" y="51"/>
                    <a:pt x="4" y="56"/>
                  </a:cubicBezTo>
                  <a:cubicBezTo>
                    <a:pt x="7" y="53"/>
                    <a:pt x="5" y="49"/>
                    <a:pt x="9" y="48"/>
                  </a:cubicBezTo>
                  <a:cubicBezTo>
                    <a:pt x="8" y="51"/>
                    <a:pt x="9" y="57"/>
                    <a:pt x="13" y="57"/>
                  </a:cubicBezTo>
                  <a:cubicBezTo>
                    <a:pt x="24" y="49"/>
                    <a:pt x="28" y="33"/>
                    <a:pt x="37" y="24"/>
                  </a:cubicBezTo>
                  <a:cubicBezTo>
                    <a:pt x="37" y="26"/>
                    <a:pt x="40" y="26"/>
                    <a:pt x="42" y="26"/>
                  </a:cubicBezTo>
                  <a:cubicBezTo>
                    <a:pt x="43" y="26"/>
                    <a:pt x="45" y="25"/>
                    <a:pt x="47" y="25"/>
                  </a:cubicBezTo>
                  <a:cubicBezTo>
                    <a:pt x="49" y="25"/>
                    <a:pt x="50" y="24"/>
                    <a:pt x="51" y="24"/>
                  </a:cubicBezTo>
                  <a:cubicBezTo>
                    <a:pt x="51" y="27"/>
                    <a:pt x="50" y="28"/>
                    <a:pt x="49" y="30"/>
                  </a:cubicBezTo>
                  <a:cubicBezTo>
                    <a:pt x="47" y="31"/>
                    <a:pt x="45" y="32"/>
                    <a:pt x="44" y="33"/>
                  </a:cubicBezTo>
                  <a:cubicBezTo>
                    <a:pt x="45" y="32"/>
                    <a:pt x="46" y="32"/>
                    <a:pt x="48" y="32"/>
                  </a:cubicBezTo>
                  <a:cubicBezTo>
                    <a:pt x="53" y="31"/>
                    <a:pt x="53" y="31"/>
                    <a:pt x="53" y="31"/>
                  </a:cubicBezTo>
                  <a:lnTo>
                    <a:pt x="52" y="23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7" name="Freeform 1445"/>
            <p:cNvSpPr>
              <a:spLocks/>
            </p:cNvSpPr>
            <p:nvPr/>
          </p:nvSpPr>
          <p:spPr bwMode="auto">
            <a:xfrm>
              <a:off x="2787" y="2023"/>
              <a:ext cx="268" cy="134"/>
            </a:xfrm>
            <a:custGeom>
              <a:avLst/>
              <a:gdLst>
                <a:gd name="T0" fmla="*/ 23 w 118"/>
                <a:gd name="T1" fmla="*/ 43 h 59"/>
                <a:gd name="T2" fmla="*/ 15 w 118"/>
                <a:gd name="T3" fmla="*/ 43 h 59"/>
                <a:gd name="T4" fmla="*/ 16 w 118"/>
                <a:gd name="T5" fmla="*/ 39 h 59"/>
                <a:gd name="T6" fmla="*/ 13 w 118"/>
                <a:gd name="T7" fmla="*/ 46 h 59"/>
                <a:gd name="T8" fmla="*/ 12 w 118"/>
                <a:gd name="T9" fmla="*/ 40 h 59"/>
                <a:gd name="T10" fmla="*/ 18 w 118"/>
                <a:gd name="T11" fmla="*/ 34 h 59"/>
                <a:gd name="T12" fmla="*/ 5 w 118"/>
                <a:gd name="T13" fmla="*/ 40 h 59"/>
                <a:gd name="T14" fmla="*/ 10 w 118"/>
                <a:gd name="T15" fmla="*/ 43 h 59"/>
                <a:gd name="T16" fmla="*/ 1 w 118"/>
                <a:gd name="T17" fmla="*/ 48 h 59"/>
                <a:gd name="T18" fmla="*/ 1 w 118"/>
                <a:gd name="T19" fmla="*/ 54 h 59"/>
                <a:gd name="T20" fmla="*/ 1 w 118"/>
                <a:gd name="T21" fmla="*/ 55 h 59"/>
                <a:gd name="T22" fmla="*/ 0 w 118"/>
                <a:gd name="T23" fmla="*/ 56 h 59"/>
                <a:gd name="T24" fmla="*/ 1 w 118"/>
                <a:gd name="T25" fmla="*/ 56 h 59"/>
                <a:gd name="T26" fmla="*/ 2 w 118"/>
                <a:gd name="T27" fmla="*/ 57 h 59"/>
                <a:gd name="T28" fmla="*/ 11 w 118"/>
                <a:gd name="T29" fmla="*/ 58 h 59"/>
                <a:gd name="T30" fmla="*/ 20 w 118"/>
                <a:gd name="T31" fmla="*/ 52 h 59"/>
                <a:gd name="T32" fmla="*/ 24 w 118"/>
                <a:gd name="T33" fmla="*/ 50 h 59"/>
                <a:gd name="T34" fmla="*/ 25 w 118"/>
                <a:gd name="T35" fmla="*/ 50 h 59"/>
                <a:gd name="T36" fmla="*/ 24 w 118"/>
                <a:gd name="T37" fmla="*/ 54 h 59"/>
                <a:gd name="T38" fmla="*/ 28 w 118"/>
                <a:gd name="T39" fmla="*/ 49 h 59"/>
                <a:gd name="T40" fmla="*/ 38 w 118"/>
                <a:gd name="T41" fmla="*/ 47 h 59"/>
                <a:gd name="T42" fmla="*/ 39 w 118"/>
                <a:gd name="T43" fmla="*/ 48 h 59"/>
                <a:gd name="T44" fmla="*/ 40 w 118"/>
                <a:gd name="T45" fmla="*/ 47 h 59"/>
                <a:gd name="T46" fmla="*/ 68 w 118"/>
                <a:gd name="T47" fmla="*/ 39 h 59"/>
                <a:gd name="T48" fmla="*/ 100 w 118"/>
                <a:gd name="T49" fmla="*/ 19 h 59"/>
                <a:gd name="T50" fmla="*/ 95 w 118"/>
                <a:gd name="T51" fmla="*/ 23 h 59"/>
                <a:gd name="T52" fmla="*/ 118 w 118"/>
                <a:gd name="T53" fmla="*/ 2 h 59"/>
                <a:gd name="T54" fmla="*/ 104 w 118"/>
                <a:gd name="T55" fmla="*/ 12 h 59"/>
                <a:gd name="T56" fmla="*/ 101 w 118"/>
                <a:gd name="T57" fmla="*/ 11 h 59"/>
                <a:gd name="T58" fmla="*/ 94 w 118"/>
                <a:gd name="T59" fmla="*/ 12 h 59"/>
                <a:gd name="T60" fmla="*/ 104 w 118"/>
                <a:gd name="T61" fmla="*/ 4 h 59"/>
                <a:gd name="T62" fmla="*/ 97 w 118"/>
                <a:gd name="T63" fmla="*/ 0 h 59"/>
                <a:gd name="T64" fmla="*/ 87 w 118"/>
                <a:gd name="T65" fmla="*/ 11 h 59"/>
                <a:gd name="T66" fmla="*/ 91 w 118"/>
                <a:gd name="T67" fmla="*/ 8 h 59"/>
                <a:gd name="T68" fmla="*/ 84 w 118"/>
                <a:gd name="T69" fmla="*/ 19 h 59"/>
                <a:gd name="T70" fmla="*/ 78 w 118"/>
                <a:gd name="T71" fmla="*/ 17 h 59"/>
                <a:gd name="T72" fmla="*/ 79 w 118"/>
                <a:gd name="T73" fmla="*/ 15 h 59"/>
                <a:gd name="T74" fmla="*/ 70 w 118"/>
                <a:gd name="T75" fmla="*/ 19 h 59"/>
                <a:gd name="T76" fmla="*/ 65 w 118"/>
                <a:gd name="T77" fmla="*/ 24 h 59"/>
                <a:gd name="T78" fmla="*/ 64 w 118"/>
                <a:gd name="T79" fmla="*/ 20 h 59"/>
                <a:gd name="T80" fmla="*/ 56 w 118"/>
                <a:gd name="T81" fmla="*/ 26 h 59"/>
                <a:gd name="T82" fmla="*/ 48 w 118"/>
                <a:gd name="T83" fmla="*/ 29 h 59"/>
                <a:gd name="T84" fmla="*/ 48 w 118"/>
                <a:gd name="T85" fmla="*/ 29 h 59"/>
                <a:gd name="T86" fmla="*/ 39 w 118"/>
                <a:gd name="T87" fmla="*/ 33 h 59"/>
                <a:gd name="T88" fmla="*/ 31 w 118"/>
                <a:gd name="T89" fmla="*/ 35 h 59"/>
                <a:gd name="T90" fmla="*/ 35 w 118"/>
                <a:gd name="T91" fmla="*/ 30 h 59"/>
                <a:gd name="T92" fmla="*/ 29 w 118"/>
                <a:gd name="T93" fmla="*/ 34 h 59"/>
                <a:gd name="T94" fmla="*/ 30 w 118"/>
                <a:gd name="T95" fmla="*/ 29 h 59"/>
                <a:gd name="T96" fmla="*/ 25 w 118"/>
                <a:gd name="T97" fmla="*/ 34 h 59"/>
                <a:gd name="T98" fmla="*/ 21 w 118"/>
                <a:gd name="T99" fmla="*/ 38 h 59"/>
                <a:gd name="T100" fmla="*/ 23 w 118"/>
                <a:gd name="T101" fmla="*/ 4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8" h="59">
                  <a:moveTo>
                    <a:pt x="23" y="43"/>
                  </a:moveTo>
                  <a:cubicBezTo>
                    <a:pt x="22" y="46"/>
                    <a:pt x="16" y="46"/>
                    <a:pt x="15" y="43"/>
                  </a:cubicBezTo>
                  <a:cubicBezTo>
                    <a:pt x="16" y="42"/>
                    <a:pt x="19" y="40"/>
                    <a:pt x="16" y="39"/>
                  </a:cubicBezTo>
                  <a:cubicBezTo>
                    <a:pt x="15" y="41"/>
                    <a:pt x="14" y="44"/>
                    <a:pt x="13" y="46"/>
                  </a:cubicBezTo>
                  <a:cubicBezTo>
                    <a:pt x="10" y="45"/>
                    <a:pt x="11" y="43"/>
                    <a:pt x="12" y="40"/>
                  </a:cubicBezTo>
                  <a:cubicBezTo>
                    <a:pt x="14" y="38"/>
                    <a:pt x="17" y="35"/>
                    <a:pt x="18" y="34"/>
                  </a:cubicBezTo>
                  <a:cubicBezTo>
                    <a:pt x="12" y="34"/>
                    <a:pt x="11" y="39"/>
                    <a:pt x="5" y="40"/>
                  </a:cubicBezTo>
                  <a:cubicBezTo>
                    <a:pt x="7" y="41"/>
                    <a:pt x="9" y="42"/>
                    <a:pt x="10" y="43"/>
                  </a:cubicBezTo>
                  <a:cubicBezTo>
                    <a:pt x="11" y="48"/>
                    <a:pt x="5" y="47"/>
                    <a:pt x="1" y="48"/>
                  </a:cubicBezTo>
                  <a:cubicBezTo>
                    <a:pt x="4" y="50"/>
                    <a:pt x="3" y="52"/>
                    <a:pt x="1" y="54"/>
                  </a:cubicBezTo>
                  <a:cubicBezTo>
                    <a:pt x="1" y="54"/>
                    <a:pt x="1" y="55"/>
                    <a:pt x="1" y="5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6"/>
                    <a:pt x="1" y="57"/>
                    <a:pt x="2" y="57"/>
                  </a:cubicBezTo>
                  <a:cubicBezTo>
                    <a:pt x="5" y="55"/>
                    <a:pt x="8" y="59"/>
                    <a:pt x="11" y="58"/>
                  </a:cubicBezTo>
                  <a:cubicBezTo>
                    <a:pt x="7" y="51"/>
                    <a:pt x="18" y="55"/>
                    <a:pt x="20" y="52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4" y="54"/>
                  </a:cubicBezTo>
                  <a:cubicBezTo>
                    <a:pt x="25" y="52"/>
                    <a:pt x="29" y="51"/>
                    <a:pt x="28" y="49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7"/>
                    <a:pt x="39" y="47"/>
                    <a:pt x="39" y="48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7" y="45"/>
                    <a:pt x="56" y="43"/>
                    <a:pt x="68" y="39"/>
                  </a:cubicBezTo>
                  <a:cubicBezTo>
                    <a:pt x="79" y="34"/>
                    <a:pt x="91" y="27"/>
                    <a:pt x="100" y="19"/>
                  </a:cubicBezTo>
                  <a:cubicBezTo>
                    <a:pt x="95" y="23"/>
                    <a:pt x="95" y="23"/>
                    <a:pt x="95" y="23"/>
                  </a:cubicBezTo>
                  <a:cubicBezTo>
                    <a:pt x="105" y="17"/>
                    <a:pt x="112" y="9"/>
                    <a:pt x="118" y="2"/>
                  </a:cubicBezTo>
                  <a:cubicBezTo>
                    <a:pt x="114" y="6"/>
                    <a:pt x="109" y="8"/>
                    <a:pt x="104" y="12"/>
                  </a:cubicBezTo>
                  <a:cubicBezTo>
                    <a:pt x="105" y="7"/>
                    <a:pt x="104" y="9"/>
                    <a:pt x="101" y="11"/>
                  </a:cubicBezTo>
                  <a:cubicBezTo>
                    <a:pt x="98" y="13"/>
                    <a:pt x="95" y="15"/>
                    <a:pt x="94" y="12"/>
                  </a:cubicBezTo>
                  <a:cubicBezTo>
                    <a:pt x="97" y="9"/>
                    <a:pt x="101" y="5"/>
                    <a:pt x="104" y="4"/>
                  </a:cubicBezTo>
                  <a:cubicBezTo>
                    <a:pt x="103" y="1"/>
                    <a:pt x="99" y="3"/>
                    <a:pt x="97" y="0"/>
                  </a:cubicBezTo>
                  <a:cubicBezTo>
                    <a:pt x="92" y="3"/>
                    <a:pt x="90" y="7"/>
                    <a:pt x="87" y="11"/>
                  </a:cubicBezTo>
                  <a:cubicBezTo>
                    <a:pt x="91" y="8"/>
                    <a:pt x="91" y="8"/>
                    <a:pt x="91" y="8"/>
                  </a:cubicBezTo>
                  <a:cubicBezTo>
                    <a:pt x="90" y="12"/>
                    <a:pt x="89" y="17"/>
                    <a:pt x="84" y="19"/>
                  </a:cubicBezTo>
                  <a:cubicBezTo>
                    <a:pt x="82" y="17"/>
                    <a:pt x="84" y="13"/>
                    <a:pt x="78" y="17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5" y="20"/>
                    <a:pt x="72" y="19"/>
                    <a:pt x="70" y="19"/>
                  </a:cubicBezTo>
                  <a:cubicBezTo>
                    <a:pt x="68" y="19"/>
                    <a:pt x="67" y="19"/>
                    <a:pt x="65" y="24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2" y="22"/>
                    <a:pt x="59" y="25"/>
                    <a:pt x="56" y="26"/>
                  </a:cubicBezTo>
                  <a:cubicBezTo>
                    <a:pt x="53" y="28"/>
                    <a:pt x="50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2" y="32"/>
                    <a:pt x="41" y="33"/>
                    <a:pt x="39" y="33"/>
                  </a:cubicBezTo>
                  <a:cubicBezTo>
                    <a:pt x="38" y="33"/>
                    <a:pt x="36" y="33"/>
                    <a:pt x="31" y="35"/>
                  </a:cubicBezTo>
                  <a:cubicBezTo>
                    <a:pt x="32" y="33"/>
                    <a:pt x="33" y="32"/>
                    <a:pt x="35" y="30"/>
                  </a:cubicBezTo>
                  <a:cubicBezTo>
                    <a:pt x="31" y="28"/>
                    <a:pt x="31" y="34"/>
                    <a:pt x="29" y="34"/>
                  </a:cubicBezTo>
                  <a:cubicBezTo>
                    <a:pt x="29" y="33"/>
                    <a:pt x="27" y="30"/>
                    <a:pt x="30" y="29"/>
                  </a:cubicBezTo>
                  <a:cubicBezTo>
                    <a:pt x="28" y="30"/>
                    <a:pt x="26" y="32"/>
                    <a:pt x="25" y="34"/>
                  </a:cubicBezTo>
                  <a:cubicBezTo>
                    <a:pt x="23" y="35"/>
                    <a:pt x="22" y="37"/>
                    <a:pt x="21" y="38"/>
                  </a:cubicBezTo>
                  <a:cubicBezTo>
                    <a:pt x="18" y="42"/>
                    <a:pt x="22" y="41"/>
                    <a:pt x="23" y="43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8" name="Freeform 1446"/>
            <p:cNvSpPr>
              <a:spLocks/>
            </p:cNvSpPr>
            <p:nvPr/>
          </p:nvSpPr>
          <p:spPr bwMode="auto">
            <a:xfrm>
              <a:off x="803" y="1773"/>
              <a:ext cx="1264" cy="304"/>
            </a:xfrm>
            <a:custGeom>
              <a:avLst/>
              <a:gdLst>
                <a:gd name="T0" fmla="*/ 218 w 557"/>
                <a:gd name="T1" fmla="*/ 96 h 134"/>
                <a:gd name="T2" fmla="*/ 196 w 557"/>
                <a:gd name="T3" fmla="*/ 87 h 134"/>
                <a:gd name="T4" fmla="*/ 161 w 557"/>
                <a:gd name="T5" fmla="*/ 86 h 134"/>
                <a:gd name="T6" fmla="*/ 121 w 557"/>
                <a:gd name="T7" fmla="*/ 76 h 134"/>
                <a:gd name="T8" fmla="*/ 106 w 557"/>
                <a:gd name="T9" fmla="*/ 75 h 134"/>
                <a:gd name="T10" fmla="*/ 50 w 557"/>
                <a:gd name="T11" fmla="*/ 79 h 134"/>
                <a:gd name="T12" fmla="*/ 12 w 557"/>
                <a:gd name="T13" fmla="*/ 104 h 134"/>
                <a:gd name="T14" fmla="*/ 13 w 557"/>
                <a:gd name="T15" fmla="*/ 71 h 134"/>
                <a:gd name="T16" fmla="*/ 49 w 557"/>
                <a:gd name="T17" fmla="*/ 53 h 134"/>
                <a:gd name="T18" fmla="*/ 77 w 557"/>
                <a:gd name="T19" fmla="*/ 46 h 134"/>
                <a:gd name="T20" fmla="*/ 96 w 557"/>
                <a:gd name="T21" fmla="*/ 39 h 134"/>
                <a:gd name="T22" fmla="*/ 132 w 557"/>
                <a:gd name="T23" fmla="*/ 42 h 134"/>
                <a:gd name="T24" fmla="*/ 156 w 557"/>
                <a:gd name="T25" fmla="*/ 46 h 134"/>
                <a:gd name="T26" fmla="*/ 203 w 557"/>
                <a:gd name="T27" fmla="*/ 43 h 134"/>
                <a:gd name="T28" fmla="*/ 239 w 557"/>
                <a:gd name="T29" fmla="*/ 48 h 134"/>
                <a:gd name="T30" fmla="*/ 254 w 557"/>
                <a:gd name="T31" fmla="*/ 29 h 134"/>
                <a:gd name="T32" fmla="*/ 229 w 557"/>
                <a:gd name="T33" fmla="*/ 31 h 134"/>
                <a:gd name="T34" fmla="*/ 227 w 557"/>
                <a:gd name="T35" fmla="*/ 33 h 134"/>
                <a:gd name="T36" fmla="*/ 255 w 557"/>
                <a:gd name="T37" fmla="*/ 29 h 134"/>
                <a:gd name="T38" fmla="*/ 256 w 557"/>
                <a:gd name="T39" fmla="*/ 36 h 134"/>
                <a:gd name="T40" fmla="*/ 275 w 557"/>
                <a:gd name="T41" fmla="*/ 41 h 134"/>
                <a:gd name="T42" fmla="*/ 288 w 557"/>
                <a:gd name="T43" fmla="*/ 47 h 134"/>
                <a:gd name="T44" fmla="*/ 283 w 557"/>
                <a:gd name="T45" fmla="*/ 34 h 134"/>
                <a:gd name="T46" fmla="*/ 282 w 557"/>
                <a:gd name="T47" fmla="*/ 23 h 134"/>
                <a:gd name="T48" fmla="*/ 331 w 557"/>
                <a:gd name="T49" fmla="*/ 14 h 134"/>
                <a:gd name="T50" fmla="*/ 322 w 557"/>
                <a:gd name="T51" fmla="*/ 24 h 134"/>
                <a:gd name="T52" fmla="*/ 317 w 557"/>
                <a:gd name="T53" fmla="*/ 53 h 134"/>
                <a:gd name="T54" fmla="*/ 343 w 557"/>
                <a:gd name="T55" fmla="*/ 49 h 134"/>
                <a:gd name="T56" fmla="*/ 339 w 557"/>
                <a:gd name="T57" fmla="*/ 32 h 134"/>
                <a:gd name="T58" fmla="*/ 358 w 557"/>
                <a:gd name="T59" fmla="*/ 14 h 134"/>
                <a:gd name="T60" fmla="*/ 360 w 557"/>
                <a:gd name="T61" fmla="*/ 25 h 134"/>
                <a:gd name="T62" fmla="*/ 381 w 557"/>
                <a:gd name="T63" fmla="*/ 13 h 134"/>
                <a:gd name="T64" fmla="*/ 371 w 557"/>
                <a:gd name="T65" fmla="*/ 21 h 134"/>
                <a:gd name="T66" fmla="*/ 391 w 557"/>
                <a:gd name="T67" fmla="*/ 11 h 134"/>
                <a:gd name="T68" fmla="*/ 406 w 557"/>
                <a:gd name="T69" fmla="*/ 17 h 134"/>
                <a:gd name="T70" fmla="*/ 414 w 557"/>
                <a:gd name="T71" fmla="*/ 22 h 134"/>
                <a:gd name="T72" fmla="*/ 423 w 557"/>
                <a:gd name="T73" fmla="*/ 7 h 134"/>
                <a:gd name="T74" fmla="*/ 434 w 557"/>
                <a:gd name="T75" fmla="*/ 14 h 134"/>
                <a:gd name="T76" fmla="*/ 461 w 557"/>
                <a:gd name="T77" fmla="*/ 16 h 134"/>
                <a:gd name="T78" fmla="*/ 503 w 557"/>
                <a:gd name="T79" fmla="*/ 11 h 134"/>
                <a:gd name="T80" fmla="*/ 498 w 557"/>
                <a:gd name="T81" fmla="*/ 21 h 134"/>
                <a:gd name="T82" fmla="*/ 512 w 557"/>
                <a:gd name="T83" fmla="*/ 18 h 134"/>
                <a:gd name="T84" fmla="*/ 509 w 557"/>
                <a:gd name="T85" fmla="*/ 4 h 134"/>
                <a:gd name="T86" fmla="*/ 535 w 557"/>
                <a:gd name="T87" fmla="*/ 20 h 134"/>
                <a:gd name="T88" fmla="*/ 539 w 557"/>
                <a:gd name="T89" fmla="*/ 32 h 134"/>
                <a:gd name="T90" fmla="*/ 510 w 557"/>
                <a:gd name="T91" fmla="*/ 62 h 134"/>
                <a:gd name="T92" fmla="*/ 538 w 557"/>
                <a:gd name="T93" fmla="*/ 50 h 134"/>
                <a:gd name="T94" fmla="*/ 554 w 557"/>
                <a:gd name="T95" fmla="*/ 52 h 134"/>
                <a:gd name="T96" fmla="*/ 535 w 557"/>
                <a:gd name="T97" fmla="*/ 69 h 134"/>
                <a:gd name="T98" fmla="*/ 518 w 557"/>
                <a:gd name="T99" fmla="*/ 87 h 134"/>
                <a:gd name="T100" fmla="*/ 493 w 557"/>
                <a:gd name="T101" fmla="*/ 93 h 134"/>
                <a:gd name="T102" fmla="*/ 474 w 557"/>
                <a:gd name="T103" fmla="*/ 80 h 134"/>
                <a:gd name="T104" fmla="*/ 433 w 557"/>
                <a:gd name="T105" fmla="*/ 83 h 134"/>
                <a:gd name="T106" fmla="*/ 411 w 557"/>
                <a:gd name="T107" fmla="*/ 95 h 134"/>
                <a:gd name="T108" fmla="*/ 360 w 557"/>
                <a:gd name="T109" fmla="*/ 112 h 134"/>
                <a:gd name="T110" fmla="*/ 357 w 557"/>
                <a:gd name="T111" fmla="*/ 79 h 134"/>
                <a:gd name="T112" fmla="*/ 339 w 557"/>
                <a:gd name="T113" fmla="*/ 114 h 134"/>
                <a:gd name="T114" fmla="*/ 299 w 557"/>
                <a:gd name="T115" fmla="*/ 120 h 134"/>
                <a:gd name="T116" fmla="*/ 280 w 557"/>
                <a:gd name="T117" fmla="*/ 118 h 134"/>
                <a:gd name="T118" fmla="*/ 268 w 557"/>
                <a:gd name="T119" fmla="*/ 130 h 134"/>
                <a:gd name="T120" fmla="*/ 260 w 557"/>
                <a:gd name="T121" fmla="*/ 119 h 134"/>
                <a:gd name="T122" fmla="*/ 250 w 557"/>
                <a:gd name="T123" fmla="*/ 8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57" h="134">
                  <a:moveTo>
                    <a:pt x="236" y="89"/>
                  </a:moveTo>
                  <a:cubicBezTo>
                    <a:pt x="236" y="89"/>
                    <a:pt x="236" y="90"/>
                    <a:pt x="235" y="9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88"/>
                    <a:pt x="234" y="88"/>
                    <a:pt x="234" y="88"/>
                  </a:cubicBezTo>
                  <a:cubicBezTo>
                    <a:pt x="233" y="88"/>
                    <a:pt x="233" y="88"/>
                    <a:pt x="233" y="88"/>
                  </a:cubicBezTo>
                  <a:cubicBezTo>
                    <a:pt x="233" y="88"/>
                    <a:pt x="233" y="88"/>
                    <a:pt x="233" y="87"/>
                  </a:cubicBezTo>
                  <a:cubicBezTo>
                    <a:pt x="232" y="87"/>
                    <a:pt x="232" y="87"/>
                    <a:pt x="232" y="87"/>
                  </a:cubicBezTo>
                  <a:cubicBezTo>
                    <a:pt x="230" y="90"/>
                    <a:pt x="225" y="92"/>
                    <a:pt x="224" y="94"/>
                  </a:cubicBezTo>
                  <a:cubicBezTo>
                    <a:pt x="222" y="95"/>
                    <a:pt x="219" y="96"/>
                    <a:pt x="218" y="96"/>
                  </a:cubicBezTo>
                  <a:cubicBezTo>
                    <a:pt x="219" y="96"/>
                    <a:pt x="221" y="95"/>
                    <a:pt x="221" y="93"/>
                  </a:cubicBezTo>
                  <a:cubicBezTo>
                    <a:pt x="218" y="91"/>
                    <a:pt x="218" y="85"/>
                    <a:pt x="213" y="89"/>
                  </a:cubicBezTo>
                  <a:cubicBezTo>
                    <a:pt x="216" y="90"/>
                    <a:pt x="216" y="90"/>
                    <a:pt x="216" y="90"/>
                  </a:cubicBezTo>
                  <a:cubicBezTo>
                    <a:pt x="209" y="96"/>
                    <a:pt x="209" y="96"/>
                    <a:pt x="209" y="96"/>
                  </a:cubicBezTo>
                  <a:cubicBezTo>
                    <a:pt x="207" y="93"/>
                    <a:pt x="212" y="93"/>
                    <a:pt x="213" y="90"/>
                  </a:cubicBezTo>
                  <a:cubicBezTo>
                    <a:pt x="208" y="93"/>
                    <a:pt x="206" y="83"/>
                    <a:pt x="203" y="89"/>
                  </a:cubicBezTo>
                  <a:cubicBezTo>
                    <a:pt x="203" y="85"/>
                    <a:pt x="204" y="79"/>
                    <a:pt x="201" y="79"/>
                  </a:cubicBezTo>
                  <a:cubicBezTo>
                    <a:pt x="202" y="83"/>
                    <a:pt x="199" y="81"/>
                    <a:pt x="200" y="86"/>
                  </a:cubicBezTo>
                  <a:cubicBezTo>
                    <a:pt x="198" y="88"/>
                    <a:pt x="197" y="84"/>
                    <a:pt x="196" y="87"/>
                  </a:cubicBezTo>
                  <a:cubicBezTo>
                    <a:pt x="196" y="85"/>
                    <a:pt x="196" y="85"/>
                    <a:pt x="196" y="85"/>
                  </a:cubicBezTo>
                  <a:cubicBezTo>
                    <a:pt x="193" y="79"/>
                    <a:pt x="189" y="88"/>
                    <a:pt x="187" y="91"/>
                  </a:cubicBezTo>
                  <a:cubicBezTo>
                    <a:pt x="180" y="91"/>
                    <a:pt x="178" y="88"/>
                    <a:pt x="173" y="88"/>
                  </a:cubicBezTo>
                  <a:cubicBezTo>
                    <a:pt x="173" y="85"/>
                    <a:pt x="173" y="78"/>
                    <a:pt x="171" y="78"/>
                  </a:cubicBezTo>
                  <a:cubicBezTo>
                    <a:pt x="170" y="81"/>
                    <a:pt x="165" y="82"/>
                    <a:pt x="164" y="86"/>
                  </a:cubicBezTo>
                  <a:cubicBezTo>
                    <a:pt x="167" y="89"/>
                    <a:pt x="167" y="83"/>
                    <a:pt x="170" y="82"/>
                  </a:cubicBezTo>
                  <a:cubicBezTo>
                    <a:pt x="171" y="87"/>
                    <a:pt x="169" y="87"/>
                    <a:pt x="171" y="90"/>
                  </a:cubicBezTo>
                  <a:cubicBezTo>
                    <a:pt x="169" y="88"/>
                    <a:pt x="162" y="91"/>
                    <a:pt x="161" y="86"/>
                  </a:cubicBezTo>
                  <a:cubicBezTo>
                    <a:pt x="161" y="86"/>
                    <a:pt x="161" y="86"/>
                    <a:pt x="161" y="86"/>
                  </a:cubicBezTo>
                  <a:cubicBezTo>
                    <a:pt x="159" y="83"/>
                    <a:pt x="160" y="71"/>
                    <a:pt x="153" y="77"/>
                  </a:cubicBezTo>
                  <a:cubicBezTo>
                    <a:pt x="150" y="79"/>
                    <a:pt x="150" y="79"/>
                    <a:pt x="150" y="79"/>
                  </a:cubicBezTo>
                  <a:cubicBezTo>
                    <a:pt x="150" y="79"/>
                    <a:pt x="151" y="79"/>
                    <a:pt x="151" y="78"/>
                  </a:cubicBezTo>
                  <a:cubicBezTo>
                    <a:pt x="146" y="77"/>
                    <a:pt x="148" y="72"/>
                    <a:pt x="143" y="75"/>
                  </a:cubicBezTo>
                  <a:cubicBezTo>
                    <a:pt x="144" y="75"/>
                    <a:pt x="143" y="75"/>
                    <a:pt x="144" y="74"/>
                  </a:cubicBezTo>
                  <a:cubicBezTo>
                    <a:pt x="141" y="71"/>
                    <a:pt x="138" y="76"/>
                    <a:pt x="136" y="77"/>
                  </a:cubicBezTo>
                  <a:cubicBezTo>
                    <a:pt x="135" y="73"/>
                    <a:pt x="137" y="73"/>
                    <a:pt x="138" y="70"/>
                  </a:cubicBezTo>
                  <a:cubicBezTo>
                    <a:pt x="133" y="68"/>
                    <a:pt x="127" y="74"/>
                    <a:pt x="124" y="78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23" y="74"/>
                    <a:pt x="126" y="71"/>
                    <a:pt x="125" y="68"/>
                  </a:cubicBezTo>
                  <a:cubicBezTo>
                    <a:pt x="124" y="69"/>
                    <a:pt x="124" y="71"/>
                    <a:pt x="121" y="70"/>
                  </a:cubicBezTo>
                  <a:cubicBezTo>
                    <a:pt x="122" y="67"/>
                    <a:pt x="123" y="65"/>
                    <a:pt x="125" y="62"/>
                  </a:cubicBezTo>
                  <a:cubicBezTo>
                    <a:pt x="120" y="58"/>
                    <a:pt x="123" y="71"/>
                    <a:pt x="120" y="63"/>
                  </a:cubicBezTo>
                  <a:cubicBezTo>
                    <a:pt x="119" y="63"/>
                    <a:pt x="117" y="66"/>
                    <a:pt x="117" y="69"/>
                  </a:cubicBezTo>
                  <a:cubicBezTo>
                    <a:pt x="114" y="65"/>
                    <a:pt x="114" y="65"/>
                    <a:pt x="114" y="65"/>
                  </a:cubicBezTo>
                  <a:cubicBezTo>
                    <a:pt x="114" y="69"/>
                    <a:pt x="110" y="68"/>
                    <a:pt x="108" y="69"/>
                  </a:cubicBezTo>
                  <a:cubicBezTo>
                    <a:pt x="108" y="70"/>
                    <a:pt x="109" y="73"/>
                    <a:pt x="110" y="72"/>
                  </a:cubicBezTo>
                  <a:cubicBezTo>
                    <a:pt x="110" y="74"/>
                    <a:pt x="108" y="76"/>
                    <a:pt x="106" y="75"/>
                  </a:cubicBezTo>
                  <a:cubicBezTo>
                    <a:pt x="106" y="72"/>
                    <a:pt x="103" y="72"/>
                    <a:pt x="101" y="72"/>
                  </a:cubicBezTo>
                  <a:cubicBezTo>
                    <a:pt x="100" y="72"/>
                    <a:pt x="98" y="72"/>
                    <a:pt x="99" y="67"/>
                  </a:cubicBezTo>
                  <a:cubicBezTo>
                    <a:pt x="92" y="70"/>
                    <a:pt x="82" y="72"/>
                    <a:pt x="79" y="76"/>
                  </a:cubicBezTo>
                  <a:cubicBezTo>
                    <a:pt x="77" y="74"/>
                    <a:pt x="74" y="74"/>
                    <a:pt x="75" y="70"/>
                  </a:cubicBezTo>
                  <a:cubicBezTo>
                    <a:pt x="69" y="71"/>
                    <a:pt x="68" y="80"/>
                    <a:pt x="62" y="79"/>
                  </a:cubicBezTo>
                  <a:cubicBezTo>
                    <a:pt x="62" y="78"/>
                    <a:pt x="65" y="78"/>
                    <a:pt x="64" y="76"/>
                  </a:cubicBezTo>
                  <a:cubicBezTo>
                    <a:pt x="61" y="80"/>
                    <a:pt x="57" y="74"/>
                    <a:pt x="52" y="77"/>
                  </a:cubicBezTo>
                  <a:cubicBezTo>
                    <a:pt x="53" y="77"/>
                    <a:pt x="53" y="75"/>
                    <a:pt x="53" y="75"/>
                  </a:cubicBezTo>
                  <a:cubicBezTo>
                    <a:pt x="53" y="76"/>
                    <a:pt x="51" y="78"/>
                    <a:pt x="50" y="79"/>
                  </a:cubicBezTo>
                  <a:cubicBezTo>
                    <a:pt x="49" y="79"/>
                    <a:pt x="51" y="78"/>
                    <a:pt x="50" y="77"/>
                  </a:cubicBezTo>
                  <a:cubicBezTo>
                    <a:pt x="44" y="77"/>
                    <a:pt x="40" y="80"/>
                    <a:pt x="37" y="84"/>
                  </a:cubicBezTo>
                  <a:cubicBezTo>
                    <a:pt x="33" y="88"/>
                    <a:pt x="30" y="92"/>
                    <a:pt x="26" y="94"/>
                  </a:cubicBezTo>
                  <a:cubicBezTo>
                    <a:pt x="28" y="93"/>
                    <a:pt x="27" y="87"/>
                    <a:pt x="26" y="85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9"/>
                    <a:pt x="22" y="90"/>
                    <a:pt x="21" y="93"/>
                  </a:cubicBezTo>
                  <a:cubicBezTo>
                    <a:pt x="21" y="92"/>
                    <a:pt x="19" y="92"/>
                    <a:pt x="19" y="90"/>
                  </a:cubicBezTo>
                  <a:cubicBezTo>
                    <a:pt x="16" y="89"/>
                    <a:pt x="15" y="93"/>
                    <a:pt x="15" y="96"/>
                  </a:cubicBezTo>
                  <a:cubicBezTo>
                    <a:pt x="15" y="100"/>
                    <a:pt x="15" y="103"/>
                    <a:pt x="12" y="104"/>
                  </a:cubicBezTo>
                  <a:cubicBezTo>
                    <a:pt x="11" y="100"/>
                    <a:pt x="11" y="96"/>
                    <a:pt x="11" y="91"/>
                  </a:cubicBezTo>
                  <a:cubicBezTo>
                    <a:pt x="10" y="91"/>
                    <a:pt x="9" y="90"/>
                    <a:pt x="7" y="90"/>
                  </a:cubicBezTo>
                  <a:cubicBezTo>
                    <a:pt x="7" y="88"/>
                    <a:pt x="8" y="85"/>
                    <a:pt x="8" y="83"/>
                  </a:cubicBezTo>
                  <a:cubicBezTo>
                    <a:pt x="4" y="82"/>
                    <a:pt x="6" y="89"/>
                    <a:pt x="4" y="86"/>
                  </a:cubicBezTo>
                  <a:cubicBezTo>
                    <a:pt x="3" y="85"/>
                    <a:pt x="5" y="84"/>
                    <a:pt x="3" y="83"/>
                  </a:cubicBezTo>
                  <a:cubicBezTo>
                    <a:pt x="0" y="83"/>
                    <a:pt x="2" y="86"/>
                    <a:pt x="1" y="87"/>
                  </a:cubicBezTo>
                  <a:cubicBezTo>
                    <a:pt x="0" y="83"/>
                    <a:pt x="2" y="79"/>
                    <a:pt x="5" y="75"/>
                  </a:cubicBezTo>
                  <a:cubicBezTo>
                    <a:pt x="8" y="72"/>
                    <a:pt x="11" y="70"/>
                    <a:pt x="13" y="68"/>
                  </a:cubicBezTo>
                  <a:cubicBezTo>
                    <a:pt x="13" y="67"/>
                    <a:pt x="13" y="70"/>
                    <a:pt x="13" y="71"/>
                  </a:cubicBezTo>
                  <a:cubicBezTo>
                    <a:pt x="15" y="69"/>
                    <a:pt x="18" y="71"/>
                    <a:pt x="19" y="69"/>
                  </a:cubicBezTo>
                  <a:cubicBezTo>
                    <a:pt x="20" y="65"/>
                    <a:pt x="17" y="67"/>
                    <a:pt x="16" y="67"/>
                  </a:cubicBezTo>
                  <a:cubicBezTo>
                    <a:pt x="15" y="65"/>
                    <a:pt x="15" y="64"/>
                    <a:pt x="17" y="63"/>
                  </a:cubicBezTo>
                  <a:cubicBezTo>
                    <a:pt x="19" y="67"/>
                    <a:pt x="25" y="61"/>
                    <a:pt x="28" y="65"/>
                  </a:cubicBezTo>
                  <a:cubicBezTo>
                    <a:pt x="35" y="61"/>
                    <a:pt x="24" y="56"/>
                    <a:pt x="31" y="55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8" y="54"/>
                    <a:pt x="43" y="49"/>
                    <a:pt x="48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51"/>
                    <a:pt x="48" y="52"/>
                    <a:pt x="49" y="53"/>
                  </a:cubicBezTo>
                  <a:cubicBezTo>
                    <a:pt x="53" y="54"/>
                    <a:pt x="55" y="48"/>
                    <a:pt x="58" y="52"/>
                  </a:cubicBezTo>
                  <a:cubicBezTo>
                    <a:pt x="61" y="46"/>
                    <a:pt x="68" y="41"/>
                    <a:pt x="73" y="38"/>
                  </a:cubicBezTo>
                  <a:cubicBezTo>
                    <a:pt x="75" y="44"/>
                    <a:pt x="67" y="44"/>
                    <a:pt x="66" y="48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7" y="48"/>
                    <a:pt x="67" y="50"/>
                    <a:pt x="66" y="54"/>
                  </a:cubicBezTo>
                  <a:cubicBezTo>
                    <a:pt x="70" y="54"/>
                    <a:pt x="70" y="49"/>
                    <a:pt x="73" y="47"/>
                  </a:cubicBezTo>
                  <a:cubicBezTo>
                    <a:pt x="73" y="48"/>
                    <a:pt x="74" y="49"/>
                    <a:pt x="76" y="49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6"/>
                    <a:pt x="77" y="46"/>
                  </a:cubicBezTo>
                  <a:cubicBezTo>
                    <a:pt x="79" y="45"/>
                    <a:pt x="81" y="44"/>
                    <a:pt x="83" y="43"/>
                  </a:cubicBezTo>
                  <a:cubicBezTo>
                    <a:pt x="81" y="41"/>
                    <a:pt x="81" y="38"/>
                    <a:pt x="79" y="38"/>
                  </a:cubicBezTo>
                  <a:cubicBezTo>
                    <a:pt x="80" y="40"/>
                    <a:pt x="78" y="41"/>
                    <a:pt x="77" y="41"/>
                  </a:cubicBezTo>
                  <a:cubicBezTo>
                    <a:pt x="78" y="38"/>
                    <a:pt x="75" y="39"/>
                    <a:pt x="74" y="37"/>
                  </a:cubicBezTo>
                  <a:cubicBezTo>
                    <a:pt x="78" y="37"/>
                    <a:pt x="82" y="35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9" y="38"/>
                    <a:pt x="93" y="36"/>
                    <a:pt x="96" y="37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6" y="39"/>
                    <a:pt x="96" y="39"/>
                  </a:cubicBezTo>
                  <a:cubicBezTo>
                    <a:pt x="97" y="39"/>
                    <a:pt x="98" y="39"/>
                    <a:pt x="98" y="39"/>
                  </a:cubicBezTo>
                  <a:cubicBezTo>
                    <a:pt x="100" y="39"/>
                    <a:pt x="101" y="39"/>
                    <a:pt x="102" y="39"/>
                  </a:cubicBezTo>
                  <a:cubicBezTo>
                    <a:pt x="103" y="39"/>
                    <a:pt x="104" y="39"/>
                    <a:pt x="105" y="40"/>
                  </a:cubicBezTo>
                  <a:cubicBezTo>
                    <a:pt x="106" y="40"/>
                    <a:pt x="107" y="40"/>
                    <a:pt x="108" y="41"/>
                  </a:cubicBezTo>
                  <a:cubicBezTo>
                    <a:pt x="112" y="38"/>
                    <a:pt x="116" y="35"/>
                    <a:pt x="120" y="31"/>
                  </a:cubicBezTo>
                  <a:cubicBezTo>
                    <a:pt x="122" y="26"/>
                    <a:pt x="129" y="37"/>
                    <a:pt x="134" y="32"/>
                  </a:cubicBezTo>
                  <a:cubicBezTo>
                    <a:pt x="134" y="32"/>
                    <a:pt x="131" y="35"/>
                    <a:pt x="129" y="36"/>
                  </a:cubicBezTo>
                  <a:cubicBezTo>
                    <a:pt x="132" y="37"/>
                    <a:pt x="135" y="32"/>
                    <a:pt x="135" y="37"/>
                  </a:cubicBezTo>
                  <a:cubicBezTo>
                    <a:pt x="129" y="34"/>
                    <a:pt x="134" y="41"/>
                    <a:pt x="132" y="42"/>
                  </a:cubicBezTo>
                  <a:cubicBezTo>
                    <a:pt x="134" y="42"/>
                    <a:pt x="137" y="42"/>
                    <a:pt x="139" y="40"/>
                  </a:cubicBezTo>
                  <a:cubicBezTo>
                    <a:pt x="135" y="39"/>
                    <a:pt x="141" y="33"/>
                    <a:pt x="137" y="35"/>
                  </a:cubicBezTo>
                  <a:cubicBezTo>
                    <a:pt x="141" y="31"/>
                    <a:pt x="146" y="30"/>
                    <a:pt x="149" y="33"/>
                  </a:cubicBezTo>
                  <a:cubicBezTo>
                    <a:pt x="149" y="35"/>
                    <a:pt x="149" y="36"/>
                    <a:pt x="151" y="37"/>
                  </a:cubicBezTo>
                  <a:cubicBezTo>
                    <a:pt x="152" y="34"/>
                    <a:pt x="152" y="34"/>
                    <a:pt x="152" y="34"/>
                  </a:cubicBezTo>
                  <a:cubicBezTo>
                    <a:pt x="154" y="35"/>
                    <a:pt x="148" y="37"/>
                    <a:pt x="152" y="39"/>
                  </a:cubicBezTo>
                  <a:cubicBezTo>
                    <a:pt x="156" y="34"/>
                    <a:pt x="163" y="44"/>
                    <a:pt x="166" y="34"/>
                  </a:cubicBezTo>
                  <a:cubicBezTo>
                    <a:pt x="168" y="39"/>
                    <a:pt x="160" y="37"/>
                    <a:pt x="163" y="43"/>
                  </a:cubicBezTo>
                  <a:cubicBezTo>
                    <a:pt x="160" y="46"/>
                    <a:pt x="157" y="41"/>
                    <a:pt x="156" y="46"/>
                  </a:cubicBezTo>
                  <a:cubicBezTo>
                    <a:pt x="158" y="45"/>
                    <a:pt x="156" y="50"/>
                    <a:pt x="158" y="50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66" y="44"/>
                    <a:pt x="173" y="47"/>
                    <a:pt x="178" y="48"/>
                  </a:cubicBezTo>
                  <a:cubicBezTo>
                    <a:pt x="184" y="44"/>
                    <a:pt x="189" y="37"/>
                    <a:pt x="194" y="39"/>
                  </a:cubicBezTo>
                  <a:cubicBezTo>
                    <a:pt x="192" y="41"/>
                    <a:pt x="199" y="43"/>
                    <a:pt x="194" y="47"/>
                  </a:cubicBezTo>
                  <a:cubicBezTo>
                    <a:pt x="196" y="50"/>
                    <a:pt x="200" y="47"/>
                    <a:pt x="200" y="45"/>
                  </a:cubicBezTo>
                  <a:cubicBezTo>
                    <a:pt x="198" y="44"/>
                    <a:pt x="199" y="45"/>
                    <a:pt x="197" y="43"/>
                  </a:cubicBezTo>
                  <a:cubicBezTo>
                    <a:pt x="199" y="41"/>
                    <a:pt x="202" y="42"/>
                    <a:pt x="203" y="43"/>
                  </a:cubicBezTo>
                  <a:cubicBezTo>
                    <a:pt x="203" y="43"/>
                    <a:pt x="203" y="44"/>
                    <a:pt x="203" y="44"/>
                  </a:cubicBezTo>
                  <a:cubicBezTo>
                    <a:pt x="205" y="47"/>
                    <a:pt x="204" y="42"/>
                    <a:pt x="206" y="41"/>
                  </a:cubicBezTo>
                  <a:cubicBezTo>
                    <a:pt x="206" y="45"/>
                    <a:pt x="211" y="43"/>
                    <a:pt x="212" y="45"/>
                  </a:cubicBezTo>
                  <a:cubicBezTo>
                    <a:pt x="215" y="41"/>
                    <a:pt x="215" y="41"/>
                    <a:pt x="215" y="41"/>
                  </a:cubicBezTo>
                  <a:cubicBezTo>
                    <a:pt x="214" y="44"/>
                    <a:pt x="218" y="42"/>
                    <a:pt x="218" y="45"/>
                  </a:cubicBezTo>
                  <a:cubicBezTo>
                    <a:pt x="220" y="43"/>
                    <a:pt x="222" y="39"/>
                    <a:pt x="225" y="41"/>
                  </a:cubicBezTo>
                  <a:cubicBezTo>
                    <a:pt x="223" y="42"/>
                    <a:pt x="227" y="43"/>
                    <a:pt x="226" y="47"/>
                  </a:cubicBezTo>
                  <a:cubicBezTo>
                    <a:pt x="231" y="51"/>
                    <a:pt x="235" y="39"/>
                    <a:pt x="239" y="44"/>
                  </a:cubicBezTo>
                  <a:cubicBezTo>
                    <a:pt x="239" y="45"/>
                    <a:pt x="238" y="47"/>
                    <a:pt x="239" y="48"/>
                  </a:cubicBezTo>
                  <a:cubicBezTo>
                    <a:pt x="240" y="47"/>
                    <a:pt x="242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4" y="47"/>
                    <a:pt x="244" y="47"/>
                    <a:pt x="244" y="46"/>
                  </a:cubicBezTo>
                  <a:cubicBezTo>
                    <a:pt x="246" y="43"/>
                    <a:pt x="247" y="39"/>
                    <a:pt x="251" y="37"/>
                  </a:cubicBezTo>
                  <a:cubicBezTo>
                    <a:pt x="251" y="33"/>
                    <a:pt x="248" y="34"/>
                    <a:pt x="247" y="35"/>
                  </a:cubicBezTo>
                  <a:cubicBezTo>
                    <a:pt x="245" y="39"/>
                    <a:pt x="245" y="39"/>
                    <a:pt x="245" y="39"/>
                  </a:cubicBezTo>
                  <a:cubicBezTo>
                    <a:pt x="245" y="33"/>
                    <a:pt x="242" y="40"/>
                    <a:pt x="241" y="38"/>
                  </a:cubicBezTo>
                  <a:cubicBezTo>
                    <a:pt x="244" y="31"/>
                    <a:pt x="250" y="33"/>
                    <a:pt x="254" y="29"/>
                  </a:cubicBezTo>
                  <a:cubicBezTo>
                    <a:pt x="252" y="24"/>
                    <a:pt x="247" y="22"/>
                    <a:pt x="243" y="23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4" y="29"/>
                    <a:pt x="244" y="29"/>
                    <a:pt x="244" y="29"/>
                  </a:cubicBezTo>
                  <a:cubicBezTo>
                    <a:pt x="242" y="29"/>
                    <a:pt x="241" y="29"/>
                    <a:pt x="239" y="29"/>
                  </a:cubicBezTo>
                  <a:cubicBezTo>
                    <a:pt x="241" y="29"/>
                    <a:pt x="241" y="35"/>
                    <a:pt x="240" y="34"/>
                  </a:cubicBezTo>
                  <a:cubicBezTo>
                    <a:pt x="238" y="30"/>
                    <a:pt x="237" y="36"/>
                    <a:pt x="235" y="35"/>
                  </a:cubicBezTo>
                  <a:cubicBezTo>
                    <a:pt x="236" y="36"/>
                    <a:pt x="238" y="36"/>
                    <a:pt x="237" y="38"/>
                  </a:cubicBezTo>
                  <a:cubicBezTo>
                    <a:pt x="233" y="33"/>
                    <a:pt x="232" y="36"/>
                    <a:pt x="229" y="31"/>
                  </a:cubicBezTo>
                  <a:cubicBezTo>
                    <a:pt x="229" y="37"/>
                    <a:pt x="225" y="31"/>
                    <a:pt x="223" y="36"/>
                  </a:cubicBezTo>
                  <a:cubicBezTo>
                    <a:pt x="225" y="37"/>
                    <a:pt x="225" y="37"/>
                    <a:pt x="225" y="37"/>
                  </a:cubicBezTo>
                  <a:cubicBezTo>
                    <a:pt x="221" y="40"/>
                    <a:pt x="221" y="40"/>
                    <a:pt x="221" y="40"/>
                  </a:cubicBezTo>
                  <a:cubicBezTo>
                    <a:pt x="218" y="34"/>
                    <a:pt x="224" y="35"/>
                    <a:pt x="220" y="31"/>
                  </a:cubicBezTo>
                  <a:cubicBezTo>
                    <a:pt x="216" y="29"/>
                    <a:pt x="215" y="36"/>
                    <a:pt x="211" y="36"/>
                  </a:cubicBezTo>
                  <a:cubicBezTo>
                    <a:pt x="213" y="32"/>
                    <a:pt x="216" y="30"/>
                    <a:pt x="219" y="30"/>
                  </a:cubicBezTo>
                  <a:cubicBezTo>
                    <a:pt x="218" y="28"/>
                    <a:pt x="218" y="28"/>
                    <a:pt x="218" y="28"/>
                  </a:cubicBezTo>
                  <a:cubicBezTo>
                    <a:pt x="219" y="26"/>
                    <a:pt x="223" y="27"/>
                    <a:pt x="225" y="28"/>
                  </a:cubicBezTo>
                  <a:cubicBezTo>
                    <a:pt x="221" y="32"/>
                    <a:pt x="226" y="29"/>
                    <a:pt x="227" y="33"/>
                  </a:cubicBezTo>
                  <a:cubicBezTo>
                    <a:pt x="228" y="29"/>
                    <a:pt x="226" y="29"/>
                    <a:pt x="228" y="27"/>
                  </a:cubicBezTo>
                  <a:cubicBezTo>
                    <a:pt x="226" y="27"/>
                    <a:pt x="226" y="27"/>
                    <a:pt x="223" y="25"/>
                  </a:cubicBezTo>
                  <a:cubicBezTo>
                    <a:pt x="229" y="28"/>
                    <a:pt x="230" y="13"/>
                    <a:pt x="235" y="17"/>
                  </a:cubicBezTo>
                  <a:cubicBezTo>
                    <a:pt x="233" y="18"/>
                    <a:pt x="235" y="22"/>
                    <a:pt x="235" y="24"/>
                  </a:cubicBezTo>
                  <a:cubicBezTo>
                    <a:pt x="237" y="24"/>
                    <a:pt x="239" y="23"/>
                    <a:pt x="240" y="22"/>
                  </a:cubicBezTo>
                  <a:cubicBezTo>
                    <a:pt x="240" y="17"/>
                    <a:pt x="240" y="17"/>
                    <a:pt x="240" y="17"/>
                  </a:cubicBezTo>
                  <a:cubicBezTo>
                    <a:pt x="243" y="15"/>
                    <a:pt x="243" y="26"/>
                    <a:pt x="247" y="21"/>
                  </a:cubicBezTo>
                  <a:cubicBezTo>
                    <a:pt x="248" y="18"/>
                    <a:pt x="244" y="20"/>
                    <a:pt x="245" y="19"/>
                  </a:cubicBezTo>
                  <a:cubicBezTo>
                    <a:pt x="250" y="16"/>
                    <a:pt x="251" y="25"/>
                    <a:pt x="255" y="29"/>
                  </a:cubicBezTo>
                  <a:cubicBezTo>
                    <a:pt x="255" y="27"/>
                    <a:pt x="255" y="24"/>
                    <a:pt x="256" y="21"/>
                  </a:cubicBezTo>
                  <a:cubicBezTo>
                    <a:pt x="256" y="24"/>
                    <a:pt x="257" y="26"/>
                    <a:pt x="255" y="28"/>
                  </a:cubicBezTo>
                  <a:cubicBezTo>
                    <a:pt x="256" y="30"/>
                    <a:pt x="258" y="28"/>
                    <a:pt x="259" y="26"/>
                  </a:cubicBezTo>
                  <a:cubicBezTo>
                    <a:pt x="257" y="24"/>
                    <a:pt x="261" y="22"/>
                    <a:pt x="261" y="20"/>
                  </a:cubicBezTo>
                  <a:cubicBezTo>
                    <a:pt x="263" y="20"/>
                    <a:pt x="261" y="23"/>
                    <a:pt x="260" y="24"/>
                  </a:cubicBezTo>
                  <a:cubicBezTo>
                    <a:pt x="261" y="25"/>
                    <a:pt x="262" y="30"/>
                    <a:pt x="263" y="25"/>
                  </a:cubicBezTo>
                  <a:cubicBezTo>
                    <a:pt x="263" y="28"/>
                    <a:pt x="260" y="34"/>
                    <a:pt x="257" y="35"/>
                  </a:cubicBezTo>
                  <a:cubicBezTo>
                    <a:pt x="259" y="35"/>
                    <a:pt x="259" y="35"/>
                    <a:pt x="259" y="35"/>
                  </a:cubicBezTo>
                  <a:cubicBezTo>
                    <a:pt x="258" y="37"/>
                    <a:pt x="257" y="36"/>
                    <a:pt x="256" y="36"/>
                  </a:cubicBezTo>
                  <a:cubicBezTo>
                    <a:pt x="257" y="38"/>
                    <a:pt x="257" y="41"/>
                    <a:pt x="257" y="44"/>
                  </a:cubicBezTo>
                  <a:cubicBezTo>
                    <a:pt x="256" y="43"/>
                    <a:pt x="257" y="43"/>
                    <a:pt x="257" y="42"/>
                  </a:cubicBezTo>
                  <a:cubicBezTo>
                    <a:pt x="255" y="42"/>
                    <a:pt x="254" y="42"/>
                    <a:pt x="255" y="44"/>
                  </a:cubicBezTo>
                  <a:cubicBezTo>
                    <a:pt x="253" y="49"/>
                    <a:pt x="256" y="47"/>
                    <a:pt x="257" y="49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61" y="44"/>
                    <a:pt x="264" y="39"/>
                    <a:pt x="266" y="34"/>
                  </a:cubicBezTo>
                  <a:cubicBezTo>
                    <a:pt x="268" y="32"/>
                    <a:pt x="270" y="36"/>
                    <a:pt x="272" y="38"/>
                  </a:cubicBezTo>
                  <a:cubicBezTo>
                    <a:pt x="272" y="34"/>
                    <a:pt x="272" y="34"/>
                    <a:pt x="272" y="34"/>
                  </a:cubicBezTo>
                  <a:cubicBezTo>
                    <a:pt x="274" y="34"/>
                    <a:pt x="277" y="36"/>
                    <a:pt x="275" y="41"/>
                  </a:cubicBezTo>
                  <a:cubicBezTo>
                    <a:pt x="275" y="39"/>
                    <a:pt x="275" y="40"/>
                    <a:pt x="274" y="39"/>
                  </a:cubicBezTo>
                  <a:cubicBezTo>
                    <a:pt x="274" y="40"/>
                    <a:pt x="274" y="40"/>
                    <a:pt x="274" y="41"/>
                  </a:cubicBezTo>
                  <a:cubicBezTo>
                    <a:pt x="274" y="41"/>
                    <a:pt x="274" y="41"/>
                    <a:pt x="274" y="41"/>
                  </a:cubicBezTo>
                  <a:cubicBezTo>
                    <a:pt x="276" y="40"/>
                    <a:pt x="278" y="39"/>
                    <a:pt x="278" y="39"/>
                  </a:cubicBezTo>
                  <a:cubicBezTo>
                    <a:pt x="274" y="45"/>
                    <a:pt x="278" y="46"/>
                    <a:pt x="278" y="53"/>
                  </a:cubicBezTo>
                  <a:cubicBezTo>
                    <a:pt x="282" y="51"/>
                    <a:pt x="282" y="51"/>
                    <a:pt x="282" y="51"/>
                  </a:cubicBezTo>
                  <a:cubicBezTo>
                    <a:pt x="279" y="49"/>
                    <a:pt x="282" y="47"/>
                    <a:pt x="283" y="46"/>
                  </a:cubicBezTo>
                  <a:cubicBezTo>
                    <a:pt x="284" y="50"/>
                    <a:pt x="287" y="46"/>
                    <a:pt x="288" y="46"/>
                  </a:cubicBezTo>
                  <a:cubicBezTo>
                    <a:pt x="288" y="47"/>
                    <a:pt x="288" y="47"/>
                    <a:pt x="288" y="47"/>
                  </a:cubicBezTo>
                  <a:cubicBezTo>
                    <a:pt x="290" y="48"/>
                    <a:pt x="292" y="48"/>
                    <a:pt x="294" y="46"/>
                  </a:cubicBezTo>
                  <a:cubicBezTo>
                    <a:pt x="294" y="45"/>
                    <a:pt x="295" y="38"/>
                    <a:pt x="296" y="34"/>
                  </a:cubicBezTo>
                  <a:cubicBezTo>
                    <a:pt x="293" y="33"/>
                    <a:pt x="294" y="32"/>
                    <a:pt x="294" y="29"/>
                  </a:cubicBezTo>
                  <a:cubicBezTo>
                    <a:pt x="294" y="29"/>
                    <a:pt x="295" y="29"/>
                    <a:pt x="295" y="29"/>
                  </a:cubicBezTo>
                  <a:cubicBezTo>
                    <a:pt x="295" y="28"/>
                    <a:pt x="294" y="27"/>
                    <a:pt x="294" y="26"/>
                  </a:cubicBezTo>
                  <a:cubicBezTo>
                    <a:pt x="291" y="28"/>
                    <a:pt x="288" y="29"/>
                    <a:pt x="287" y="35"/>
                  </a:cubicBezTo>
                  <a:cubicBezTo>
                    <a:pt x="288" y="37"/>
                    <a:pt x="288" y="32"/>
                    <a:pt x="290" y="34"/>
                  </a:cubicBezTo>
                  <a:cubicBezTo>
                    <a:pt x="288" y="38"/>
                    <a:pt x="286" y="37"/>
                    <a:pt x="284" y="37"/>
                  </a:cubicBezTo>
                  <a:cubicBezTo>
                    <a:pt x="283" y="34"/>
                    <a:pt x="283" y="34"/>
                    <a:pt x="283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81" y="34"/>
                    <a:pt x="280" y="31"/>
                    <a:pt x="283" y="30"/>
                  </a:cubicBezTo>
                  <a:cubicBezTo>
                    <a:pt x="282" y="27"/>
                    <a:pt x="280" y="31"/>
                    <a:pt x="278" y="30"/>
                  </a:cubicBezTo>
                  <a:cubicBezTo>
                    <a:pt x="278" y="34"/>
                    <a:pt x="278" y="34"/>
                    <a:pt x="278" y="34"/>
                  </a:cubicBezTo>
                  <a:cubicBezTo>
                    <a:pt x="278" y="32"/>
                    <a:pt x="274" y="32"/>
                    <a:pt x="277" y="28"/>
                  </a:cubicBezTo>
                  <a:cubicBezTo>
                    <a:pt x="281" y="24"/>
                    <a:pt x="281" y="24"/>
                    <a:pt x="281" y="24"/>
                  </a:cubicBezTo>
                  <a:cubicBezTo>
                    <a:pt x="279" y="21"/>
                    <a:pt x="279" y="21"/>
                    <a:pt x="279" y="21"/>
                  </a:cubicBezTo>
                  <a:cubicBezTo>
                    <a:pt x="283" y="20"/>
                    <a:pt x="283" y="20"/>
                    <a:pt x="283" y="20"/>
                  </a:cubicBezTo>
                  <a:cubicBezTo>
                    <a:pt x="282" y="23"/>
                    <a:pt x="282" y="23"/>
                    <a:pt x="282" y="23"/>
                  </a:cubicBezTo>
                  <a:cubicBezTo>
                    <a:pt x="287" y="19"/>
                    <a:pt x="284" y="31"/>
                    <a:pt x="289" y="26"/>
                  </a:cubicBezTo>
                  <a:cubicBezTo>
                    <a:pt x="291" y="20"/>
                    <a:pt x="292" y="19"/>
                    <a:pt x="296" y="20"/>
                  </a:cubicBezTo>
                  <a:cubicBezTo>
                    <a:pt x="294" y="22"/>
                    <a:pt x="296" y="24"/>
                    <a:pt x="296" y="27"/>
                  </a:cubicBezTo>
                  <a:cubicBezTo>
                    <a:pt x="299" y="29"/>
                    <a:pt x="299" y="24"/>
                    <a:pt x="300" y="22"/>
                  </a:cubicBezTo>
                  <a:cubicBezTo>
                    <a:pt x="301" y="25"/>
                    <a:pt x="302" y="27"/>
                    <a:pt x="299" y="27"/>
                  </a:cubicBezTo>
                  <a:cubicBezTo>
                    <a:pt x="300" y="33"/>
                    <a:pt x="302" y="26"/>
                    <a:pt x="303" y="31"/>
                  </a:cubicBezTo>
                  <a:cubicBezTo>
                    <a:pt x="311" y="30"/>
                    <a:pt x="306" y="11"/>
                    <a:pt x="317" y="17"/>
                  </a:cubicBezTo>
                  <a:cubicBezTo>
                    <a:pt x="317" y="19"/>
                    <a:pt x="317" y="19"/>
                    <a:pt x="317" y="19"/>
                  </a:cubicBezTo>
                  <a:cubicBezTo>
                    <a:pt x="322" y="15"/>
                    <a:pt x="326" y="17"/>
                    <a:pt x="331" y="14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20"/>
                    <a:pt x="335" y="25"/>
                    <a:pt x="337" y="28"/>
                  </a:cubicBezTo>
                  <a:cubicBezTo>
                    <a:pt x="333" y="23"/>
                    <a:pt x="331" y="25"/>
                    <a:pt x="328" y="22"/>
                  </a:cubicBezTo>
                  <a:cubicBezTo>
                    <a:pt x="328" y="24"/>
                    <a:pt x="329" y="25"/>
                    <a:pt x="330" y="26"/>
                  </a:cubicBezTo>
                  <a:cubicBezTo>
                    <a:pt x="329" y="26"/>
                    <a:pt x="327" y="24"/>
                    <a:pt x="326" y="25"/>
                  </a:cubicBezTo>
                  <a:cubicBezTo>
                    <a:pt x="326" y="26"/>
                    <a:pt x="328" y="27"/>
                    <a:pt x="327" y="28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1" y="28"/>
                    <a:pt x="324" y="35"/>
                    <a:pt x="320" y="34"/>
                  </a:cubicBezTo>
                  <a:cubicBezTo>
                    <a:pt x="320" y="30"/>
                    <a:pt x="320" y="25"/>
                    <a:pt x="322" y="24"/>
                  </a:cubicBezTo>
                  <a:cubicBezTo>
                    <a:pt x="320" y="24"/>
                    <a:pt x="324" y="21"/>
                    <a:pt x="321" y="20"/>
                  </a:cubicBezTo>
                  <a:cubicBezTo>
                    <a:pt x="320" y="25"/>
                    <a:pt x="318" y="22"/>
                    <a:pt x="315" y="25"/>
                  </a:cubicBezTo>
                  <a:cubicBezTo>
                    <a:pt x="315" y="25"/>
                    <a:pt x="315" y="24"/>
                    <a:pt x="316" y="23"/>
                  </a:cubicBezTo>
                  <a:cubicBezTo>
                    <a:pt x="311" y="22"/>
                    <a:pt x="311" y="22"/>
                    <a:pt x="311" y="22"/>
                  </a:cubicBezTo>
                  <a:cubicBezTo>
                    <a:pt x="313" y="25"/>
                    <a:pt x="308" y="26"/>
                    <a:pt x="309" y="30"/>
                  </a:cubicBezTo>
                  <a:cubicBezTo>
                    <a:pt x="314" y="31"/>
                    <a:pt x="312" y="29"/>
                    <a:pt x="319" y="30"/>
                  </a:cubicBezTo>
                  <a:cubicBezTo>
                    <a:pt x="317" y="31"/>
                    <a:pt x="316" y="36"/>
                    <a:pt x="316" y="40"/>
                  </a:cubicBezTo>
                  <a:cubicBezTo>
                    <a:pt x="315" y="40"/>
                    <a:pt x="315" y="40"/>
                    <a:pt x="315" y="40"/>
                  </a:cubicBezTo>
                  <a:cubicBezTo>
                    <a:pt x="315" y="44"/>
                    <a:pt x="316" y="45"/>
                    <a:pt x="317" y="53"/>
                  </a:cubicBezTo>
                  <a:cubicBezTo>
                    <a:pt x="319" y="47"/>
                    <a:pt x="322" y="51"/>
                    <a:pt x="325" y="47"/>
                  </a:cubicBezTo>
                  <a:cubicBezTo>
                    <a:pt x="325" y="43"/>
                    <a:pt x="322" y="42"/>
                    <a:pt x="320" y="44"/>
                  </a:cubicBezTo>
                  <a:cubicBezTo>
                    <a:pt x="323" y="41"/>
                    <a:pt x="323" y="41"/>
                    <a:pt x="323" y="41"/>
                  </a:cubicBezTo>
                  <a:cubicBezTo>
                    <a:pt x="323" y="43"/>
                    <a:pt x="323" y="43"/>
                    <a:pt x="323" y="43"/>
                  </a:cubicBezTo>
                  <a:cubicBezTo>
                    <a:pt x="331" y="42"/>
                    <a:pt x="331" y="42"/>
                    <a:pt x="331" y="42"/>
                  </a:cubicBezTo>
                  <a:cubicBezTo>
                    <a:pt x="329" y="43"/>
                    <a:pt x="329" y="45"/>
                    <a:pt x="329" y="47"/>
                  </a:cubicBezTo>
                  <a:cubicBezTo>
                    <a:pt x="330" y="47"/>
                    <a:pt x="331" y="48"/>
                    <a:pt x="332" y="49"/>
                  </a:cubicBezTo>
                  <a:cubicBezTo>
                    <a:pt x="331" y="45"/>
                    <a:pt x="331" y="42"/>
                    <a:pt x="332" y="42"/>
                  </a:cubicBezTo>
                  <a:cubicBezTo>
                    <a:pt x="337" y="42"/>
                    <a:pt x="340" y="45"/>
                    <a:pt x="343" y="49"/>
                  </a:cubicBezTo>
                  <a:cubicBezTo>
                    <a:pt x="344" y="48"/>
                    <a:pt x="344" y="48"/>
                    <a:pt x="344" y="48"/>
                  </a:cubicBezTo>
                  <a:cubicBezTo>
                    <a:pt x="342" y="45"/>
                    <a:pt x="346" y="40"/>
                    <a:pt x="346" y="36"/>
                  </a:cubicBezTo>
                  <a:cubicBezTo>
                    <a:pt x="347" y="40"/>
                    <a:pt x="350" y="38"/>
                    <a:pt x="351" y="40"/>
                  </a:cubicBezTo>
                  <a:cubicBezTo>
                    <a:pt x="351" y="35"/>
                    <a:pt x="348" y="28"/>
                    <a:pt x="346" y="25"/>
                  </a:cubicBezTo>
                  <a:cubicBezTo>
                    <a:pt x="343" y="30"/>
                    <a:pt x="345" y="30"/>
                    <a:pt x="345" y="36"/>
                  </a:cubicBezTo>
                  <a:cubicBezTo>
                    <a:pt x="340" y="42"/>
                    <a:pt x="340" y="42"/>
                    <a:pt x="340" y="42"/>
                  </a:cubicBezTo>
                  <a:cubicBezTo>
                    <a:pt x="341" y="38"/>
                    <a:pt x="341" y="38"/>
                    <a:pt x="341" y="38"/>
                  </a:cubicBezTo>
                  <a:cubicBezTo>
                    <a:pt x="338" y="37"/>
                    <a:pt x="336" y="42"/>
                    <a:pt x="335" y="37"/>
                  </a:cubicBezTo>
                  <a:cubicBezTo>
                    <a:pt x="336" y="34"/>
                    <a:pt x="339" y="35"/>
                    <a:pt x="339" y="32"/>
                  </a:cubicBezTo>
                  <a:cubicBezTo>
                    <a:pt x="337" y="30"/>
                    <a:pt x="337" y="30"/>
                    <a:pt x="337" y="30"/>
                  </a:cubicBezTo>
                  <a:cubicBezTo>
                    <a:pt x="339" y="25"/>
                    <a:pt x="340" y="34"/>
                    <a:pt x="343" y="30"/>
                  </a:cubicBezTo>
                  <a:cubicBezTo>
                    <a:pt x="340" y="26"/>
                    <a:pt x="343" y="30"/>
                    <a:pt x="344" y="27"/>
                  </a:cubicBezTo>
                  <a:cubicBezTo>
                    <a:pt x="342" y="24"/>
                    <a:pt x="338" y="29"/>
                    <a:pt x="337" y="22"/>
                  </a:cubicBezTo>
                  <a:cubicBezTo>
                    <a:pt x="338" y="19"/>
                    <a:pt x="346" y="29"/>
                    <a:pt x="347" y="21"/>
                  </a:cubicBezTo>
                  <a:cubicBezTo>
                    <a:pt x="347" y="22"/>
                    <a:pt x="347" y="22"/>
                    <a:pt x="347" y="22"/>
                  </a:cubicBezTo>
                  <a:cubicBezTo>
                    <a:pt x="351" y="22"/>
                    <a:pt x="351" y="17"/>
                    <a:pt x="352" y="15"/>
                  </a:cubicBezTo>
                  <a:cubicBezTo>
                    <a:pt x="354" y="16"/>
                    <a:pt x="356" y="13"/>
                    <a:pt x="357" y="12"/>
                  </a:cubicBezTo>
                  <a:cubicBezTo>
                    <a:pt x="358" y="14"/>
                    <a:pt x="358" y="14"/>
                    <a:pt x="358" y="14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360" y="16"/>
                    <a:pt x="357" y="13"/>
                    <a:pt x="355" y="14"/>
                  </a:cubicBezTo>
                  <a:cubicBezTo>
                    <a:pt x="356" y="18"/>
                    <a:pt x="356" y="18"/>
                    <a:pt x="356" y="18"/>
                  </a:cubicBezTo>
                  <a:cubicBezTo>
                    <a:pt x="353" y="14"/>
                    <a:pt x="353" y="21"/>
                    <a:pt x="352" y="25"/>
                  </a:cubicBezTo>
                  <a:cubicBezTo>
                    <a:pt x="354" y="21"/>
                    <a:pt x="360" y="24"/>
                    <a:pt x="359" y="16"/>
                  </a:cubicBezTo>
                  <a:cubicBezTo>
                    <a:pt x="362" y="20"/>
                    <a:pt x="362" y="20"/>
                    <a:pt x="362" y="20"/>
                  </a:cubicBezTo>
                  <a:cubicBezTo>
                    <a:pt x="362" y="18"/>
                    <a:pt x="362" y="18"/>
                    <a:pt x="362" y="18"/>
                  </a:cubicBezTo>
                  <a:cubicBezTo>
                    <a:pt x="364" y="21"/>
                    <a:pt x="364" y="26"/>
                    <a:pt x="362" y="27"/>
                  </a:cubicBezTo>
                  <a:cubicBezTo>
                    <a:pt x="361" y="26"/>
                    <a:pt x="361" y="26"/>
                    <a:pt x="360" y="25"/>
                  </a:cubicBezTo>
                  <a:cubicBezTo>
                    <a:pt x="360" y="27"/>
                    <a:pt x="359" y="30"/>
                    <a:pt x="356" y="30"/>
                  </a:cubicBezTo>
                  <a:cubicBezTo>
                    <a:pt x="357" y="28"/>
                    <a:pt x="357" y="28"/>
                    <a:pt x="357" y="28"/>
                  </a:cubicBezTo>
                  <a:cubicBezTo>
                    <a:pt x="354" y="28"/>
                    <a:pt x="351" y="31"/>
                    <a:pt x="350" y="35"/>
                  </a:cubicBezTo>
                  <a:cubicBezTo>
                    <a:pt x="356" y="35"/>
                    <a:pt x="361" y="34"/>
                    <a:pt x="366" y="33"/>
                  </a:cubicBezTo>
                  <a:cubicBezTo>
                    <a:pt x="365" y="24"/>
                    <a:pt x="366" y="18"/>
                    <a:pt x="365" y="10"/>
                  </a:cubicBezTo>
                  <a:cubicBezTo>
                    <a:pt x="367" y="8"/>
                    <a:pt x="372" y="5"/>
                    <a:pt x="376" y="8"/>
                  </a:cubicBezTo>
                  <a:cubicBezTo>
                    <a:pt x="376" y="9"/>
                    <a:pt x="376" y="9"/>
                    <a:pt x="376" y="9"/>
                  </a:cubicBezTo>
                  <a:cubicBezTo>
                    <a:pt x="377" y="10"/>
                    <a:pt x="379" y="9"/>
                    <a:pt x="380" y="8"/>
                  </a:cubicBezTo>
                  <a:cubicBezTo>
                    <a:pt x="382" y="9"/>
                    <a:pt x="380" y="12"/>
                    <a:pt x="381" y="13"/>
                  </a:cubicBezTo>
                  <a:cubicBezTo>
                    <a:pt x="385" y="9"/>
                    <a:pt x="385" y="9"/>
                    <a:pt x="385" y="9"/>
                  </a:cubicBezTo>
                  <a:cubicBezTo>
                    <a:pt x="386" y="13"/>
                    <a:pt x="382" y="14"/>
                    <a:pt x="380" y="15"/>
                  </a:cubicBezTo>
                  <a:cubicBezTo>
                    <a:pt x="380" y="14"/>
                    <a:pt x="381" y="14"/>
                    <a:pt x="380" y="13"/>
                  </a:cubicBezTo>
                  <a:cubicBezTo>
                    <a:pt x="378" y="12"/>
                    <a:pt x="375" y="19"/>
                    <a:pt x="373" y="14"/>
                  </a:cubicBezTo>
                  <a:cubicBezTo>
                    <a:pt x="372" y="16"/>
                    <a:pt x="374" y="10"/>
                    <a:pt x="370" y="11"/>
                  </a:cubicBezTo>
                  <a:cubicBezTo>
                    <a:pt x="367" y="9"/>
                    <a:pt x="367" y="14"/>
                    <a:pt x="368" y="16"/>
                  </a:cubicBezTo>
                  <a:cubicBezTo>
                    <a:pt x="368" y="18"/>
                    <a:pt x="372" y="18"/>
                    <a:pt x="371" y="21"/>
                  </a:cubicBezTo>
                  <a:cubicBezTo>
                    <a:pt x="373" y="20"/>
                    <a:pt x="373" y="17"/>
                    <a:pt x="376" y="18"/>
                  </a:cubicBezTo>
                  <a:cubicBezTo>
                    <a:pt x="375" y="19"/>
                    <a:pt x="373" y="24"/>
                    <a:pt x="371" y="21"/>
                  </a:cubicBezTo>
                  <a:cubicBezTo>
                    <a:pt x="368" y="26"/>
                    <a:pt x="371" y="35"/>
                    <a:pt x="373" y="35"/>
                  </a:cubicBezTo>
                  <a:cubicBezTo>
                    <a:pt x="372" y="32"/>
                    <a:pt x="379" y="30"/>
                    <a:pt x="373" y="27"/>
                  </a:cubicBezTo>
                  <a:cubicBezTo>
                    <a:pt x="375" y="23"/>
                    <a:pt x="379" y="22"/>
                    <a:pt x="381" y="18"/>
                  </a:cubicBezTo>
                  <a:cubicBezTo>
                    <a:pt x="381" y="19"/>
                    <a:pt x="381" y="19"/>
                    <a:pt x="381" y="19"/>
                  </a:cubicBezTo>
                  <a:cubicBezTo>
                    <a:pt x="385" y="17"/>
                    <a:pt x="385" y="17"/>
                    <a:pt x="385" y="17"/>
                  </a:cubicBezTo>
                  <a:cubicBezTo>
                    <a:pt x="384" y="19"/>
                    <a:pt x="383" y="20"/>
                    <a:pt x="384" y="22"/>
                  </a:cubicBezTo>
                  <a:cubicBezTo>
                    <a:pt x="388" y="15"/>
                    <a:pt x="388" y="15"/>
                    <a:pt x="388" y="15"/>
                  </a:cubicBezTo>
                  <a:cubicBezTo>
                    <a:pt x="386" y="19"/>
                    <a:pt x="390" y="17"/>
                    <a:pt x="392" y="18"/>
                  </a:cubicBezTo>
                  <a:cubicBezTo>
                    <a:pt x="392" y="15"/>
                    <a:pt x="393" y="12"/>
                    <a:pt x="391" y="11"/>
                  </a:cubicBezTo>
                  <a:cubicBezTo>
                    <a:pt x="388" y="9"/>
                    <a:pt x="390" y="13"/>
                    <a:pt x="388" y="14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9"/>
                    <a:pt x="390" y="9"/>
                    <a:pt x="390" y="9"/>
                  </a:cubicBezTo>
                  <a:cubicBezTo>
                    <a:pt x="391" y="4"/>
                    <a:pt x="391" y="4"/>
                    <a:pt x="391" y="4"/>
                  </a:cubicBezTo>
                  <a:cubicBezTo>
                    <a:pt x="395" y="3"/>
                    <a:pt x="391" y="14"/>
                    <a:pt x="395" y="9"/>
                  </a:cubicBezTo>
                  <a:cubicBezTo>
                    <a:pt x="393" y="3"/>
                    <a:pt x="393" y="3"/>
                    <a:pt x="393" y="3"/>
                  </a:cubicBezTo>
                  <a:cubicBezTo>
                    <a:pt x="399" y="3"/>
                    <a:pt x="408" y="7"/>
                    <a:pt x="412" y="4"/>
                  </a:cubicBezTo>
                  <a:cubicBezTo>
                    <a:pt x="412" y="7"/>
                    <a:pt x="412" y="13"/>
                    <a:pt x="414" y="15"/>
                  </a:cubicBezTo>
                  <a:cubicBezTo>
                    <a:pt x="412" y="15"/>
                    <a:pt x="409" y="16"/>
                    <a:pt x="406" y="17"/>
                  </a:cubicBezTo>
                  <a:cubicBezTo>
                    <a:pt x="406" y="16"/>
                    <a:pt x="408" y="9"/>
                    <a:pt x="411" y="10"/>
                  </a:cubicBezTo>
                  <a:cubicBezTo>
                    <a:pt x="408" y="1"/>
                    <a:pt x="405" y="17"/>
                    <a:pt x="403" y="8"/>
                  </a:cubicBezTo>
                  <a:cubicBezTo>
                    <a:pt x="395" y="6"/>
                    <a:pt x="400" y="18"/>
                    <a:pt x="393" y="14"/>
                  </a:cubicBezTo>
                  <a:cubicBezTo>
                    <a:pt x="393" y="18"/>
                    <a:pt x="391" y="16"/>
                    <a:pt x="392" y="20"/>
                  </a:cubicBezTo>
                  <a:cubicBezTo>
                    <a:pt x="395" y="26"/>
                    <a:pt x="400" y="18"/>
                    <a:pt x="404" y="19"/>
                  </a:cubicBezTo>
                  <a:cubicBezTo>
                    <a:pt x="404" y="20"/>
                    <a:pt x="403" y="21"/>
                    <a:pt x="403" y="21"/>
                  </a:cubicBezTo>
                  <a:cubicBezTo>
                    <a:pt x="406" y="22"/>
                    <a:pt x="407" y="21"/>
                    <a:pt x="409" y="19"/>
                  </a:cubicBezTo>
                  <a:cubicBezTo>
                    <a:pt x="409" y="18"/>
                    <a:pt x="409" y="18"/>
                    <a:pt x="409" y="18"/>
                  </a:cubicBezTo>
                  <a:cubicBezTo>
                    <a:pt x="411" y="14"/>
                    <a:pt x="411" y="21"/>
                    <a:pt x="414" y="22"/>
                  </a:cubicBezTo>
                  <a:cubicBezTo>
                    <a:pt x="414" y="22"/>
                    <a:pt x="415" y="22"/>
                    <a:pt x="416" y="22"/>
                  </a:cubicBezTo>
                  <a:cubicBezTo>
                    <a:pt x="416" y="21"/>
                    <a:pt x="417" y="21"/>
                    <a:pt x="417" y="19"/>
                  </a:cubicBezTo>
                  <a:cubicBezTo>
                    <a:pt x="420" y="21"/>
                    <a:pt x="420" y="21"/>
                    <a:pt x="420" y="21"/>
                  </a:cubicBezTo>
                  <a:cubicBezTo>
                    <a:pt x="420" y="21"/>
                    <a:pt x="421" y="22"/>
                    <a:pt x="422" y="22"/>
                  </a:cubicBezTo>
                  <a:cubicBezTo>
                    <a:pt x="421" y="18"/>
                    <a:pt x="421" y="18"/>
                    <a:pt x="421" y="18"/>
                  </a:cubicBezTo>
                  <a:cubicBezTo>
                    <a:pt x="423" y="17"/>
                    <a:pt x="424" y="20"/>
                    <a:pt x="426" y="17"/>
                  </a:cubicBezTo>
                  <a:cubicBezTo>
                    <a:pt x="426" y="13"/>
                    <a:pt x="426" y="13"/>
                    <a:pt x="426" y="13"/>
                  </a:cubicBezTo>
                  <a:cubicBezTo>
                    <a:pt x="424" y="13"/>
                    <a:pt x="422" y="13"/>
                    <a:pt x="419" y="12"/>
                  </a:cubicBezTo>
                  <a:cubicBezTo>
                    <a:pt x="422" y="11"/>
                    <a:pt x="420" y="8"/>
                    <a:pt x="423" y="7"/>
                  </a:cubicBezTo>
                  <a:cubicBezTo>
                    <a:pt x="420" y="12"/>
                    <a:pt x="426" y="9"/>
                    <a:pt x="427" y="13"/>
                  </a:cubicBezTo>
                  <a:cubicBezTo>
                    <a:pt x="429" y="10"/>
                    <a:pt x="429" y="10"/>
                    <a:pt x="429" y="10"/>
                  </a:cubicBezTo>
                  <a:cubicBezTo>
                    <a:pt x="429" y="11"/>
                    <a:pt x="429" y="11"/>
                    <a:pt x="429" y="11"/>
                  </a:cubicBezTo>
                  <a:cubicBezTo>
                    <a:pt x="431" y="13"/>
                    <a:pt x="431" y="9"/>
                    <a:pt x="433" y="10"/>
                  </a:cubicBezTo>
                  <a:cubicBezTo>
                    <a:pt x="430" y="8"/>
                    <a:pt x="428" y="5"/>
                    <a:pt x="425" y="8"/>
                  </a:cubicBezTo>
                  <a:cubicBezTo>
                    <a:pt x="427" y="6"/>
                    <a:pt x="432" y="3"/>
                    <a:pt x="433" y="2"/>
                  </a:cubicBezTo>
                  <a:cubicBezTo>
                    <a:pt x="435" y="0"/>
                    <a:pt x="437" y="3"/>
                    <a:pt x="439" y="4"/>
                  </a:cubicBezTo>
                  <a:cubicBezTo>
                    <a:pt x="435" y="6"/>
                    <a:pt x="442" y="16"/>
                    <a:pt x="433" y="14"/>
                  </a:cubicBezTo>
                  <a:cubicBezTo>
                    <a:pt x="433" y="13"/>
                    <a:pt x="434" y="13"/>
                    <a:pt x="434" y="14"/>
                  </a:cubicBezTo>
                  <a:cubicBezTo>
                    <a:pt x="433" y="8"/>
                    <a:pt x="429" y="15"/>
                    <a:pt x="427" y="17"/>
                  </a:cubicBezTo>
                  <a:cubicBezTo>
                    <a:pt x="428" y="20"/>
                    <a:pt x="426" y="21"/>
                    <a:pt x="430" y="22"/>
                  </a:cubicBezTo>
                  <a:cubicBezTo>
                    <a:pt x="428" y="20"/>
                    <a:pt x="432" y="15"/>
                    <a:pt x="435" y="17"/>
                  </a:cubicBezTo>
                  <a:cubicBezTo>
                    <a:pt x="435" y="24"/>
                    <a:pt x="435" y="24"/>
                    <a:pt x="435" y="24"/>
                  </a:cubicBezTo>
                  <a:cubicBezTo>
                    <a:pt x="440" y="24"/>
                    <a:pt x="440" y="24"/>
                    <a:pt x="440" y="24"/>
                  </a:cubicBezTo>
                  <a:cubicBezTo>
                    <a:pt x="439" y="25"/>
                    <a:pt x="439" y="25"/>
                    <a:pt x="439" y="25"/>
                  </a:cubicBezTo>
                  <a:cubicBezTo>
                    <a:pt x="441" y="29"/>
                    <a:pt x="444" y="23"/>
                    <a:pt x="447" y="26"/>
                  </a:cubicBezTo>
                  <a:cubicBezTo>
                    <a:pt x="449" y="23"/>
                    <a:pt x="457" y="25"/>
                    <a:pt x="453" y="18"/>
                  </a:cubicBezTo>
                  <a:cubicBezTo>
                    <a:pt x="456" y="22"/>
                    <a:pt x="458" y="17"/>
                    <a:pt x="461" y="16"/>
                  </a:cubicBezTo>
                  <a:cubicBezTo>
                    <a:pt x="457" y="13"/>
                    <a:pt x="457" y="13"/>
                    <a:pt x="457" y="13"/>
                  </a:cubicBezTo>
                  <a:cubicBezTo>
                    <a:pt x="461" y="8"/>
                    <a:pt x="460" y="11"/>
                    <a:pt x="463" y="4"/>
                  </a:cubicBezTo>
                  <a:cubicBezTo>
                    <a:pt x="463" y="5"/>
                    <a:pt x="464" y="7"/>
                    <a:pt x="463" y="9"/>
                  </a:cubicBezTo>
                  <a:cubicBezTo>
                    <a:pt x="469" y="9"/>
                    <a:pt x="476" y="10"/>
                    <a:pt x="478" y="5"/>
                  </a:cubicBezTo>
                  <a:cubicBezTo>
                    <a:pt x="482" y="5"/>
                    <a:pt x="483" y="13"/>
                    <a:pt x="488" y="9"/>
                  </a:cubicBezTo>
                  <a:cubicBezTo>
                    <a:pt x="488" y="8"/>
                    <a:pt x="486" y="3"/>
                    <a:pt x="489" y="5"/>
                  </a:cubicBezTo>
                  <a:cubicBezTo>
                    <a:pt x="490" y="5"/>
                    <a:pt x="487" y="10"/>
                    <a:pt x="490" y="9"/>
                  </a:cubicBezTo>
                  <a:cubicBezTo>
                    <a:pt x="492" y="4"/>
                    <a:pt x="496" y="11"/>
                    <a:pt x="499" y="6"/>
                  </a:cubicBezTo>
                  <a:cubicBezTo>
                    <a:pt x="500" y="8"/>
                    <a:pt x="503" y="7"/>
                    <a:pt x="503" y="11"/>
                  </a:cubicBezTo>
                  <a:cubicBezTo>
                    <a:pt x="500" y="10"/>
                    <a:pt x="497" y="12"/>
                    <a:pt x="497" y="14"/>
                  </a:cubicBezTo>
                  <a:cubicBezTo>
                    <a:pt x="497" y="11"/>
                    <a:pt x="495" y="12"/>
                    <a:pt x="496" y="10"/>
                  </a:cubicBezTo>
                  <a:cubicBezTo>
                    <a:pt x="492" y="7"/>
                    <a:pt x="494" y="12"/>
                    <a:pt x="490" y="11"/>
                  </a:cubicBezTo>
                  <a:cubicBezTo>
                    <a:pt x="490" y="12"/>
                    <a:pt x="492" y="15"/>
                    <a:pt x="493" y="13"/>
                  </a:cubicBezTo>
                  <a:cubicBezTo>
                    <a:pt x="494" y="19"/>
                    <a:pt x="486" y="17"/>
                    <a:pt x="490" y="23"/>
                  </a:cubicBezTo>
                  <a:cubicBezTo>
                    <a:pt x="494" y="23"/>
                    <a:pt x="494" y="11"/>
                    <a:pt x="498" y="17"/>
                  </a:cubicBezTo>
                  <a:cubicBezTo>
                    <a:pt x="497" y="20"/>
                    <a:pt x="495" y="18"/>
                    <a:pt x="493" y="24"/>
                  </a:cubicBezTo>
                  <a:cubicBezTo>
                    <a:pt x="497" y="26"/>
                    <a:pt x="497" y="26"/>
                    <a:pt x="497" y="26"/>
                  </a:cubicBezTo>
                  <a:cubicBezTo>
                    <a:pt x="498" y="21"/>
                    <a:pt x="498" y="21"/>
                    <a:pt x="498" y="21"/>
                  </a:cubicBezTo>
                  <a:cubicBezTo>
                    <a:pt x="498" y="22"/>
                    <a:pt x="498" y="22"/>
                    <a:pt x="498" y="22"/>
                  </a:cubicBezTo>
                  <a:cubicBezTo>
                    <a:pt x="504" y="27"/>
                    <a:pt x="502" y="16"/>
                    <a:pt x="505" y="13"/>
                  </a:cubicBezTo>
                  <a:cubicBezTo>
                    <a:pt x="502" y="9"/>
                    <a:pt x="504" y="3"/>
                    <a:pt x="502" y="1"/>
                  </a:cubicBezTo>
                  <a:cubicBezTo>
                    <a:pt x="504" y="0"/>
                    <a:pt x="506" y="0"/>
                    <a:pt x="507" y="6"/>
                  </a:cubicBezTo>
                  <a:cubicBezTo>
                    <a:pt x="504" y="11"/>
                    <a:pt x="508" y="12"/>
                    <a:pt x="505" y="18"/>
                  </a:cubicBezTo>
                  <a:cubicBezTo>
                    <a:pt x="506" y="20"/>
                    <a:pt x="505" y="26"/>
                    <a:pt x="508" y="26"/>
                  </a:cubicBezTo>
                  <a:cubicBezTo>
                    <a:pt x="510" y="22"/>
                    <a:pt x="506" y="22"/>
                    <a:pt x="509" y="19"/>
                  </a:cubicBezTo>
                  <a:cubicBezTo>
                    <a:pt x="509" y="20"/>
                    <a:pt x="509" y="20"/>
                    <a:pt x="510" y="21"/>
                  </a:cubicBezTo>
                  <a:cubicBezTo>
                    <a:pt x="510" y="18"/>
                    <a:pt x="511" y="22"/>
                    <a:pt x="512" y="18"/>
                  </a:cubicBezTo>
                  <a:cubicBezTo>
                    <a:pt x="512" y="19"/>
                    <a:pt x="512" y="19"/>
                    <a:pt x="512" y="19"/>
                  </a:cubicBezTo>
                  <a:cubicBezTo>
                    <a:pt x="515" y="22"/>
                    <a:pt x="514" y="15"/>
                    <a:pt x="516" y="18"/>
                  </a:cubicBezTo>
                  <a:cubicBezTo>
                    <a:pt x="515" y="14"/>
                    <a:pt x="517" y="15"/>
                    <a:pt x="517" y="12"/>
                  </a:cubicBezTo>
                  <a:cubicBezTo>
                    <a:pt x="515" y="11"/>
                    <a:pt x="513" y="6"/>
                    <a:pt x="509" y="7"/>
                  </a:cubicBezTo>
                  <a:cubicBezTo>
                    <a:pt x="510" y="10"/>
                    <a:pt x="510" y="11"/>
                    <a:pt x="509" y="13"/>
                  </a:cubicBezTo>
                  <a:cubicBezTo>
                    <a:pt x="511" y="12"/>
                    <a:pt x="511" y="12"/>
                    <a:pt x="511" y="12"/>
                  </a:cubicBezTo>
                  <a:cubicBezTo>
                    <a:pt x="511" y="13"/>
                    <a:pt x="511" y="14"/>
                    <a:pt x="511" y="15"/>
                  </a:cubicBezTo>
                  <a:cubicBezTo>
                    <a:pt x="508" y="13"/>
                    <a:pt x="508" y="13"/>
                    <a:pt x="508" y="13"/>
                  </a:cubicBezTo>
                  <a:cubicBezTo>
                    <a:pt x="510" y="11"/>
                    <a:pt x="508" y="8"/>
                    <a:pt x="509" y="4"/>
                  </a:cubicBezTo>
                  <a:cubicBezTo>
                    <a:pt x="511" y="5"/>
                    <a:pt x="510" y="3"/>
                    <a:pt x="512" y="3"/>
                  </a:cubicBezTo>
                  <a:cubicBezTo>
                    <a:pt x="513" y="8"/>
                    <a:pt x="518" y="10"/>
                    <a:pt x="522" y="12"/>
                  </a:cubicBezTo>
                  <a:cubicBezTo>
                    <a:pt x="521" y="12"/>
                    <a:pt x="521" y="12"/>
                    <a:pt x="521" y="12"/>
                  </a:cubicBezTo>
                  <a:cubicBezTo>
                    <a:pt x="520" y="16"/>
                    <a:pt x="523" y="16"/>
                    <a:pt x="524" y="17"/>
                  </a:cubicBezTo>
                  <a:cubicBezTo>
                    <a:pt x="524" y="14"/>
                    <a:pt x="524" y="14"/>
                    <a:pt x="524" y="14"/>
                  </a:cubicBezTo>
                  <a:cubicBezTo>
                    <a:pt x="524" y="15"/>
                    <a:pt x="524" y="16"/>
                    <a:pt x="525" y="16"/>
                  </a:cubicBezTo>
                  <a:cubicBezTo>
                    <a:pt x="526" y="15"/>
                    <a:pt x="525" y="10"/>
                    <a:pt x="526" y="9"/>
                  </a:cubicBezTo>
                  <a:cubicBezTo>
                    <a:pt x="527" y="11"/>
                    <a:pt x="527" y="15"/>
                    <a:pt x="529" y="16"/>
                  </a:cubicBezTo>
                  <a:cubicBezTo>
                    <a:pt x="530" y="18"/>
                    <a:pt x="534" y="23"/>
                    <a:pt x="535" y="20"/>
                  </a:cubicBezTo>
                  <a:cubicBezTo>
                    <a:pt x="535" y="19"/>
                    <a:pt x="535" y="18"/>
                    <a:pt x="536" y="17"/>
                  </a:cubicBezTo>
                  <a:cubicBezTo>
                    <a:pt x="536" y="17"/>
                    <a:pt x="536" y="17"/>
                    <a:pt x="536" y="18"/>
                  </a:cubicBezTo>
                  <a:cubicBezTo>
                    <a:pt x="537" y="18"/>
                    <a:pt x="538" y="19"/>
                    <a:pt x="539" y="19"/>
                  </a:cubicBezTo>
                  <a:cubicBezTo>
                    <a:pt x="540" y="24"/>
                    <a:pt x="535" y="19"/>
                    <a:pt x="536" y="24"/>
                  </a:cubicBezTo>
                  <a:cubicBezTo>
                    <a:pt x="537" y="27"/>
                    <a:pt x="537" y="27"/>
                    <a:pt x="537" y="27"/>
                  </a:cubicBezTo>
                  <a:cubicBezTo>
                    <a:pt x="536" y="28"/>
                    <a:pt x="535" y="31"/>
                    <a:pt x="535" y="33"/>
                  </a:cubicBezTo>
                  <a:cubicBezTo>
                    <a:pt x="538" y="33"/>
                    <a:pt x="538" y="31"/>
                    <a:pt x="539" y="30"/>
                  </a:cubicBezTo>
                  <a:cubicBezTo>
                    <a:pt x="541" y="32"/>
                    <a:pt x="540" y="34"/>
                    <a:pt x="540" y="35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5" y="31"/>
                    <a:pt x="537" y="38"/>
                    <a:pt x="533" y="39"/>
                  </a:cubicBezTo>
                  <a:cubicBezTo>
                    <a:pt x="532" y="39"/>
                    <a:pt x="533" y="38"/>
                    <a:pt x="532" y="38"/>
                  </a:cubicBezTo>
                  <a:cubicBezTo>
                    <a:pt x="531" y="43"/>
                    <a:pt x="526" y="38"/>
                    <a:pt x="525" y="44"/>
                  </a:cubicBezTo>
                  <a:cubicBezTo>
                    <a:pt x="525" y="42"/>
                    <a:pt x="525" y="42"/>
                    <a:pt x="525" y="42"/>
                  </a:cubicBezTo>
                  <a:cubicBezTo>
                    <a:pt x="523" y="44"/>
                    <a:pt x="520" y="49"/>
                    <a:pt x="517" y="54"/>
                  </a:cubicBezTo>
                  <a:cubicBezTo>
                    <a:pt x="517" y="56"/>
                    <a:pt x="517" y="56"/>
                    <a:pt x="517" y="56"/>
                  </a:cubicBezTo>
                  <a:cubicBezTo>
                    <a:pt x="518" y="57"/>
                    <a:pt x="516" y="57"/>
                    <a:pt x="515" y="56"/>
                  </a:cubicBezTo>
                  <a:cubicBezTo>
                    <a:pt x="515" y="56"/>
                    <a:pt x="515" y="56"/>
                    <a:pt x="515" y="56"/>
                  </a:cubicBezTo>
                  <a:cubicBezTo>
                    <a:pt x="513" y="59"/>
                    <a:pt x="511" y="61"/>
                    <a:pt x="510" y="62"/>
                  </a:cubicBezTo>
                  <a:cubicBezTo>
                    <a:pt x="511" y="63"/>
                    <a:pt x="511" y="64"/>
                    <a:pt x="512" y="64"/>
                  </a:cubicBezTo>
                  <a:cubicBezTo>
                    <a:pt x="513" y="62"/>
                    <a:pt x="517" y="63"/>
                    <a:pt x="516" y="59"/>
                  </a:cubicBezTo>
                  <a:cubicBezTo>
                    <a:pt x="518" y="61"/>
                    <a:pt x="520" y="57"/>
                    <a:pt x="522" y="58"/>
                  </a:cubicBezTo>
                  <a:cubicBezTo>
                    <a:pt x="519" y="56"/>
                    <a:pt x="523" y="54"/>
                    <a:pt x="523" y="51"/>
                  </a:cubicBezTo>
                  <a:cubicBezTo>
                    <a:pt x="524" y="54"/>
                    <a:pt x="526" y="50"/>
                    <a:pt x="527" y="54"/>
                  </a:cubicBezTo>
                  <a:cubicBezTo>
                    <a:pt x="528" y="54"/>
                    <a:pt x="525" y="52"/>
                    <a:pt x="525" y="54"/>
                  </a:cubicBezTo>
                  <a:cubicBezTo>
                    <a:pt x="523" y="58"/>
                    <a:pt x="530" y="56"/>
                    <a:pt x="528" y="60"/>
                  </a:cubicBezTo>
                  <a:cubicBezTo>
                    <a:pt x="531" y="56"/>
                    <a:pt x="538" y="55"/>
                    <a:pt x="541" y="50"/>
                  </a:cubicBezTo>
                  <a:cubicBezTo>
                    <a:pt x="538" y="50"/>
                    <a:pt x="538" y="50"/>
                    <a:pt x="538" y="50"/>
                  </a:cubicBezTo>
                  <a:cubicBezTo>
                    <a:pt x="540" y="50"/>
                    <a:pt x="544" y="47"/>
                    <a:pt x="545" y="48"/>
                  </a:cubicBezTo>
                  <a:cubicBezTo>
                    <a:pt x="544" y="50"/>
                    <a:pt x="542" y="50"/>
                    <a:pt x="540" y="52"/>
                  </a:cubicBezTo>
                  <a:cubicBezTo>
                    <a:pt x="542" y="56"/>
                    <a:pt x="545" y="50"/>
                    <a:pt x="546" y="52"/>
                  </a:cubicBezTo>
                  <a:cubicBezTo>
                    <a:pt x="547" y="49"/>
                    <a:pt x="548" y="46"/>
                    <a:pt x="548" y="43"/>
                  </a:cubicBezTo>
                  <a:cubicBezTo>
                    <a:pt x="546" y="44"/>
                    <a:pt x="546" y="44"/>
                    <a:pt x="546" y="44"/>
                  </a:cubicBezTo>
                  <a:cubicBezTo>
                    <a:pt x="546" y="41"/>
                    <a:pt x="552" y="42"/>
                    <a:pt x="555" y="40"/>
                  </a:cubicBezTo>
                  <a:cubicBezTo>
                    <a:pt x="557" y="46"/>
                    <a:pt x="551" y="43"/>
                    <a:pt x="548" y="47"/>
                  </a:cubicBezTo>
                  <a:cubicBezTo>
                    <a:pt x="546" y="50"/>
                    <a:pt x="552" y="51"/>
                    <a:pt x="550" y="54"/>
                  </a:cubicBezTo>
                  <a:cubicBezTo>
                    <a:pt x="552" y="54"/>
                    <a:pt x="553" y="53"/>
                    <a:pt x="554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8"/>
                    <a:pt x="549" y="60"/>
                    <a:pt x="547" y="65"/>
                  </a:cubicBezTo>
                  <a:cubicBezTo>
                    <a:pt x="547" y="65"/>
                    <a:pt x="547" y="64"/>
                    <a:pt x="547" y="64"/>
                  </a:cubicBezTo>
                  <a:cubicBezTo>
                    <a:pt x="543" y="63"/>
                    <a:pt x="540" y="64"/>
                    <a:pt x="538" y="66"/>
                  </a:cubicBezTo>
                  <a:cubicBezTo>
                    <a:pt x="540" y="67"/>
                    <a:pt x="540" y="66"/>
                    <a:pt x="541" y="65"/>
                  </a:cubicBezTo>
                  <a:cubicBezTo>
                    <a:pt x="541" y="66"/>
                    <a:pt x="539" y="68"/>
                    <a:pt x="538" y="70"/>
                  </a:cubicBezTo>
                  <a:cubicBezTo>
                    <a:pt x="541" y="70"/>
                    <a:pt x="540" y="72"/>
                    <a:pt x="542" y="73"/>
                  </a:cubicBezTo>
                  <a:cubicBezTo>
                    <a:pt x="540" y="74"/>
                    <a:pt x="539" y="75"/>
                    <a:pt x="536" y="75"/>
                  </a:cubicBezTo>
                  <a:cubicBezTo>
                    <a:pt x="534" y="73"/>
                    <a:pt x="536" y="72"/>
                    <a:pt x="535" y="69"/>
                  </a:cubicBezTo>
                  <a:cubicBezTo>
                    <a:pt x="534" y="72"/>
                    <a:pt x="531" y="66"/>
                    <a:pt x="528" y="70"/>
                  </a:cubicBezTo>
                  <a:cubicBezTo>
                    <a:pt x="533" y="70"/>
                    <a:pt x="529" y="75"/>
                    <a:pt x="528" y="77"/>
                  </a:cubicBezTo>
                  <a:cubicBezTo>
                    <a:pt x="528" y="77"/>
                    <a:pt x="528" y="77"/>
                    <a:pt x="528" y="77"/>
                  </a:cubicBezTo>
                  <a:cubicBezTo>
                    <a:pt x="528" y="81"/>
                    <a:pt x="527" y="81"/>
                    <a:pt x="525" y="79"/>
                  </a:cubicBezTo>
                  <a:cubicBezTo>
                    <a:pt x="526" y="77"/>
                    <a:pt x="528" y="77"/>
                    <a:pt x="527" y="75"/>
                  </a:cubicBezTo>
                  <a:cubicBezTo>
                    <a:pt x="526" y="75"/>
                    <a:pt x="525" y="75"/>
                    <a:pt x="524" y="77"/>
                  </a:cubicBezTo>
                  <a:cubicBezTo>
                    <a:pt x="525" y="74"/>
                    <a:pt x="525" y="74"/>
                    <a:pt x="525" y="74"/>
                  </a:cubicBezTo>
                  <a:cubicBezTo>
                    <a:pt x="519" y="76"/>
                    <a:pt x="519" y="76"/>
                    <a:pt x="519" y="76"/>
                  </a:cubicBezTo>
                  <a:cubicBezTo>
                    <a:pt x="519" y="79"/>
                    <a:pt x="518" y="83"/>
                    <a:pt x="518" y="87"/>
                  </a:cubicBezTo>
                  <a:cubicBezTo>
                    <a:pt x="516" y="85"/>
                    <a:pt x="514" y="87"/>
                    <a:pt x="513" y="88"/>
                  </a:cubicBezTo>
                  <a:cubicBezTo>
                    <a:pt x="513" y="87"/>
                    <a:pt x="513" y="87"/>
                    <a:pt x="513" y="87"/>
                  </a:cubicBezTo>
                  <a:cubicBezTo>
                    <a:pt x="510" y="85"/>
                    <a:pt x="505" y="88"/>
                    <a:pt x="505" y="90"/>
                  </a:cubicBezTo>
                  <a:cubicBezTo>
                    <a:pt x="503" y="88"/>
                    <a:pt x="515" y="73"/>
                    <a:pt x="503" y="77"/>
                  </a:cubicBezTo>
                  <a:cubicBezTo>
                    <a:pt x="499" y="78"/>
                    <a:pt x="501" y="85"/>
                    <a:pt x="499" y="88"/>
                  </a:cubicBezTo>
                  <a:cubicBezTo>
                    <a:pt x="499" y="88"/>
                    <a:pt x="499" y="87"/>
                    <a:pt x="499" y="87"/>
                  </a:cubicBezTo>
                  <a:cubicBezTo>
                    <a:pt x="497" y="86"/>
                    <a:pt x="497" y="89"/>
                    <a:pt x="495" y="91"/>
                  </a:cubicBezTo>
                  <a:cubicBezTo>
                    <a:pt x="497" y="92"/>
                    <a:pt x="498" y="92"/>
                    <a:pt x="499" y="91"/>
                  </a:cubicBezTo>
                  <a:cubicBezTo>
                    <a:pt x="499" y="94"/>
                    <a:pt x="495" y="91"/>
                    <a:pt x="493" y="93"/>
                  </a:cubicBezTo>
                  <a:cubicBezTo>
                    <a:pt x="495" y="88"/>
                    <a:pt x="489" y="92"/>
                    <a:pt x="491" y="89"/>
                  </a:cubicBezTo>
                  <a:cubicBezTo>
                    <a:pt x="486" y="86"/>
                    <a:pt x="483" y="90"/>
                    <a:pt x="481" y="94"/>
                  </a:cubicBezTo>
                  <a:cubicBezTo>
                    <a:pt x="478" y="88"/>
                    <a:pt x="476" y="95"/>
                    <a:pt x="472" y="93"/>
                  </a:cubicBezTo>
                  <a:cubicBezTo>
                    <a:pt x="473" y="93"/>
                    <a:pt x="474" y="92"/>
                    <a:pt x="475" y="92"/>
                  </a:cubicBezTo>
                  <a:cubicBezTo>
                    <a:pt x="477" y="88"/>
                    <a:pt x="470" y="91"/>
                    <a:pt x="474" y="87"/>
                  </a:cubicBezTo>
                  <a:cubicBezTo>
                    <a:pt x="473" y="87"/>
                    <a:pt x="474" y="89"/>
                    <a:pt x="474" y="88"/>
                  </a:cubicBezTo>
                  <a:cubicBezTo>
                    <a:pt x="476" y="88"/>
                    <a:pt x="477" y="86"/>
                    <a:pt x="477" y="84"/>
                  </a:cubicBezTo>
                  <a:cubicBezTo>
                    <a:pt x="473" y="81"/>
                    <a:pt x="473" y="81"/>
                    <a:pt x="473" y="81"/>
                  </a:cubicBezTo>
                  <a:cubicBezTo>
                    <a:pt x="474" y="80"/>
                    <a:pt x="474" y="80"/>
                    <a:pt x="474" y="80"/>
                  </a:cubicBezTo>
                  <a:cubicBezTo>
                    <a:pt x="469" y="75"/>
                    <a:pt x="469" y="75"/>
                    <a:pt x="469" y="75"/>
                  </a:cubicBezTo>
                  <a:cubicBezTo>
                    <a:pt x="469" y="76"/>
                    <a:pt x="469" y="77"/>
                    <a:pt x="470" y="77"/>
                  </a:cubicBezTo>
                  <a:cubicBezTo>
                    <a:pt x="464" y="76"/>
                    <a:pt x="457" y="78"/>
                    <a:pt x="453" y="78"/>
                  </a:cubicBezTo>
                  <a:cubicBezTo>
                    <a:pt x="452" y="89"/>
                    <a:pt x="441" y="84"/>
                    <a:pt x="439" y="91"/>
                  </a:cubicBezTo>
                  <a:cubicBezTo>
                    <a:pt x="439" y="88"/>
                    <a:pt x="439" y="82"/>
                    <a:pt x="439" y="80"/>
                  </a:cubicBezTo>
                  <a:cubicBezTo>
                    <a:pt x="439" y="79"/>
                    <a:pt x="441" y="74"/>
                    <a:pt x="442" y="75"/>
                  </a:cubicBezTo>
                  <a:cubicBezTo>
                    <a:pt x="443" y="77"/>
                    <a:pt x="445" y="79"/>
                    <a:pt x="444" y="81"/>
                  </a:cubicBezTo>
                  <a:cubicBezTo>
                    <a:pt x="449" y="79"/>
                    <a:pt x="443" y="76"/>
                    <a:pt x="444" y="72"/>
                  </a:cubicBezTo>
                  <a:cubicBezTo>
                    <a:pt x="438" y="73"/>
                    <a:pt x="436" y="80"/>
                    <a:pt x="433" y="83"/>
                  </a:cubicBezTo>
                  <a:cubicBezTo>
                    <a:pt x="433" y="82"/>
                    <a:pt x="433" y="82"/>
                    <a:pt x="433" y="82"/>
                  </a:cubicBezTo>
                  <a:cubicBezTo>
                    <a:pt x="432" y="83"/>
                    <a:pt x="431" y="84"/>
                    <a:pt x="431" y="85"/>
                  </a:cubicBezTo>
                  <a:cubicBezTo>
                    <a:pt x="433" y="85"/>
                    <a:pt x="434" y="92"/>
                    <a:pt x="431" y="90"/>
                  </a:cubicBezTo>
                  <a:cubicBezTo>
                    <a:pt x="431" y="89"/>
                    <a:pt x="431" y="89"/>
                    <a:pt x="431" y="89"/>
                  </a:cubicBezTo>
                  <a:cubicBezTo>
                    <a:pt x="430" y="88"/>
                    <a:pt x="430" y="88"/>
                    <a:pt x="429" y="89"/>
                  </a:cubicBezTo>
                  <a:cubicBezTo>
                    <a:pt x="427" y="90"/>
                    <a:pt x="426" y="91"/>
                    <a:pt x="425" y="91"/>
                  </a:cubicBezTo>
                  <a:cubicBezTo>
                    <a:pt x="424" y="95"/>
                    <a:pt x="424" y="95"/>
                    <a:pt x="424" y="95"/>
                  </a:cubicBezTo>
                  <a:cubicBezTo>
                    <a:pt x="421" y="95"/>
                    <a:pt x="420" y="88"/>
                    <a:pt x="418" y="84"/>
                  </a:cubicBezTo>
                  <a:cubicBezTo>
                    <a:pt x="414" y="85"/>
                    <a:pt x="413" y="91"/>
                    <a:pt x="411" y="95"/>
                  </a:cubicBezTo>
                  <a:cubicBezTo>
                    <a:pt x="409" y="92"/>
                    <a:pt x="402" y="93"/>
                    <a:pt x="405" y="89"/>
                  </a:cubicBezTo>
                  <a:cubicBezTo>
                    <a:pt x="402" y="92"/>
                    <a:pt x="406" y="107"/>
                    <a:pt x="398" y="101"/>
                  </a:cubicBezTo>
                  <a:cubicBezTo>
                    <a:pt x="399" y="97"/>
                    <a:pt x="399" y="97"/>
                    <a:pt x="399" y="97"/>
                  </a:cubicBezTo>
                  <a:cubicBezTo>
                    <a:pt x="393" y="99"/>
                    <a:pt x="385" y="107"/>
                    <a:pt x="381" y="105"/>
                  </a:cubicBezTo>
                  <a:cubicBezTo>
                    <a:pt x="381" y="95"/>
                    <a:pt x="371" y="97"/>
                    <a:pt x="367" y="87"/>
                  </a:cubicBezTo>
                  <a:cubicBezTo>
                    <a:pt x="368" y="90"/>
                    <a:pt x="366" y="91"/>
                    <a:pt x="366" y="92"/>
                  </a:cubicBezTo>
                  <a:cubicBezTo>
                    <a:pt x="365" y="91"/>
                    <a:pt x="364" y="90"/>
                    <a:pt x="364" y="93"/>
                  </a:cubicBezTo>
                  <a:cubicBezTo>
                    <a:pt x="367" y="94"/>
                    <a:pt x="364" y="103"/>
                    <a:pt x="368" y="98"/>
                  </a:cubicBezTo>
                  <a:cubicBezTo>
                    <a:pt x="367" y="105"/>
                    <a:pt x="366" y="111"/>
                    <a:pt x="360" y="112"/>
                  </a:cubicBezTo>
                  <a:cubicBezTo>
                    <a:pt x="359" y="108"/>
                    <a:pt x="359" y="108"/>
                    <a:pt x="359" y="108"/>
                  </a:cubicBezTo>
                  <a:cubicBezTo>
                    <a:pt x="364" y="109"/>
                    <a:pt x="364" y="109"/>
                    <a:pt x="364" y="109"/>
                  </a:cubicBezTo>
                  <a:cubicBezTo>
                    <a:pt x="362" y="106"/>
                    <a:pt x="365" y="105"/>
                    <a:pt x="365" y="104"/>
                  </a:cubicBezTo>
                  <a:cubicBezTo>
                    <a:pt x="357" y="103"/>
                    <a:pt x="364" y="94"/>
                    <a:pt x="356" y="96"/>
                  </a:cubicBezTo>
                  <a:cubicBezTo>
                    <a:pt x="356" y="99"/>
                    <a:pt x="356" y="98"/>
                    <a:pt x="354" y="100"/>
                  </a:cubicBezTo>
                  <a:cubicBezTo>
                    <a:pt x="355" y="99"/>
                    <a:pt x="355" y="96"/>
                    <a:pt x="353" y="97"/>
                  </a:cubicBezTo>
                  <a:cubicBezTo>
                    <a:pt x="352" y="100"/>
                    <a:pt x="352" y="100"/>
                    <a:pt x="352" y="100"/>
                  </a:cubicBezTo>
                  <a:cubicBezTo>
                    <a:pt x="348" y="94"/>
                    <a:pt x="356" y="95"/>
                    <a:pt x="352" y="90"/>
                  </a:cubicBezTo>
                  <a:cubicBezTo>
                    <a:pt x="355" y="87"/>
                    <a:pt x="360" y="83"/>
                    <a:pt x="357" y="79"/>
                  </a:cubicBezTo>
                  <a:cubicBezTo>
                    <a:pt x="352" y="78"/>
                    <a:pt x="355" y="89"/>
                    <a:pt x="349" y="88"/>
                  </a:cubicBezTo>
                  <a:cubicBezTo>
                    <a:pt x="348" y="86"/>
                    <a:pt x="348" y="86"/>
                    <a:pt x="348" y="86"/>
                  </a:cubicBezTo>
                  <a:cubicBezTo>
                    <a:pt x="347" y="88"/>
                    <a:pt x="347" y="92"/>
                    <a:pt x="347" y="94"/>
                  </a:cubicBezTo>
                  <a:cubicBezTo>
                    <a:pt x="346" y="93"/>
                    <a:pt x="346" y="92"/>
                    <a:pt x="344" y="92"/>
                  </a:cubicBezTo>
                  <a:cubicBezTo>
                    <a:pt x="342" y="98"/>
                    <a:pt x="341" y="100"/>
                    <a:pt x="339" y="106"/>
                  </a:cubicBezTo>
                  <a:cubicBezTo>
                    <a:pt x="346" y="100"/>
                    <a:pt x="347" y="109"/>
                    <a:pt x="354" y="103"/>
                  </a:cubicBezTo>
                  <a:cubicBezTo>
                    <a:pt x="353" y="105"/>
                    <a:pt x="347" y="107"/>
                    <a:pt x="348" y="113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5" y="112"/>
                    <a:pt x="343" y="114"/>
                    <a:pt x="339" y="114"/>
                  </a:cubicBezTo>
                  <a:cubicBezTo>
                    <a:pt x="341" y="111"/>
                    <a:pt x="341" y="111"/>
                    <a:pt x="341" y="111"/>
                  </a:cubicBezTo>
                  <a:cubicBezTo>
                    <a:pt x="337" y="115"/>
                    <a:pt x="332" y="106"/>
                    <a:pt x="330" y="114"/>
                  </a:cubicBezTo>
                  <a:cubicBezTo>
                    <a:pt x="331" y="114"/>
                    <a:pt x="332" y="114"/>
                    <a:pt x="333" y="113"/>
                  </a:cubicBezTo>
                  <a:cubicBezTo>
                    <a:pt x="331" y="115"/>
                    <a:pt x="328" y="115"/>
                    <a:pt x="325" y="115"/>
                  </a:cubicBezTo>
                  <a:cubicBezTo>
                    <a:pt x="321" y="123"/>
                    <a:pt x="321" y="123"/>
                    <a:pt x="321" y="123"/>
                  </a:cubicBezTo>
                  <a:cubicBezTo>
                    <a:pt x="320" y="121"/>
                    <a:pt x="317" y="121"/>
                    <a:pt x="318" y="118"/>
                  </a:cubicBezTo>
                  <a:cubicBezTo>
                    <a:pt x="314" y="115"/>
                    <a:pt x="313" y="122"/>
                    <a:pt x="310" y="123"/>
                  </a:cubicBezTo>
                  <a:cubicBezTo>
                    <a:pt x="306" y="119"/>
                    <a:pt x="314" y="120"/>
                    <a:pt x="313" y="115"/>
                  </a:cubicBezTo>
                  <a:cubicBezTo>
                    <a:pt x="307" y="114"/>
                    <a:pt x="302" y="116"/>
                    <a:pt x="299" y="120"/>
                  </a:cubicBezTo>
                  <a:cubicBezTo>
                    <a:pt x="300" y="121"/>
                    <a:pt x="301" y="121"/>
                    <a:pt x="301" y="122"/>
                  </a:cubicBezTo>
                  <a:cubicBezTo>
                    <a:pt x="301" y="121"/>
                    <a:pt x="298" y="122"/>
                    <a:pt x="297" y="122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4" y="123"/>
                    <a:pt x="294" y="121"/>
                    <a:pt x="296" y="119"/>
                  </a:cubicBezTo>
                  <a:cubicBezTo>
                    <a:pt x="294" y="119"/>
                    <a:pt x="292" y="124"/>
                    <a:pt x="289" y="120"/>
                  </a:cubicBezTo>
                  <a:cubicBezTo>
                    <a:pt x="293" y="117"/>
                    <a:pt x="297" y="119"/>
                    <a:pt x="299" y="117"/>
                  </a:cubicBezTo>
                  <a:cubicBezTo>
                    <a:pt x="292" y="121"/>
                    <a:pt x="291" y="110"/>
                    <a:pt x="282" y="114"/>
                  </a:cubicBezTo>
                  <a:cubicBezTo>
                    <a:pt x="282" y="112"/>
                    <a:pt x="283" y="110"/>
                    <a:pt x="282" y="110"/>
                  </a:cubicBezTo>
                  <a:cubicBezTo>
                    <a:pt x="278" y="111"/>
                    <a:pt x="281" y="115"/>
                    <a:pt x="280" y="118"/>
                  </a:cubicBezTo>
                  <a:cubicBezTo>
                    <a:pt x="283" y="117"/>
                    <a:pt x="284" y="118"/>
                    <a:pt x="286" y="122"/>
                  </a:cubicBezTo>
                  <a:cubicBezTo>
                    <a:pt x="286" y="124"/>
                    <a:pt x="286" y="124"/>
                    <a:pt x="286" y="124"/>
                  </a:cubicBezTo>
                  <a:cubicBezTo>
                    <a:pt x="285" y="123"/>
                    <a:pt x="283" y="123"/>
                    <a:pt x="283" y="122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2" y="121"/>
                    <a:pt x="279" y="118"/>
                    <a:pt x="277" y="119"/>
                  </a:cubicBezTo>
                  <a:cubicBezTo>
                    <a:pt x="279" y="123"/>
                    <a:pt x="279" y="123"/>
                    <a:pt x="279" y="129"/>
                  </a:cubicBezTo>
                  <a:cubicBezTo>
                    <a:pt x="276" y="134"/>
                    <a:pt x="275" y="123"/>
                    <a:pt x="271" y="129"/>
                  </a:cubicBezTo>
                  <a:cubicBezTo>
                    <a:pt x="272" y="128"/>
                    <a:pt x="275" y="126"/>
                    <a:pt x="272" y="125"/>
                  </a:cubicBezTo>
                  <a:cubicBezTo>
                    <a:pt x="269" y="125"/>
                    <a:pt x="270" y="129"/>
                    <a:pt x="268" y="130"/>
                  </a:cubicBezTo>
                  <a:cubicBezTo>
                    <a:pt x="270" y="126"/>
                    <a:pt x="270" y="123"/>
                    <a:pt x="271" y="118"/>
                  </a:cubicBezTo>
                  <a:cubicBezTo>
                    <a:pt x="276" y="117"/>
                    <a:pt x="273" y="118"/>
                    <a:pt x="277" y="116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2"/>
                    <a:pt x="276" y="108"/>
                    <a:pt x="277" y="106"/>
                  </a:cubicBezTo>
                  <a:cubicBezTo>
                    <a:pt x="270" y="102"/>
                    <a:pt x="272" y="112"/>
                    <a:pt x="268" y="111"/>
                  </a:cubicBezTo>
                  <a:cubicBezTo>
                    <a:pt x="266" y="114"/>
                    <a:pt x="272" y="112"/>
                    <a:pt x="269" y="115"/>
                  </a:cubicBezTo>
                  <a:cubicBezTo>
                    <a:pt x="265" y="114"/>
                    <a:pt x="268" y="118"/>
                    <a:pt x="264" y="120"/>
                  </a:cubicBezTo>
                  <a:cubicBezTo>
                    <a:pt x="264" y="118"/>
                    <a:pt x="264" y="118"/>
                    <a:pt x="264" y="118"/>
                  </a:cubicBezTo>
                  <a:cubicBezTo>
                    <a:pt x="263" y="115"/>
                    <a:pt x="262" y="118"/>
                    <a:pt x="260" y="119"/>
                  </a:cubicBezTo>
                  <a:cubicBezTo>
                    <a:pt x="259" y="120"/>
                    <a:pt x="262" y="133"/>
                    <a:pt x="255" y="133"/>
                  </a:cubicBezTo>
                  <a:cubicBezTo>
                    <a:pt x="255" y="132"/>
                    <a:pt x="255" y="131"/>
                    <a:pt x="255" y="131"/>
                  </a:cubicBezTo>
                  <a:cubicBezTo>
                    <a:pt x="258" y="119"/>
                    <a:pt x="260" y="108"/>
                    <a:pt x="263" y="96"/>
                  </a:cubicBezTo>
                  <a:cubicBezTo>
                    <a:pt x="256" y="96"/>
                    <a:pt x="249" y="95"/>
                    <a:pt x="242" y="92"/>
                  </a:cubicBezTo>
                  <a:cubicBezTo>
                    <a:pt x="241" y="85"/>
                    <a:pt x="247" y="86"/>
                    <a:pt x="247" y="83"/>
                  </a:cubicBezTo>
                  <a:cubicBezTo>
                    <a:pt x="250" y="85"/>
                    <a:pt x="250" y="85"/>
                    <a:pt x="250" y="85"/>
                  </a:cubicBezTo>
                  <a:cubicBezTo>
                    <a:pt x="250" y="88"/>
                    <a:pt x="243" y="85"/>
                    <a:pt x="246" y="91"/>
                  </a:cubicBezTo>
                  <a:cubicBezTo>
                    <a:pt x="252" y="89"/>
                    <a:pt x="254" y="92"/>
                    <a:pt x="260" y="87"/>
                  </a:cubicBezTo>
                  <a:cubicBezTo>
                    <a:pt x="259" y="80"/>
                    <a:pt x="253" y="88"/>
                    <a:pt x="250" y="82"/>
                  </a:cubicBezTo>
                  <a:cubicBezTo>
                    <a:pt x="251" y="83"/>
                    <a:pt x="252" y="82"/>
                    <a:pt x="254" y="81"/>
                  </a:cubicBezTo>
                  <a:cubicBezTo>
                    <a:pt x="250" y="80"/>
                    <a:pt x="247" y="79"/>
                    <a:pt x="243" y="77"/>
                  </a:cubicBezTo>
                  <a:cubicBezTo>
                    <a:pt x="242" y="79"/>
                    <a:pt x="242" y="79"/>
                    <a:pt x="242" y="79"/>
                  </a:cubicBezTo>
                  <a:cubicBezTo>
                    <a:pt x="245" y="80"/>
                    <a:pt x="246" y="81"/>
                    <a:pt x="247" y="81"/>
                  </a:cubicBezTo>
                  <a:cubicBezTo>
                    <a:pt x="243" y="80"/>
                    <a:pt x="240" y="84"/>
                    <a:pt x="239" y="89"/>
                  </a:cubicBezTo>
                  <a:cubicBezTo>
                    <a:pt x="240" y="89"/>
                    <a:pt x="240" y="89"/>
                    <a:pt x="240" y="89"/>
                  </a:cubicBezTo>
                  <a:cubicBezTo>
                    <a:pt x="239" y="90"/>
                    <a:pt x="239" y="90"/>
                    <a:pt x="239" y="90"/>
                  </a:cubicBezTo>
                  <a:lnTo>
                    <a:pt x="236" y="8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49" name="Freeform 1447"/>
            <p:cNvSpPr>
              <a:spLocks/>
            </p:cNvSpPr>
            <p:nvPr/>
          </p:nvSpPr>
          <p:spPr bwMode="auto">
            <a:xfrm>
              <a:off x="1166" y="1793"/>
              <a:ext cx="148" cy="59"/>
            </a:xfrm>
            <a:custGeom>
              <a:avLst/>
              <a:gdLst>
                <a:gd name="T0" fmla="*/ 48 w 65"/>
                <a:gd name="T1" fmla="*/ 15 h 26"/>
                <a:gd name="T2" fmla="*/ 52 w 65"/>
                <a:gd name="T3" fmla="*/ 17 h 26"/>
                <a:gd name="T4" fmla="*/ 51 w 65"/>
                <a:gd name="T5" fmla="*/ 21 h 26"/>
                <a:gd name="T6" fmla="*/ 55 w 65"/>
                <a:gd name="T7" fmla="*/ 15 h 26"/>
                <a:gd name="T8" fmla="*/ 48 w 65"/>
                <a:gd name="T9" fmla="*/ 25 h 26"/>
                <a:gd name="T10" fmla="*/ 58 w 65"/>
                <a:gd name="T11" fmla="*/ 23 h 26"/>
                <a:gd name="T12" fmla="*/ 56 w 65"/>
                <a:gd name="T13" fmla="*/ 19 h 26"/>
                <a:gd name="T14" fmla="*/ 62 w 65"/>
                <a:gd name="T15" fmla="*/ 17 h 26"/>
                <a:gd name="T16" fmla="*/ 64 w 65"/>
                <a:gd name="T17" fmla="*/ 12 h 26"/>
                <a:gd name="T18" fmla="*/ 64 w 65"/>
                <a:gd name="T19" fmla="*/ 11 h 26"/>
                <a:gd name="T20" fmla="*/ 65 w 65"/>
                <a:gd name="T21" fmla="*/ 10 h 26"/>
                <a:gd name="T22" fmla="*/ 65 w 65"/>
                <a:gd name="T23" fmla="*/ 10 h 26"/>
                <a:gd name="T24" fmla="*/ 65 w 65"/>
                <a:gd name="T25" fmla="*/ 8 h 26"/>
                <a:gd name="T26" fmla="*/ 60 w 65"/>
                <a:gd name="T27" fmla="*/ 5 h 26"/>
                <a:gd name="T28" fmla="*/ 52 w 65"/>
                <a:gd name="T29" fmla="*/ 8 h 26"/>
                <a:gd name="T30" fmla="*/ 50 w 65"/>
                <a:gd name="T31" fmla="*/ 8 h 26"/>
                <a:gd name="T32" fmla="*/ 49 w 65"/>
                <a:gd name="T33" fmla="*/ 8 h 26"/>
                <a:gd name="T34" fmla="*/ 51 w 65"/>
                <a:gd name="T35" fmla="*/ 5 h 26"/>
                <a:gd name="T36" fmla="*/ 46 w 65"/>
                <a:gd name="T37" fmla="*/ 7 h 26"/>
                <a:gd name="T38" fmla="*/ 38 w 65"/>
                <a:gd name="T39" fmla="*/ 6 h 26"/>
                <a:gd name="T40" fmla="*/ 38 w 65"/>
                <a:gd name="T41" fmla="*/ 5 h 26"/>
                <a:gd name="T42" fmla="*/ 37 w 65"/>
                <a:gd name="T43" fmla="*/ 6 h 26"/>
                <a:gd name="T44" fmla="*/ 0 w 65"/>
                <a:gd name="T45" fmla="*/ 0 h 26"/>
                <a:gd name="T46" fmla="*/ 5 w 65"/>
                <a:gd name="T47" fmla="*/ 4 h 26"/>
                <a:gd name="T48" fmla="*/ 6 w 65"/>
                <a:gd name="T49" fmla="*/ 10 h 26"/>
                <a:gd name="T50" fmla="*/ 2 w 65"/>
                <a:gd name="T51" fmla="*/ 9 h 26"/>
                <a:gd name="T52" fmla="*/ 2 w 65"/>
                <a:gd name="T53" fmla="*/ 17 h 26"/>
                <a:gd name="T54" fmla="*/ 13 w 65"/>
                <a:gd name="T55" fmla="*/ 12 h 26"/>
                <a:gd name="T56" fmla="*/ 14 w 65"/>
                <a:gd name="T57" fmla="*/ 17 h 26"/>
                <a:gd name="T58" fmla="*/ 13 w 65"/>
                <a:gd name="T59" fmla="*/ 18 h 26"/>
                <a:gd name="T60" fmla="*/ 20 w 65"/>
                <a:gd name="T61" fmla="*/ 17 h 26"/>
                <a:gd name="T62" fmla="*/ 19 w 65"/>
                <a:gd name="T63" fmla="*/ 21 h 26"/>
                <a:gd name="T64" fmla="*/ 28 w 65"/>
                <a:gd name="T65" fmla="*/ 19 h 26"/>
                <a:gd name="T66" fmla="*/ 28 w 65"/>
                <a:gd name="T67" fmla="*/ 20 h 26"/>
                <a:gd name="T68" fmla="*/ 39 w 65"/>
                <a:gd name="T69" fmla="*/ 19 h 26"/>
                <a:gd name="T70" fmla="*/ 35 w 65"/>
                <a:gd name="T71" fmla="*/ 23 h 26"/>
                <a:gd name="T72" fmla="*/ 40 w 65"/>
                <a:gd name="T73" fmla="*/ 21 h 26"/>
                <a:gd name="T74" fmla="*/ 38 w 65"/>
                <a:gd name="T75" fmla="*/ 26 h 26"/>
                <a:gd name="T76" fmla="*/ 48 w 65"/>
                <a:gd name="T77" fmla="*/ 20 h 26"/>
                <a:gd name="T78" fmla="*/ 48 w 65"/>
                <a:gd name="T79" fmla="*/ 1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5" h="26">
                  <a:moveTo>
                    <a:pt x="48" y="15"/>
                  </a:moveTo>
                  <a:cubicBezTo>
                    <a:pt x="49" y="12"/>
                    <a:pt x="53" y="15"/>
                    <a:pt x="52" y="17"/>
                  </a:cubicBezTo>
                  <a:cubicBezTo>
                    <a:pt x="52" y="18"/>
                    <a:pt x="50" y="19"/>
                    <a:pt x="51" y="21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8" y="19"/>
                    <a:pt x="50" y="23"/>
                    <a:pt x="48" y="25"/>
                  </a:cubicBezTo>
                  <a:cubicBezTo>
                    <a:pt x="52" y="26"/>
                    <a:pt x="53" y="22"/>
                    <a:pt x="58" y="23"/>
                  </a:cubicBezTo>
                  <a:cubicBezTo>
                    <a:pt x="56" y="22"/>
                    <a:pt x="56" y="20"/>
                    <a:pt x="56" y="19"/>
                  </a:cubicBezTo>
                  <a:cubicBezTo>
                    <a:pt x="56" y="14"/>
                    <a:pt x="60" y="17"/>
                    <a:pt x="62" y="17"/>
                  </a:cubicBezTo>
                  <a:cubicBezTo>
                    <a:pt x="61" y="15"/>
                    <a:pt x="62" y="13"/>
                    <a:pt x="64" y="12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9"/>
                    <a:pt x="65" y="8"/>
                  </a:cubicBezTo>
                  <a:cubicBezTo>
                    <a:pt x="62" y="9"/>
                    <a:pt x="61" y="5"/>
                    <a:pt x="60" y="5"/>
                  </a:cubicBezTo>
                  <a:cubicBezTo>
                    <a:pt x="60" y="13"/>
                    <a:pt x="55" y="6"/>
                    <a:pt x="5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50" y="6"/>
                    <a:pt x="51" y="5"/>
                  </a:cubicBezTo>
                  <a:cubicBezTo>
                    <a:pt x="50" y="6"/>
                    <a:pt x="46" y="5"/>
                    <a:pt x="46" y="7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6"/>
                    <a:pt x="38" y="5"/>
                    <a:pt x="38" y="5"/>
                  </a:cubicBezTo>
                  <a:cubicBezTo>
                    <a:pt x="37" y="5"/>
                    <a:pt x="37" y="5"/>
                    <a:pt x="37" y="6"/>
                  </a:cubicBezTo>
                  <a:cubicBezTo>
                    <a:pt x="25" y="4"/>
                    <a:pt x="13" y="2"/>
                    <a:pt x="0" y="0"/>
                  </a:cubicBezTo>
                  <a:cubicBezTo>
                    <a:pt x="2" y="1"/>
                    <a:pt x="3" y="3"/>
                    <a:pt x="5" y="4"/>
                  </a:cubicBezTo>
                  <a:cubicBezTo>
                    <a:pt x="1" y="8"/>
                    <a:pt x="8" y="5"/>
                    <a:pt x="6" y="10"/>
                  </a:cubicBezTo>
                  <a:cubicBezTo>
                    <a:pt x="5" y="11"/>
                    <a:pt x="3" y="11"/>
                    <a:pt x="2" y="9"/>
                  </a:cubicBezTo>
                  <a:cubicBezTo>
                    <a:pt x="1" y="12"/>
                    <a:pt x="3" y="14"/>
                    <a:pt x="2" y="17"/>
                  </a:cubicBezTo>
                  <a:cubicBezTo>
                    <a:pt x="6" y="21"/>
                    <a:pt x="9" y="9"/>
                    <a:pt x="13" y="12"/>
                  </a:cubicBezTo>
                  <a:cubicBezTo>
                    <a:pt x="12" y="15"/>
                    <a:pt x="11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8" y="15"/>
                    <a:pt x="15" y="25"/>
                    <a:pt x="20" y="17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2" y="19"/>
                    <a:pt x="26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5" y="17"/>
                    <a:pt x="32" y="20"/>
                    <a:pt x="39" y="19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7" y="26"/>
                    <a:pt x="39" y="21"/>
                    <a:pt x="40" y="21"/>
                  </a:cubicBezTo>
                  <a:cubicBezTo>
                    <a:pt x="40" y="22"/>
                    <a:pt x="40" y="25"/>
                    <a:pt x="38" y="2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17"/>
                    <a:pt x="48" y="17"/>
                    <a:pt x="48" y="15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0" name="Freeform 1448"/>
            <p:cNvSpPr>
              <a:spLocks/>
            </p:cNvSpPr>
            <p:nvPr/>
          </p:nvSpPr>
          <p:spPr bwMode="auto">
            <a:xfrm>
              <a:off x="3908" y="2858"/>
              <a:ext cx="129" cy="59"/>
            </a:xfrm>
            <a:custGeom>
              <a:avLst/>
              <a:gdLst>
                <a:gd name="T0" fmla="*/ 52 w 57"/>
                <a:gd name="T1" fmla="*/ 1 h 26"/>
                <a:gd name="T2" fmla="*/ 43 w 57"/>
                <a:gd name="T3" fmla="*/ 0 h 26"/>
                <a:gd name="T4" fmla="*/ 33 w 57"/>
                <a:gd name="T5" fmla="*/ 9 h 26"/>
                <a:gd name="T6" fmla="*/ 26 w 57"/>
                <a:gd name="T7" fmla="*/ 8 h 26"/>
                <a:gd name="T8" fmla="*/ 8 w 57"/>
                <a:gd name="T9" fmla="*/ 17 h 26"/>
                <a:gd name="T10" fmla="*/ 20 w 57"/>
                <a:gd name="T11" fmla="*/ 14 h 26"/>
                <a:gd name="T12" fmla="*/ 0 w 57"/>
                <a:gd name="T13" fmla="*/ 26 h 26"/>
                <a:gd name="T14" fmla="*/ 20 w 57"/>
                <a:gd name="T15" fmla="*/ 18 h 26"/>
                <a:gd name="T16" fmla="*/ 19 w 57"/>
                <a:gd name="T17" fmla="*/ 20 h 26"/>
                <a:gd name="T18" fmla="*/ 36 w 57"/>
                <a:gd name="T19" fmla="*/ 14 h 26"/>
                <a:gd name="T20" fmla="*/ 32 w 57"/>
                <a:gd name="T21" fmla="*/ 18 h 26"/>
                <a:gd name="T22" fmla="*/ 46 w 57"/>
                <a:gd name="T23" fmla="*/ 9 h 26"/>
                <a:gd name="T24" fmla="*/ 57 w 57"/>
                <a:gd name="T25" fmla="*/ 0 h 26"/>
                <a:gd name="T26" fmla="*/ 52 w 57"/>
                <a:gd name="T27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" h="26">
                  <a:moveTo>
                    <a:pt x="52" y="1"/>
                  </a:moveTo>
                  <a:cubicBezTo>
                    <a:pt x="47" y="3"/>
                    <a:pt x="41" y="2"/>
                    <a:pt x="43" y="0"/>
                  </a:cubicBezTo>
                  <a:cubicBezTo>
                    <a:pt x="34" y="6"/>
                    <a:pt x="32" y="3"/>
                    <a:pt x="33" y="9"/>
                  </a:cubicBezTo>
                  <a:cubicBezTo>
                    <a:pt x="27" y="14"/>
                    <a:pt x="19" y="12"/>
                    <a:pt x="26" y="8"/>
                  </a:cubicBezTo>
                  <a:cubicBezTo>
                    <a:pt x="20" y="11"/>
                    <a:pt x="14" y="14"/>
                    <a:pt x="8" y="17"/>
                  </a:cubicBezTo>
                  <a:cubicBezTo>
                    <a:pt x="12" y="16"/>
                    <a:pt x="16" y="15"/>
                    <a:pt x="20" y="14"/>
                  </a:cubicBezTo>
                  <a:cubicBezTo>
                    <a:pt x="18" y="20"/>
                    <a:pt x="1" y="19"/>
                    <a:pt x="0" y="26"/>
                  </a:cubicBezTo>
                  <a:cubicBezTo>
                    <a:pt x="7" y="23"/>
                    <a:pt x="13" y="21"/>
                    <a:pt x="20" y="18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3" y="17"/>
                    <a:pt x="32" y="15"/>
                    <a:pt x="36" y="14"/>
                  </a:cubicBezTo>
                  <a:cubicBezTo>
                    <a:pt x="35" y="15"/>
                    <a:pt x="36" y="16"/>
                    <a:pt x="32" y="18"/>
                  </a:cubicBezTo>
                  <a:cubicBezTo>
                    <a:pt x="45" y="14"/>
                    <a:pt x="46" y="12"/>
                    <a:pt x="46" y="9"/>
                  </a:cubicBezTo>
                  <a:cubicBezTo>
                    <a:pt x="47" y="6"/>
                    <a:pt x="47" y="4"/>
                    <a:pt x="57" y="0"/>
                  </a:cubicBezTo>
                  <a:cubicBezTo>
                    <a:pt x="56" y="0"/>
                    <a:pt x="54" y="1"/>
                    <a:pt x="52" y="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1" name="Freeform 1449"/>
            <p:cNvSpPr>
              <a:spLocks/>
            </p:cNvSpPr>
            <p:nvPr/>
          </p:nvSpPr>
          <p:spPr bwMode="auto">
            <a:xfrm>
              <a:off x="4037" y="2817"/>
              <a:ext cx="132" cy="84"/>
            </a:xfrm>
            <a:custGeom>
              <a:avLst/>
              <a:gdLst>
                <a:gd name="T0" fmla="*/ 19 w 58"/>
                <a:gd name="T1" fmla="*/ 25 h 37"/>
                <a:gd name="T2" fmla="*/ 27 w 58"/>
                <a:gd name="T3" fmla="*/ 17 h 37"/>
                <a:gd name="T4" fmla="*/ 42 w 58"/>
                <a:gd name="T5" fmla="*/ 14 h 37"/>
                <a:gd name="T6" fmla="*/ 44 w 58"/>
                <a:gd name="T7" fmla="*/ 8 h 37"/>
                <a:gd name="T8" fmla="*/ 38 w 58"/>
                <a:gd name="T9" fmla="*/ 10 h 37"/>
                <a:gd name="T10" fmla="*/ 52 w 58"/>
                <a:gd name="T11" fmla="*/ 0 h 37"/>
                <a:gd name="T12" fmla="*/ 32 w 58"/>
                <a:gd name="T13" fmla="*/ 9 h 37"/>
                <a:gd name="T14" fmla="*/ 7 w 58"/>
                <a:gd name="T15" fmla="*/ 12 h 37"/>
                <a:gd name="T16" fmla="*/ 0 w 58"/>
                <a:gd name="T17" fmla="*/ 18 h 37"/>
                <a:gd name="T18" fmla="*/ 3 w 58"/>
                <a:gd name="T19" fmla="*/ 17 h 37"/>
                <a:gd name="T20" fmla="*/ 5 w 58"/>
                <a:gd name="T21" fmla="*/ 23 h 37"/>
                <a:gd name="T22" fmla="*/ 15 w 58"/>
                <a:gd name="T23" fmla="*/ 20 h 37"/>
                <a:gd name="T24" fmla="*/ 0 w 58"/>
                <a:gd name="T25" fmla="*/ 32 h 37"/>
                <a:gd name="T26" fmla="*/ 31 w 58"/>
                <a:gd name="T27" fmla="*/ 30 h 37"/>
                <a:gd name="T28" fmla="*/ 19 w 58"/>
                <a:gd name="T29" fmla="*/ 2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7">
                  <a:moveTo>
                    <a:pt x="19" y="25"/>
                  </a:moveTo>
                  <a:cubicBezTo>
                    <a:pt x="27" y="17"/>
                    <a:pt x="27" y="17"/>
                    <a:pt x="27" y="17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2"/>
                    <a:pt x="52" y="8"/>
                    <a:pt x="44" y="8"/>
                  </a:cubicBezTo>
                  <a:cubicBezTo>
                    <a:pt x="43" y="9"/>
                    <a:pt x="40" y="10"/>
                    <a:pt x="38" y="10"/>
                  </a:cubicBezTo>
                  <a:cubicBezTo>
                    <a:pt x="39" y="6"/>
                    <a:pt x="58" y="3"/>
                    <a:pt x="52" y="0"/>
                  </a:cubicBezTo>
                  <a:cubicBezTo>
                    <a:pt x="40" y="4"/>
                    <a:pt x="38" y="3"/>
                    <a:pt x="32" y="9"/>
                  </a:cubicBezTo>
                  <a:cubicBezTo>
                    <a:pt x="21" y="11"/>
                    <a:pt x="13" y="12"/>
                    <a:pt x="7" y="12"/>
                  </a:cubicBezTo>
                  <a:cubicBezTo>
                    <a:pt x="4" y="13"/>
                    <a:pt x="4" y="16"/>
                    <a:pt x="0" y="18"/>
                  </a:cubicBezTo>
                  <a:cubicBezTo>
                    <a:pt x="1" y="18"/>
                    <a:pt x="2" y="17"/>
                    <a:pt x="3" y="17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1"/>
                    <a:pt x="12" y="21"/>
                    <a:pt x="15" y="20"/>
                  </a:cubicBezTo>
                  <a:cubicBezTo>
                    <a:pt x="10" y="24"/>
                    <a:pt x="5" y="28"/>
                    <a:pt x="0" y="32"/>
                  </a:cubicBezTo>
                  <a:cubicBezTo>
                    <a:pt x="7" y="37"/>
                    <a:pt x="23" y="29"/>
                    <a:pt x="31" y="30"/>
                  </a:cubicBezTo>
                  <a:cubicBezTo>
                    <a:pt x="21" y="26"/>
                    <a:pt x="37" y="25"/>
                    <a:pt x="1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2" name="Freeform 1451"/>
            <p:cNvSpPr>
              <a:spLocks/>
            </p:cNvSpPr>
            <p:nvPr/>
          </p:nvSpPr>
          <p:spPr bwMode="auto">
            <a:xfrm>
              <a:off x="4124" y="2820"/>
              <a:ext cx="133" cy="61"/>
            </a:xfrm>
            <a:custGeom>
              <a:avLst/>
              <a:gdLst>
                <a:gd name="T0" fmla="*/ 30 w 59"/>
                <a:gd name="T1" fmla="*/ 0 h 27"/>
                <a:gd name="T2" fmla="*/ 26 w 59"/>
                <a:gd name="T3" fmla="*/ 7 h 27"/>
                <a:gd name="T4" fmla="*/ 7 w 59"/>
                <a:gd name="T5" fmla="*/ 15 h 27"/>
                <a:gd name="T6" fmla="*/ 7 w 59"/>
                <a:gd name="T7" fmla="*/ 20 h 27"/>
                <a:gd name="T8" fmla="*/ 18 w 59"/>
                <a:gd name="T9" fmla="*/ 16 h 27"/>
                <a:gd name="T10" fmla="*/ 8 w 59"/>
                <a:gd name="T11" fmla="*/ 21 h 27"/>
                <a:gd name="T12" fmla="*/ 10 w 59"/>
                <a:gd name="T13" fmla="*/ 27 h 27"/>
                <a:gd name="T14" fmla="*/ 59 w 59"/>
                <a:gd name="T15" fmla="*/ 4 h 27"/>
                <a:gd name="T16" fmla="*/ 23 w 59"/>
                <a:gd name="T17" fmla="*/ 13 h 27"/>
                <a:gd name="T18" fmla="*/ 27 w 59"/>
                <a:gd name="T19" fmla="*/ 8 h 27"/>
                <a:gd name="T20" fmla="*/ 56 w 59"/>
                <a:gd name="T21" fmla="*/ 2 h 27"/>
                <a:gd name="T22" fmla="*/ 31 w 59"/>
                <a:gd name="T23" fmla="*/ 6 h 27"/>
                <a:gd name="T24" fmla="*/ 35 w 59"/>
                <a:gd name="T25" fmla="*/ 0 h 27"/>
                <a:gd name="T26" fmla="*/ 30 w 59"/>
                <a:gd name="T2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9" h="27">
                  <a:moveTo>
                    <a:pt x="30" y="0"/>
                  </a:moveTo>
                  <a:cubicBezTo>
                    <a:pt x="29" y="2"/>
                    <a:pt x="4" y="11"/>
                    <a:pt x="26" y="7"/>
                  </a:cubicBezTo>
                  <a:cubicBezTo>
                    <a:pt x="26" y="12"/>
                    <a:pt x="12" y="12"/>
                    <a:pt x="7" y="15"/>
                  </a:cubicBezTo>
                  <a:cubicBezTo>
                    <a:pt x="11" y="15"/>
                    <a:pt x="5" y="19"/>
                    <a:pt x="7" y="20"/>
                  </a:cubicBezTo>
                  <a:cubicBezTo>
                    <a:pt x="10" y="19"/>
                    <a:pt x="13" y="17"/>
                    <a:pt x="18" y="16"/>
                  </a:cubicBezTo>
                  <a:cubicBezTo>
                    <a:pt x="21" y="17"/>
                    <a:pt x="14" y="21"/>
                    <a:pt x="8" y="21"/>
                  </a:cubicBezTo>
                  <a:cubicBezTo>
                    <a:pt x="15" y="22"/>
                    <a:pt x="0" y="27"/>
                    <a:pt x="10" y="27"/>
                  </a:cubicBezTo>
                  <a:cubicBezTo>
                    <a:pt x="31" y="20"/>
                    <a:pt x="46" y="15"/>
                    <a:pt x="59" y="4"/>
                  </a:cubicBezTo>
                  <a:cubicBezTo>
                    <a:pt x="47" y="8"/>
                    <a:pt x="34" y="13"/>
                    <a:pt x="23" y="13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9" y="9"/>
                    <a:pt x="45" y="4"/>
                    <a:pt x="56" y="2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" y="5"/>
                    <a:pt x="26" y="3"/>
                    <a:pt x="35" y="0"/>
                  </a:cubicBezTo>
                  <a:cubicBezTo>
                    <a:pt x="33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3" name="Freeform 1452"/>
            <p:cNvSpPr>
              <a:spLocks/>
            </p:cNvSpPr>
            <p:nvPr/>
          </p:nvSpPr>
          <p:spPr bwMode="auto">
            <a:xfrm>
              <a:off x="2143" y="2181"/>
              <a:ext cx="2669" cy="618"/>
            </a:xfrm>
            <a:custGeom>
              <a:avLst/>
              <a:gdLst>
                <a:gd name="T0" fmla="*/ 909 w 1176"/>
                <a:gd name="T1" fmla="*/ 81 h 272"/>
                <a:gd name="T2" fmla="*/ 728 w 1176"/>
                <a:gd name="T3" fmla="*/ 80 h 272"/>
                <a:gd name="T4" fmla="*/ 570 w 1176"/>
                <a:gd name="T5" fmla="*/ 78 h 272"/>
                <a:gd name="T6" fmla="*/ 447 w 1176"/>
                <a:gd name="T7" fmla="*/ 83 h 272"/>
                <a:gd name="T8" fmla="*/ 102 w 1176"/>
                <a:gd name="T9" fmla="*/ 111 h 272"/>
                <a:gd name="T10" fmla="*/ 46 w 1176"/>
                <a:gd name="T11" fmla="*/ 104 h 272"/>
                <a:gd name="T12" fmla="*/ 226 w 1176"/>
                <a:gd name="T13" fmla="*/ 69 h 272"/>
                <a:gd name="T14" fmla="*/ 335 w 1176"/>
                <a:gd name="T15" fmla="*/ 53 h 272"/>
                <a:gd name="T16" fmla="*/ 560 w 1176"/>
                <a:gd name="T17" fmla="*/ 41 h 272"/>
                <a:gd name="T18" fmla="*/ 648 w 1176"/>
                <a:gd name="T19" fmla="*/ 44 h 272"/>
                <a:gd name="T20" fmla="*/ 908 w 1176"/>
                <a:gd name="T21" fmla="*/ 26 h 272"/>
                <a:gd name="T22" fmla="*/ 998 w 1176"/>
                <a:gd name="T23" fmla="*/ 35 h 272"/>
                <a:gd name="T24" fmla="*/ 996 w 1176"/>
                <a:gd name="T25" fmla="*/ 24 h 272"/>
                <a:gd name="T26" fmla="*/ 1027 w 1176"/>
                <a:gd name="T27" fmla="*/ 18 h 272"/>
                <a:gd name="T28" fmla="*/ 942 w 1176"/>
                <a:gd name="T29" fmla="*/ 20 h 272"/>
                <a:gd name="T30" fmla="*/ 914 w 1176"/>
                <a:gd name="T31" fmla="*/ 18 h 272"/>
                <a:gd name="T32" fmla="*/ 940 w 1176"/>
                <a:gd name="T33" fmla="*/ 3 h 272"/>
                <a:gd name="T34" fmla="*/ 998 w 1176"/>
                <a:gd name="T35" fmla="*/ 9 h 272"/>
                <a:gd name="T36" fmla="*/ 988 w 1176"/>
                <a:gd name="T37" fmla="*/ 147 h 272"/>
                <a:gd name="T38" fmla="*/ 956 w 1176"/>
                <a:gd name="T39" fmla="*/ 143 h 272"/>
                <a:gd name="T40" fmla="*/ 852 w 1176"/>
                <a:gd name="T41" fmla="*/ 141 h 272"/>
                <a:gd name="T42" fmla="*/ 894 w 1176"/>
                <a:gd name="T43" fmla="*/ 154 h 272"/>
                <a:gd name="T44" fmla="*/ 778 w 1176"/>
                <a:gd name="T45" fmla="*/ 167 h 272"/>
                <a:gd name="T46" fmla="*/ 669 w 1176"/>
                <a:gd name="T47" fmla="*/ 184 h 272"/>
                <a:gd name="T48" fmla="*/ 706 w 1176"/>
                <a:gd name="T49" fmla="*/ 178 h 272"/>
                <a:gd name="T50" fmla="*/ 618 w 1176"/>
                <a:gd name="T51" fmla="*/ 169 h 272"/>
                <a:gd name="T52" fmla="*/ 600 w 1176"/>
                <a:gd name="T53" fmla="*/ 196 h 272"/>
                <a:gd name="T54" fmla="*/ 543 w 1176"/>
                <a:gd name="T55" fmla="*/ 220 h 272"/>
                <a:gd name="T56" fmla="*/ 525 w 1176"/>
                <a:gd name="T57" fmla="*/ 147 h 272"/>
                <a:gd name="T58" fmla="*/ 563 w 1176"/>
                <a:gd name="T59" fmla="*/ 154 h 272"/>
                <a:gd name="T60" fmla="*/ 523 w 1176"/>
                <a:gd name="T61" fmla="*/ 151 h 272"/>
                <a:gd name="T62" fmla="*/ 521 w 1176"/>
                <a:gd name="T63" fmla="*/ 154 h 272"/>
                <a:gd name="T64" fmla="*/ 509 w 1176"/>
                <a:gd name="T65" fmla="*/ 215 h 272"/>
                <a:gd name="T66" fmla="*/ 578 w 1176"/>
                <a:gd name="T67" fmla="*/ 164 h 272"/>
                <a:gd name="T68" fmla="*/ 625 w 1176"/>
                <a:gd name="T69" fmla="*/ 154 h 272"/>
                <a:gd name="T70" fmla="*/ 696 w 1176"/>
                <a:gd name="T71" fmla="*/ 162 h 272"/>
                <a:gd name="T72" fmla="*/ 725 w 1176"/>
                <a:gd name="T73" fmla="*/ 147 h 272"/>
                <a:gd name="T74" fmla="*/ 743 w 1176"/>
                <a:gd name="T75" fmla="*/ 169 h 272"/>
                <a:gd name="T76" fmla="*/ 1002 w 1176"/>
                <a:gd name="T77" fmla="*/ 159 h 272"/>
                <a:gd name="T78" fmla="*/ 1009 w 1176"/>
                <a:gd name="T79" fmla="*/ 174 h 272"/>
                <a:gd name="T80" fmla="*/ 1129 w 1176"/>
                <a:gd name="T81" fmla="*/ 218 h 272"/>
                <a:gd name="T82" fmla="*/ 1068 w 1176"/>
                <a:gd name="T83" fmla="*/ 242 h 272"/>
                <a:gd name="T84" fmla="*/ 1011 w 1176"/>
                <a:gd name="T85" fmla="*/ 261 h 272"/>
                <a:gd name="T86" fmla="*/ 961 w 1176"/>
                <a:gd name="T87" fmla="*/ 255 h 272"/>
                <a:gd name="T88" fmla="*/ 1038 w 1176"/>
                <a:gd name="T89" fmla="*/ 217 h 272"/>
                <a:gd name="T90" fmla="*/ 1050 w 1176"/>
                <a:gd name="T91" fmla="*/ 201 h 272"/>
                <a:gd name="T92" fmla="*/ 956 w 1176"/>
                <a:gd name="T93" fmla="*/ 237 h 272"/>
                <a:gd name="T94" fmla="*/ 1011 w 1176"/>
                <a:gd name="T95" fmla="*/ 193 h 272"/>
                <a:gd name="T96" fmla="*/ 1047 w 1176"/>
                <a:gd name="T97" fmla="*/ 241 h 272"/>
                <a:gd name="T98" fmla="*/ 942 w 1176"/>
                <a:gd name="T99" fmla="*/ 237 h 272"/>
                <a:gd name="T100" fmla="*/ 849 w 1176"/>
                <a:gd name="T101" fmla="*/ 219 h 272"/>
                <a:gd name="T102" fmla="*/ 693 w 1176"/>
                <a:gd name="T103" fmla="*/ 227 h 272"/>
                <a:gd name="T104" fmla="*/ 523 w 1176"/>
                <a:gd name="T105" fmla="*/ 239 h 272"/>
                <a:gd name="T106" fmla="*/ 600 w 1176"/>
                <a:gd name="T107" fmla="*/ 110 h 272"/>
                <a:gd name="T108" fmla="*/ 637 w 1176"/>
                <a:gd name="T109" fmla="*/ 120 h 272"/>
                <a:gd name="T110" fmla="*/ 735 w 1176"/>
                <a:gd name="T111" fmla="*/ 86 h 272"/>
                <a:gd name="T112" fmla="*/ 826 w 1176"/>
                <a:gd name="T113" fmla="*/ 73 h 272"/>
                <a:gd name="T114" fmla="*/ 936 w 1176"/>
                <a:gd name="T115" fmla="*/ 48 h 272"/>
                <a:gd name="T116" fmla="*/ 960 w 1176"/>
                <a:gd name="T117" fmla="*/ 80 h 272"/>
                <a:gd name="T118" fmla="*/ 1009 w 1176"/>
                <a:gd name="T119" fmla="*/ 85 h 272"/>
                <a:gd name="T120" fmla="*/ 999 w 1176"/>
                <a:gd name="T121" fmla="*/ 71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76" h="272">
                  <a:moveTo>
                    <a:pt x="978" y="75"/>
                  </a:moveTo>
                  <a:cubicBezTo>
                    <a:pt x="975" y="75"/>
                    <a:pt x="975" y="75"/>
                    <a:pt x="975" y="75"/>
                  </a:cubicBezTo>
                  <a:cubicBezTo>
                    <a:pt x="976" y="74"/>
                    <a:pt x="976" y="74"/>
                    <a:pt x="976" y="74"/>
                  </a:cubicBezTo>
                  <a:cubicBezTo>
                    <a:pt x="973" y="74"/>
                    <a:pt x="970" y="73"/>
                    <a:pt x="967" y="73"/>
                  </a:cubicBezTo>
                  <a:cubicBezTo>
                    <a:pt x="966" y="73"/>
                    <a:pt x="965" y="73"/>
                    <a:pt x="964" y="73"/>
                  </a:cubicBezTo>
                  <a:cubicBezTo>
                    <a:pt x="964" y="73"/>
                    <a:pt x="965" y="73"/>
                    <a:pt x="965" y="72"/>
                  </a:cubicBezTo>
                  <a:cubicBezTo>
                    <a:pt x="962" y="72"/>
                    <a:pt x="962" y="72"/>
                    <a:pt x="962" y="72"/>
                  </a:cubicBezTo>
                  <a:cubicBezTo>
                    <a:pt x="958" y="74"/>
                    <a:pt x="952" y="75"/>
                    <a:pt x="946" y="77"/>
                  </a:cubicBezTo>
                  <a:cubicBezTo>
                    <a:pt x="941" y="78"/>
                    <a:pt x="941" y="78"/>
                    <a:pt x="941" y="78"/>
                  </a:cubicBezTo>
                  <a:cubicBezTo>
                    <a:pt x="939" y="78"/>
                    <a:pt x="938" y="78"/>
                    <a:pt x="936" y="79"/>
                  </a:cubicBezTo>
                  <a:cubicBezTo>
                    <a:pt x="934" y="79"/>
                    <a:pt x="932" y="79"/>
                    <a:pt x="930" y="80"/>
                  </a:cubicBezTo>
                  <a:cubicBezTo>
                    <a:pt x="923" y="81"/>
                    <a:pt x="915" y="82"/>
                    <a:pt x="909" y="81"/>
                  </a:cubicBezTo>
                  <a:cubicBezTo>
                    <a:pt x="914" y="82"/>
                    <a:pt x="921" y="81"/>
                    <a:pt x="919" y="79"/>
                  </a:cubicBezTo>
                  <a:cubicBezTo>
                    <a:pt x="909" y="77"/>
                    <a:pt x="904" y="71"/>
                    <a:pt x="886" y="75"/>
                  </a:cubicBezTo>
                  <a:cubicBezTo>
                    <a:pt x="897" y="75"/>
                    <a:pt x="897" y="75"/>
                    <a:pt x="897" y="75"/>
                  </a:cubicBezTo>
                  <a:cubicBezTo>
                    <a:pt x="873" y="83"/>
                    <a:pt x="873" y="83"/>
                    <a:pt x="873" y="83"/>
                  </a:cubicBezTo>
                  <a:cubicBezTo>
                    <a:pt x="865" y="79"/>
                    <a:pt x="885" y="79"/>
                    <a:pt x="888" y="76"/>
                  </a:cubicBezTo>
                  <a:cubicBezTo>
                    <a:pt x="870" y="80"/>
                    <a:pt x="855" y="69"/>
                    <a:pt x="847" y="76"/>
                  </a:cubicBezTo>
                  <a:cubicBezTo>
                    <a:pt x="846" y="72"/>
                    <a:pt x="844" y="66"/>
                    <a:pt x="832" y="66"/>
                  </a:cubicBezTo>
                  <a:cubicBezTo>
                    <a:pt x="840" y="70"/>
                    <a:pt x="825" y="69"/>
                    <a:pt x="832" y="74"/>
                  </a:cubicBezTo>
                  <a:cubicBezTo>
                    <a:pt x="828" y="76"/>
                    <a:pt x="819" y="72"/>
                    <a:pt x="818" y="75"/>
                  </a:cubicBezTo>
                  <a:cubicBezTo>
                    <a:pt x="819" y="73"/>
                    <a:pt x="819" y="73"/>
                    <a:pt x="819" y="73"/>
                  </a:cubicBezTo>
                  <a:cubicBezTo>
                    <a:pt x="799" y="67"/>
                    <a:pt x="792" y="77"/>
                    <a:pt x="784" y="80"/>
                  </a:cubicBezTo>
                  <a:cubicBezTo>
                    <a:pt x="759" y="82"/>
                    <a:pt x="748" y="79"/>
                    <a:pt x="728" y="80"/>
                  </a:cubicBezTo>
                  <a:cubicBezTo>
                    <a:pt x="728" y="78"/>
                    <a:pt x="722" y="71"/>
                    <a:pt x="714" y="71"/>
                  </a:cubicBezTo>
                  <a:cubicBezTo>
                    <a:pt x="711" y="75"/>
                    <a:pt x="693" y="76"/>
                    <a:pt x="691" y="81"/>
                  </a:cubicBezTo>
                  <a:cubicBezTo>
                    <a:pt x="705" y="83"/>
                    <a:pt x="702" y="77"/>
                    <a:pt x="711" y="76"/>
                  </a:cubicBezTo>
                  <a:cubicBezTo>
                    <a:pt x="718" y="81"/>
                    <a:pt x="712" y="81"/>
                    <a:pt x="721" y="83"/>
                  </a:cubicBezTo>
                  <a:cubicBezTo>
                    <a:pt x="714" y="82"/>
                    <a:pt x="686" y="86"/>
                    <a:pt x="678" y="82"/>
                  </a:cubicBezTo>
                  <a:cubicBezTo>
                    <a:pt x="681" y="81"/>
                    <a:pt x="681" y="81"/>
                    <a:pt x="681" y="81"/>
                  </a:cubicBezTo>
                  <a:cubicBezTo>
                    <a:pt x="667" y="79"/>
                    <a:pt x="664" y="68"/>
                    <a:pt x="642" y="75"/>
                  </a:cubicBezTo>
                  <a:cubicBezTo>
                    <a:pt x="631" y="78"/>
                    <a:pt x="631" y="78"/>
                    <a:pt x="631" y="78"/>
                  </a:cubicBezTo>
                  <a:cubicBezTo>
                    <a:pt x="631" y="77"/>
                    <a:pt x="631" y="77"/>
                    <a:pt x="632" y="76"/>
                  </a:cubicBezTo>
                  <a:cubicBezTo>
                    <a:pt x="614" y="76"/>
                    <a:pt x="619" y="71"/>
                    <a:pt x="599" y="75"/>
                  </a:cubicBezTo>
                  <a:cubicBezTo>
                    <a:pt x="601" y="75"/>
                    <a:pt x="600" y="74"/>
                    <a:pt x="601" y="74"/>
                  </a:cubicBezTo>
                  <a:cubicBezTo>
                    <a:pt x="590" y="71"/>
                    <a:pt x="579" y="76"/>
                    <a:pt x="570" y="78"/>
                  </a:cubicBezTo>
                  <a:cubicBezTo>
                    <a:pt x="565" y="74"/>
                    <a:pt x="571" y="74"/>
                    <a:pt x="575" y="71"/>
                  </a:cubicBezTo>
                  <a:cubicBezTo>
                    <a:pt x="555" y="70"/>
                    <a:pt x="534" y="77"/>
                    <a:pt x="522" y="82"/>
                  </a:cubicBezTo>
                  <a:cubicBezTo>
                    <a:pt x="509" y="80"/>
                    <a:pt x="509" y="80"/>
                    <a:pt x="509" y="80"/>
                  </a:cubicBezTo>
                  <a:cubicBezTo>
                    <a:pt x="517" y="78"/>
                    <a:pt x="526" y="74"/>
                    <a:pt x="523" y="71"/>
                  </a:cubicBezTo>
                  <a:cubicBezTo>
                    <a:pt x="516" y="72"/>
                    <a:pt x="518" y="74"/>
                    <a:pt x="508" y="74"/>
                  </a:cubicBezTo>
                  <a:cubicBezTo>
                    <a:pt x="510" y="71"/>
                    <a:pt x="514" y="69"/>
                    <a:pt x="518" y="66"/>
                  </a:cubicBezTo>
                  <a:cubicBezTo>
                    <a:pt x="498" y="62"/>
                    <a:pt x="514" y="74"/>
                    <a:pt x="499" y="67"/>
                  </a:cubicBezTo>
                  <a:cubicBezTo>
                    <a:pt x="493" y="68"/>
                    <a:pt x="489" y="71"/>
                    <a:pt x="489" y="74"/>
                  </a:cubicBezTo>
                  <a:cubicBezTo>
                    <a:pt x="477" y="71"/>
                    <a:pt x="477" y="71"/>
                    <a:pt x="477" y="71"/>
                  </a:cubicBezTo>
                  <a:cubicBezTo>
                    <a:pt x="476" y="74"/>
                    <a:pt x="462" y="75"/>
                    <a:pt x="452" y="76"/>
                  </a:cubicBezTo>
                  <a:cubicBezTo>
                    <a:pt x="451" y="78"/>
                    <a:pt x="460" y="80"/>
                    <a:pt x="464" y="78"/>
                  </a:cubicBezTo>
                  <a:cubicBezTo>
                    <a:pt x="463" y="81"/>
                    <a:pt x="453" y="83"/>
                    <a:pt x="447" y="83"/>
                  </a:cubicBezTo>
                  <a:cubicBezTo>
                    <a:pt x="444" y="75"/>
                    <a:pt x="405" y="86"/>
                    <a:pt x="412" y="77"/>
                  </a:cubicBezTo>
                  <a:cubicBezTo>
                    <a:pt x="383" y="81"/>
                    <a:pt x="343" y="84"/>
                    <a:pt x="324" y="89"/>
                  </a:cubicBezTo>
                  <a:cubicBezTo>
                    <a:pt x="318" y="87"/>
                    <a:pt x="305" y="88"/>
                    <a:pt x="313" y="84"/>
                  </a:cubicBezTo>
                  <a:cubicBezTo>
                    <a:pt x="290" y="85"/>
                    <a:pt x="278" y="94"/>
                    <a:pt x="255" y="95"/>
                  </a:cubicBezTo>
                  <a:cubicBezTo>
                    <a:pt x="253" y="94"/>
                    <a:pt x="266" y="93"/>
                    <a:pt x="265" y="91"/>
                  </a:cubicBezTo>
                  <a:cubicBezTo>
                    <a:pt x="250" y="95"/>
                    <a:pt x="237" y="90"/>
                    <a:pt x="214" y="95"/>
                  </a:cubicBezTo>
                  <a:cubicBezTo>
                    <a:pt x="218" y="94"/>
                    <a:pt x="219" y="93"/>
                    <a:pt x="219" y="92"/>
                  </a:cubicBezTo>
                  <a:cubicBezTo>
                    <a:pt x="220" y="93"/>
                    <a:pt x="210" y="95"/>
                    <a:pt x="204" y="97"/>
                  </a:cubicBezTo>
                  <a:cubicBezTo>
                    <a:pt x="201" y="97"/>
                    <a:pt x="209" y="96"/>
                    <a:pt x="207" y="95"/>
                  </a:cubicBezTo>
                  <a:cubicBezTo>
                    <a:pt x="184" y="96"/>
                    <a:pt x="165" y="100"/>
                    <a:pt x="146" y="105"/>
                  </a:cubicBezTo>
                  <a:cubicBezTo>
                    <a:pt x="127" y="110"/>
                    <a:pt x="108" y="117"/>
                    <a:pt x="87" y="122"/>
                  </a:cubicBezTo>
                  <a:cubicBezTo>
                    <a:pt x="99" y="119"/>
                    <a:pt x="103" y="113"/>
                    <a:pt x="102" y="111"/>
                  </a:cubicBezTo>
                  <a:cubicBezTo>
                    <a:pt x="90" y="113"/>
                    <a:pt x="90" y="113"/>
                    <a:pt x="90" y="113"/>
                  </a:cubicBezTo>
                  <a:cubicBezTo>
                    <a:pt x="86" y="117"/>
                    <a:pt x="77" y="119"/>
                    <a:pt x="69" y="123"/>
                  </a:cubicBezTo>
                  <a:cubicBezTo>
                    <a:pt x="68" y="122"/>
                    <a:pt x="64" y="122"/>
                    <a:pt x="68" y="120"/>
                  </a:cubicBezTo>
                  <a:cubicBezTo>
                    <a:pt x="55" y="120"/>
                    <a:pt x="46" y="125"/>
                    <a:pt x="36" y="129"/>
                  </a:cubicBezTo>
                  <a:cubicBezTo>
                    <a:pt x="27" y="134"/>
                    <a:pt x="16" y="139"/>
                    <a:pt x="0" y="140"/>
                  </a:cubicBezTo>
                  <a:cubicBezTo>
                    <a:pt x="12" y="135"/>
                    <a:pt x="24" y="129"/>
                    <a:pt x="35" y="123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31" y="119"/>
                    <a:pt x="36" y="116"/>
                    <a:pt x="41" y="114"/>
                  </a:cubicBezTo>
                  <a:cubicBezTo>
                    <a:pt x="31" y="113"/>
                    <a:pt x="24" y="121"/>
                    <a:pt x="22" y="117"/>
                  </a:cubicBezTo>
                  <a:cubicBezTo>
                    <a:pt x="24" y="116"/>
                    <a:pt x="29" y="115"/>
                    <a:pt x="28" y="113"/>
                  </a:cubicBezTo>
                  <a:cubicBezTo>
                    <a:pt x="19" y="113"/>
                    <a:pt x="19" y="116"/>
                    <a:pt x="12" y="118"/>
                  </a:cubicBezTo>
                  <a:cubicBezTo>
                    <a:pt x="20" y="113"/>
                    <a:pt x="33" y="109"/>
                    <a:pt x="46" y="104"/>
                  </a:cubicBezTo>
                  <a:cubicBezTo>
                    <a:pt x="59" y="100"/>
                    <a:pt x="72" y="97"/>
                    <a:pt x="82" y="93"/>
                  </a:cubicBezTo>
                  <a:cubicBezTo>
                    <a:pt x="84" y="92"/>
                    <a:pt x="79" y="96"/>
                    <a:pt x="79" y="97"/>
                  </a:cubicBezTo>
                  <a:cubicBezTo>
                    <a:pt x="87" y="95"/>
                    <a:pt x="92" y="96"/>
                    <a:pt x="101" y="92"/>
                  </a:cubicBezTo>
                  <a:cubicBezTo>
                    <a:pt x="107" y="88"/>
                    <a:pt x="96" y="91"/>
                    <a:pt x="91" y="92"/>
                  </a:cubicBezTo>
                  <a:cubicBezTo>
                    <a:pt x="91" y="89"/>
                    <a:pt x="94" y="88"/>
                    <a:pt x="99" y="87"/>
                  </a:cubicBezTo>
                  <a:cubicBezTo>
                    <a:pt x="100" y="89"/>
                    <a:pt x="108" y="87"/>
                    <a:pt x="116" y="86"/>
                  </a:cubicBezTo>
                  <a:cubicBezTo>
                    <a:pt x="124" y="85"/>
                    <a:pt x="133" y="84"/>
                    <a:pt x="137" y="85"/>
                  </a:cubicBezTo>
                  <a:cubicBezTo>
                    <a:pt x="167" y="80"/>
                    <a:pt x="131" y="76"/>
                    <a:pt x="160" y="74"/>
                  </a:cubicBezTo>
                  <a:cubicBezTo>
                    <a:pt x="170" y="77"/>
                    <a:pt x="170" y="77"/>
                    <a:pt x="170" y="77"/>
                  </a:cubicBezTo>
                  <a:cubicBezTo>
                    <a:pt x="186" y="71"/>
                    <a:pt x="207" y="66"/>
                    <a:pt x="226" y="65"/>
                  </a:cubicBezTo>
                  <a:cubicBezTo>
                    <a:pt x="222" y="65"/>
                    <a:pt x="222" y="65"/>
                    <a:pt x="222" y="65"/>
                  </a:cubicBezTo>
                  <a:cubicBezTo>
                    <a:pt x="219" y="68"/>
                    <a:pt x="224" y="68"/>
                    <a:pt x="226" y="69"/>
                  </a:cubicBezTo>
                  <a:cubicBezTo>
                    <a:pt x="240" y="69"/>
                    <a:pt x="252" y="63"/>
                    <a:pt x="261" y="66"/>
                  </a:cubicBezTo>
                  <a:cubicBezTo>
                    <a:pt x="277" y="60"/>
                    <a:pt x="304" y="54"/>
                    <a:pt x="322" y="51"/>
                  </a:cubicBezTo>
                  <a:cubicBezTo>
                    <a:pt x="327" y="56"/>
                    <a:pt x="298" y="57"/>
                    <a:pt x="291" y="62"/>
                  </a:cubicBezTo>
                  <a:cubicBezTo>
                    <a:pt x="308" y="60"/>
                    <a:pt x="308" y="60"/>
                    <a:pt x="308" y="60"/>
                  </a:cubicBezTo>
                  <a:cubicBezTo>
                    <a:pt x="297" y="61"/>
                    <a:pt x="293" y="64"/>
                    <a:pt x="287" y="68"/>
                  </a:cubicBezTo>
                  <a:cubicBezTo>
                    <a:pt x="302" y="68"/>
                    <a:pt x="307" y="62"/>
                    <a:pt x="321" y="60"/>
                  </a:cubicBezTo>
                  <a:cubicBezTo>
                    <a:pt x="320" y="61"/>
                    <a:pt x="322" y="62"/>
                    <a:pt x="328" y="62"/>
                  </a:cubicBezTo>
                  <a:cubicBezTo>
                    <a:pt x="330" y="58"/>
                    <a:pt x="330" y="58"/>
                    <a:pt x="330" y="58"/>
                  </a:cubicBezTo>
                  <a:cubicBezTo>
                    <a:pt x="330" y="58"/>
                    <a:pt x="330" y="58"/>
                    <a:pt x="332" y="58"/>
                  </a:cubicBezTo>
                  <a:cubicBezTo>
                    <a:pt x="357" y="54"/>
                    <a:pt x="357" y="54"/>
                    <a:pt x="357" y="54"/>
                  </a:cubicBezTo>
                  <a:cubicBezTo>
                    <a:pt x="352" y="53"/>
                    <a:pt x="351" y="49"/>
                    <a:pt x="345" y="50"/>
                  </a:cubicBezTo>
                  <a:cubicBezTo>
                    <a:pt x="347" y="52"/>
                    <a:pt x="342" y="53"/>
                    <a:pt x="335" y="53"/>
                  </a:cubicBezTo>
                  <a:cubicBezTo>
                    <a:pt x="341" y="50"/>
                    <a:pt x="329" y="51"/>
                    <a:pt x="329" y="49"/>
                  </a:cubicBezTo>
                  <a:cubicBezTo>
                    <a:pt x="342" y="49"/>
                    <a:pt x="358" y="47"/>
                    <a:pt x="366" y="45"/>
                  </a:cubicBezTo>
                  <a:cubicBezTo>
                    <a:pt x="369" y="49"/>
                    <a:pt x="369" y="49"/>
                    <a:pt x="369" y="49"/>
                  </a:cubicBezTo>
                  <a:cubicBezTo>
                    <a:pt x="382" y="49"/>
                    <a:pt x="394" y="46"/>
                    <a:pt x="403" y="47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415" y="49"/>
                    <a:pt x="430" y="46"/>
                    <a:pt x="443" y="49"/>
                  </a:cubicBezTo>
                  <a:cubicBezTo>
                    <a:pt x="456" y="44"/>
                    <a:pt x="472" y="40"/>
                    <a:pt x="483" y="36"/>
                  </a:cubicBezTo>
                  <a:cubicBezTo>
                    <a:pt x="489" y="31"/>
                    <a:pt x="522" y="40"/>
                    <a:pt x="537" y="34"/>
                  </a:cubicBezTo>
                  <a:cubicBezTo>
                    <a:pt x="538" y="34"/>
                    <a:pt x="527" y="37"/>
                    <a:pt x="522" y="39"/>
                  </a:cubicBezTo>
                  <a:cubicBezTo>
                    <a:pt x="531" y="40"/>
                    <a:pt x="539" y="34"/>
                    <a:pt x="542" y="38"/>
                  </a:cubicBezTo>
                  <a:cubicBezTo>
                    <a:pt x="520" y="37"/>
                    <a:pt x="544" y="42"/>
                    <a:pt x="534" y="44"/>
                  </a:cubicBezTo>
                  <a:cubicBezTo>
                    <a:pt x="544" y="44"/>
                    <a:pt x="555" y="42"/>
                    <a:pt x="560" y="41"/>
                  </a:cubicBezTo>
                  <a:cubicBezTo>
                    <a:pt x="543" y="41"/>
                    <a:pt x="566" y="34"/>
                    <a:pt x="549" y="36"/>
                  </a:cubicBezTo>
                  <a:cubicBezTo>
                    <a:pt x="556" y="34"/>
                    <a:pt x="564" y="33"/>
                    <a:pt x="572" y="32"/>
                  </a:cubicBezTo>
                  <a:cubicBezTo>
                    <a:pt x="580" y="31"/>
                    <a:pt x="588" y="31"/>
                    <a:pt x="596" y="32"/>
                  </a:cubicBezTo>
                  <a:cubicBezTo>
                    <a:pt x="596" y="34"/>
                    <a:pt x="598" y="35"/>
                    <a:pt x="604" y="36"/>
                  </a:cubicBezTo>
                  <a:cubicBezTo>
                    <a:pt x="608" y="33"/>
                    <a:pt x="608" y="33"/>
                    <a:pt x="608" y="33"/>
                  </a:cubicBezTo>
                  <a:cubicBezTo>
                    <a:pt x="616" y="33"/>
                    <a:pt x="594" y="36"/>
                    <a:pt x="609" y="37"/>
                  </a:cubicBezTo>
                  <a:cubicBezTo>
                    <a:pt x="624" y="32"/>
                    <a:pt x="655" y="40"/>
                    <a:pt x="661" y="30"/>
                  </a:cubicBezTo>
                  <a:cubicBezTo>
                    <a:pt x="673" y="34"/>
                    <a:pt x="639" y="34"/>
                    <a:pt x="657" y="39"/>
                  </a:cubicBezTo>
                  <a:cubicBezTo>
                    <a:pt x="646" y="42"/>
                    <a:pt x="632" y="38"/>
                    <a:pt x="629" y="43"/>
                  </a:cubicBezTo>
                  <a:cubicBezTo>
                    <a:pt x="639" y="42"/>
                    <a:pt x="633" y="47"/>
                    <a:pt x="639" y="47"/>
                  </a:cubicBezTo>
                  <a:cubicBezTo>
                    <a:pt x="650" y="44"/>
                    <a:pt x="650" y="44"/>
                    <a:pt x="650" y="44"/>
                  </a:cubicBezTo>
                  <a:cubicBezTo>
                    <a:pt x="648" y="44"/>
                    <a:pt x="648" y="44"/>
                    <a:pt x="648" y="44"/>
                  </a:cubicBezTo>
                  <a:cubicBezTo>
                    <a:pt x="666" y="39"/>
                    <a:pt x="696" y="41"/>
                    <a:pt x="720" y="40"/>
                  </a:cubicBezTo>
                  <a:cubicBezTo>
                    <a:pt x="740" y="35"/>
                    <a:pt x="754" y="28"/>
                    <a:pt x="778" y="28"/>
                  </a:cubicBezTo>
                  <a:cubicBezTo>
                    <a:pt x="771" y="31"/>
                    <a:pt x="798" y="31"/>
                    <a:pt x="783" y="36"/>
                  </a:cubicBezTo>
                  <a:cubicBezTo>
                    <a:pt x="794" y="38"/>
                    <a:pt x="805" y="35"/>
                    <a:pt x="805" y="33"/>
                  </a:cubicBezTo>
                  <a:cubicBezTo>
                    <a:pt x="795" y="33"/>
                    <a:pt x="802" y="33"/>
                    <a:pt x="793" y="32"/>
                  </a:cubicBezTo>
                  <a:cubicBezTo>
                    <a:pt x="799" y="29"/>
                    <a:pt x="812" y="29"/>
                    <a:pt x="817" y="31"/>
                  </a:cubicBezTo>
                  <a:cubicBezTo>
                    <a:pt x="815" y="31"/>
                    <a:pt x="816" y="31"/>
                    <a:pt x="815" y="32"/>
                  </a:cubicBezTo>
                  <a:cubicBezTo>
                    <a:pt x="827" y="34"/>
                    <a:pt x="821" y="29"/>
                    <a:pt x="829" y="28"/>
                  </a:cubicBezTo>
                  <a:cubicBezTo>
                    <a:pt x="832" y="32"/>
                    <a:pt x="848" y="29"/>
                    <a:pt x="856" y="31"/>
                  </a:cubicBezTo>
                  <a:cubicBezTo>
                    <a:pt x="868" y="26"/>
                    <a:pt x="868" y="26"/>
                    <a:pt x="868" y="26"/>
                  </a:cubicBezTo>
                  <a:cubicBezTo>
                    <a:pt x="861" y="30"/>
                    <a:pt x="878" y="28"/>
                    <a:pt x="880" y="31"/>
                  </a:cubicBezTo>
                  <a:cubicBezTo>
                    <a:pt x="888" y="29"/>
                    <a:pt x="895" y="25"/>
                    <a:pt x="908" y="26"/>
                  </a:cubicBezTo>
                  <a:cubicBezTo>
                    <a:pt x="902" y="28"/>
                    <a:pt x="919" y="29"/>
                    <a:pt x="919" y="32"/>
                  </a:cubicBezTo>
                  <a:cubicBezTo>
                    <a:pt x="924" y="33"/>
                    <a:pt x="929" y="33"/>
                    <a:pt x="934" y="33"/>
                  </a:cubicBezTo>
                  <a:cubicBezTo>
                    <a:pt x="935" y="33"/>
                    <a:pt x="936" y="32"/>
                    <a:pt x="937" y="32"/>
                  </a:cubicBezTo>
                  <a:cubicBezTo>
                    <a:pt x="939" y="32"/>
                    <a:pt x="939" y="32"/>
                    <a:pt x="939" y="32"/>
                  </a:cubicBezTo>
                  <a:cubicBezTo>
                    <a:pt x="939" y="32"/>
                    <a:pt x="940" y="32"/>
                    <a:pt x="940" y="32"/>
                  </a:cubicBezTo>
                  <a:cubicBezTo>
                    <a:pt x="940" y="32"/>
                    <a:pt x="940" y="32"/>
                    <a:pt x="940" y="32"/>
                  </a:cubicBezTo>
                  <a:cubicBezTo>
                    <a:pt x="941" y="31"/>
                    <a:pt x="941" y="31"/>
                    <a:pt x="941" y="31"/>
                  </a:cubicBezTo>
                  <a:cubicBezTo>
                    <a:pt x="941" y="31"/>
                    <a:pt x="942" y="31"/>
                    <a:pt x="942" y="31"/>
                  </a:cubicBezTo>
                  <a:cubicBezTo>
                    <a:pt x="945" y="30"/>
                    <a:pt x="945" y="30"/>
                    <a:pt x="945" y="30"/>
                  </a:cubicBezTo>
                  <a:cubicBezTo>
                    <a:pt x="954" y="28"/>
                    <a:pt x="963" y="26"/>
                    <a:pt x="975" y="29"/>
                  </a:cubicBezTo>
                  <a:cubicBezTo>
                    <a:pt x="974" y="30"/>
                    <a:pt x="969" y="32"/>
                    <a:pt x="976" y="33"/>
                  </a:cubicBezTo>
                  <a:cubicBezTo>
                    <a:pt x="981" y="32"/>
                    <a:pt x="991" y="34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998" y="35"/>
                    <a:pt x="998" y="35"/>
                    <a:pt x="998" y="35"/>
                  </a:cubicBezTo>
                  <a:cubicBezTo>
                    <a:pt x="1001" y="35"/>
                    <a:pt x="1004" y="35"/>
                    <a:pt x="1004" y="34"/>
                  </a:cubicBezTo>
                  <a:cubicBezTo>
                    <a:pt x="1010" y="34"/>
                    <a:pt x="1016" y="34"/>
                    <a:pt x="1024" y="36"/>
                  </a:cubicBezTo>
                  <a:cubicBezTo>
                    <a:pt x="1028" y="37"/>
                    <a:pt x="1033" y="39"/>
                    <a:pt x="1038" y="42"/>
                  </a:cubicBezTo>
                  <a:cubicBezTo>
                    <a:pt x="1044" y="45"/>
                    <a:pt x="1051" y="51"/>
                    <a:pt x="1058" y="60"/>
                  </a:cubicBezTo>
                  <a:cubicBezTo>
                    <a:pt x="1059" y="59"/>
                    <a:pt x="1057" y="56"/>
                    <a:pt x="1055" y="52"/>
                  </a:cubicBezTo>
                  <a:cubicBezTo>
                    <a:pt x="1053" y="48"/>
                    <a:pt x="1049" y="44"/>
                    <a:pt x="1044" y="41"/>
                  </a:cubicBezTo>
                  <a:cubicBezTo>
                    <a:pt x="1040" y="37"/>
                    <a:pt x="1035" y="34"/>
                    <a:pt x="1031" y="32"/>
                  </a:cubicBezTo>
                  <a:cubicBezTo>
                    <a:pt x="1027" y="30"/>
                    <a:pt x="1023" y="29"/>
                    <a:pt x="1020" y="28"/>
                  </a:cubicBezTo>
                  <a:cubicBezTo>
                    <a:pt x="1016" y="28"/>
                    <a:pt x="1013" y="29"/>
                    <a:pt x="1010" y="29"/>
                  </a:cubicBezTo>
                  <a:cubicBezTo>
                    <a:pt x="1007" y="25"/>
                    <a:pt x="1001" y="24"/>
                    <a:pt x="996" y="24"/>
                  </a:cubicBezTo>
                  <a:cubicBezTo>
                    <a:pt x="991" y="24"/>
                    <a:pt x="986" y="24"/>
                    <a:pt x="984" y="23"/>
                  </a:cubicBezTo>
                  <a:cubicBezTo>
                    <a:pt x="989" y="21"/>
                    <a:pt x="999" y="20"/>
                    <a:pt x="1013" y="24"/>
                  </a:cubicBezTo>
                  <a:cubicBezTo>
                    <a:pt x="1021" y="25"/>
                    <a:pt x="1029" y="28"/>
                    <a:pt x="1038" y="34"/>
                  </a:cubicBezTo>
                  <a:cubicBezTo>
                    <a:pt x="1047" y="39"/>
                    <a:pt x="1057" y="48"/>
                    <a:pt x="1064" y="58"/>
                  </a:cubicBezTo>
                  <a:cubicBezTo>
                    <a:pt x="1105" y="118"/>
                    <a:pt x="1105" y="118"/>
                    <a:pt x="1105" y="118"/>
                  </a:cubicBezTo>
                  <a:cubicBezTo>
                    <a:pt x="1026" y="138"/>
                    <a:pt x="1026" y="138"/>
                    <a:pt x="1026" y="138"/>
                  </a:cubicBezTo>
                  <a:cubicBezTo>
                    <a:pt x="1022" y="139"/>
                    <a:pt x="1019" y="140"/>
                    <a:pt x="1016" y="141"/>
                  </a:cubicBezTo>
                  <a:cubicBezTo>
                    <a:pt x="1019" y="142"/>
                    <a:pt x="1022" y="142"/>
                    <a:pt x="1026" y="143"/>
                  </a:cubicBezTo>
                  <a:cubicBezTo>
                    <a:pt x="1119" y="152"/>
                    <a:pt x="1119" y="152"/>
                    <a:pt x="1119" y="152"/>
                  </a:cubicBezTo>
                  <a:cubicBezTo>
                    <a:pt x="1068" y="55"/>
                    <a:pt x="1068" y="55"/>
                    <a:pt x="1068" y="55"/>
                  </a:cubicBezTo>
                  <a:cubicBezTo>
                    <a:pt x="1064" y="47"/>
                    <a:pt x="1058" y="39"/>
                    <a:pt x="1050" y="33"/>
                  </a:cubicBezTo>
                  <a:cubicBezTo>
                    <a:pt x="1043" y="26"/>
                    <a:pt x="1035" y="21"/>
                    <a:pt x="1027" y="18"/>
                  </a:cubicBezTo>
                  <a:cubicBezTo>
                    <a:pt x="1012" y="12"/>
                    <a:pt x="999" y="10"/>
                    <a:pt x="989" y="9"/>
                  </a:cubicBezTo>
                  <a:cubicBezTo>
                    <a:pt x="993" y="10"/>
                    <a:pt x="997" y="11"/>
                    <a:pt x="1001" y="13"/>
                  </a:cubicBezTo>
                  <a:cubicBezTo>
                    <a:pt x="996" y="12"/>
                    <a:pt x="991" y="11"/>
                    <a:pt x="986" y="11"/>
                  </a:cubicBezTo>
                  <a:cubicBezTo>
                    <a:pt x="991" y="13"/>
                    <a:pt x="995" y="15"/>
                    <a:pt x="1000" y="17"/>
                  </a:cubicBezTo>
                  <a:cubicBezTo>
                    <a:pt x="985" y="14"/>
                    <a:pt x="974" y="14"/>
                    <a:pt x="964" y="14"/>
                  </a:cubicBezTo>
                  <a:cubicBezTo>
                    <a:pt x="970" y="14"/>
                    <a:pt x="975" y="15"/>
                    <a:pt x="977" y="17"/>
                  </a:cubicBezTo>
                  <a:cubicBezTo>
                    <a:pt x="979" y="18"/>
                    <a:pt x="978" y="19"/>
                    <a:pt x="974" y="19"/>
                  </a:cubicBezTo>
                  <a:cubicBezTo>
                    <a:pt x="967" y="16"/>
                    <a:pt x="964" y="17"/>
                    <a:pt x="961" y="18"/>
                  </a:cubicBezTo>
                  <a:cubicBezTo>
                    <a:pt x="958" y="19"/>
                    <a:pt x="955" y="21"/>
                    <a:pt x="951" y="21"/>
                  </a:cubicBezTo>
                  <a:cubicBezTo>
                    <a:pt x="956" y="21"/>
                    <a:pt x="963" y="21"/>
                    <a:pt x="958" y="23"/>
                  </a:cubicBezTo>
                  <a:cubicBezTo>
                    <a:pt x="953" y="22"/>
                    <a:pt x="950" y="21"/>
                    <a:pt x="947" y="21"/>
                  </a:cubicBezTo>
                  <a:cubicBezTo>
                    <a:pt x="942" y="20"/>
                    <a:pt x="942" y="20"/>
                    <a:pt x="942" y="20"/>
                  </a:cubicBezTo>
                  <a:cubicBezTo>
                    <a:pt x="941" y="20"/>
                    <a:pt x="941" y="20"/>
                    <a:pt x="940" y="20"/>
                  </a:cubicBezTo>
                  <a:cubicBezTo>
                    <a:pt x="938" y="20"/>
                    <a:pt x="935" y="19"/>
                    <a:pt x="932" y="19"/>
                  </a:cubicBezTo>
                  <a:cubicBezTo>
                    <a:pt x="929" y="18"/>
                    <a:pt x="926" y="17"/>
                    <a:pt x="922" y="16"/>
                  </a:cubicBezTo>
                  <a:cubicBezTo>
                    <a:pt x="924" y="22"/>
                    <a:pt x="902" y="16"/>
                    <a:pt x="899" y="21"/>
                  </a:cubicBezTo>
                  <a:cubicBezTo>
                    <a:pt x="907" y="22"/>
                    <a:pt x="907" y="22"/>
                    <a:pt x="907" y="22"/>
                  </a:cubicBezTo>
                  <a:cubicBezTo>
                    <a:pt x="891" y="26"/>
                    <a:pt x="891" y="26"/>
                    <a:pt x="891" y="26"/>
                  </a:cubicBezTo>
                  <a:cubicBezTo>
                    <a:pt x="876" y="20"/>
                    <a:pt x="904" y="20"/>
                    <a:pt x="882" y="16"/>
                  </a:cubicBezTo>
                  <a:cubicBezTo>
                    <a:pt x="861" y="15"/>
                    <a:pt x="861" y="22"/>
                    <a:pt x="845" y="22"/>
                  </a:cubicBezTo>
                  <a:cubicBezTo>
                    <a:pt x="851" y="19"/>
                    <a:pt x="864" y="15"/>
                    <a:pt x="877" y="16"/>
                  </a:cubicBezTo>
                  <a:cubicBezTo>
                    <a:pt x="869" y="14"/>
                    <a:pt x="869" y="14"/>
                    <a:pt x="869" y="14"/>
                  </a:cubicBezTo>
                  <a:cubicBezTo>
                    <a:pt x="873" y="12"/>
                    <a:pt x="891" y="12"/>
                    <a:pt x="900" y="13"/>
                  </a:cubicBezTo>
                  <a:cubicBezTo>
                    <a:pt x="885" y="17"/>
                    <a:pt x="907" y="14"/>
                    <a:pt x="914" y="18"/>
                  </a:cubicBezTo>
                  <a:cubicBezTo>
                    <a:pt x="915" y="14"/>
                    <a:pt x="905" y="15"/>
                    <a:pt x="917" y="12"/>
                  </a:cubicBezTo>
                  <a:cubicBezTo>
                    <a:pt x="906" y="12"/>
                    <a:pt x="905" y="12"/>
                    <a:pt x="891" y="10"/>
                  </a:cubicBezTo>
                  <a:cubicBezTo>
                    <a:pt x="906" y="11"/>
                    <a:pt x="912" y="8"/>
                    <a:pt x="919" y="6"/>
                  </a:cubicBezTo>
                  <a:cubicBezTo>
                    <a:pt x="922" y="4"/>
                    <a:pt x="925" y="3"/>
                    <a:pt x="928" y="2"/>
                  </a:cubicBezTo>
                  <a:cubicBezTo>
                    <a:pt x="930" y="2"/>
                    <a:pt x="932" y="1"/>
                    <a:pt x="935" y="1"/>
                  </a:cubicBezTo>
                  <a:cubicBezTo>
                    <a:pt x="936" y="1"/>
                    <a:pt x="937" y="1"/>
                    <a:pt x="939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2"/>
                  </a:cubicBezTo>
                  <a:cubicBezTo>
                    <a:pt x="941" y="2"/>
                    <a:pt x="941" y="2"/>
                    <a:pt x="941" y="3"/>
                  </a:cubicBezTo>
                  <a:cubicBezTo>
                    <a:pt x="940" y="3"/>
                    <a:pt x="940" y="3"/>
                    <a:pt x="940" y="3"/>
                  </a:cubicBezTo>
                  <a:cubicBezTo>
                    <a:pt x="939" y="3"/>
                    <a:pt x="939" y="3"/>
                    <a:pt x="939" y="4"/>
                  </a:cubicBezTo>
                  <a:cubicBezTo>
                    <a:pt x="939" y="4"/>
                    <a:pt x="940" y="5"/>
                    <a:pt x="941" y="6"/>
                  </a:cubicBezTo>
                  <a:cubicBezTo>
                    <a:pt x="941" y="6"/>
                    <a:pt x="941" y="6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1" y="7"/>
                    <a:pt x="941" y="7"/>
                    <a:pt x="941" y="7"/>
                  </a:cubicBezTo>
                  <a:cubicBezTo>
                    <a:pt x="943" y="8"/>
                    <a:pt x="943" y="8"/>
                    <a:pt x="943" y="8"/>
                  </a:cubicBezTo>
                  <a:cubicBezTo>
                    <a:pt x="944" y="8"/>
                    <a:pt x="945" y="9"/>
                    <a:pt x="945" y="9"/>
                  </a:cubicBezTo>
                  <a:cubicBezTo>
                    <a:pt x="957" y="8"/>
                    <a:pt x="957" y="8"/>
                    <a:pt x="957" y="8"/>
                  </a:cubicBezTo>
                  <a:cubicBezTo>
                    <a:pt x="961" y="8"/>
                    <a:pt x="966" y="7"/>
                    <a:pt x="968" y="7"/>
                  </a:cubicBezTo>
                  <a:cubicBezTo>
                    <a:pt x="964" y="1"/>
                    <a:pt x="964" y="1"/>
                    <a:pt x="964" y="1"/>
                  </a:cubicBezTo>
                  <a:cubicBezTo>
                    <a:pt x="972" y="0"/>
                    <a:pt x="979" y="3"/>
                    <a:pt x="986" y="6"/>
                  </a:cubicBezTo>
                  <a:cubicBezTo>
                    <a:pt x="990" y="7"/>
                    <a:pt x="993" y="8"/>
                    <a:pt x="998" y="9"/>
                  </a:cubicBezTo>
                  <a:cubicBezTo>
                    <a:pt x="1003" y="10"/>
                    <a:pt x="1009" y="11"/>
                    <a:pt x="1017" y="12"/>
                  </a:cubicBezTo>
                  <a:cubicBezTo>
                    <a:pt x="1019" y="11"/>
                    <a:pt x="1012" y="9"/>
                    <a:pt x="1006" y="7"/>
                  </a:cubicBezTo>
                  <a:cubicBezTo>
                    <a:pt x="1000" y="6"/>
                    <a:pt x="995" y="6"/>
                    <a:pt x="997" y="6"/>
                  </a:cubicBezTo>
                  <a:cubicBezTo>
                    <a:pt x="1011" y="7"/>
                    <a:pt x="1023" y="11"/>
                    <a:pt x="1036" y="18"/>
                  </a:cubicBezTo>
                  <a:cubicBezTo>
                    <a:pt x="1042" y="22"/>
                    <a:pt x="1048" y="27"/>
                    <a:pt x="1054" y="33"/>
                  </a:cubicBezTo>
                  <a:cubicBezTo>
                    <a:pt x="1060" y="39"/>
                    <a:pt x="1065" y="46"/>
                    <a:pt x="1069" y="55"/>
                  </a:cubicBezTo>
                  <a:cubicBezTo>
                    <a:pt x="1122" y="164"/>
                    <a:pt x="1122" y="164"/>
                    <a:pt x="1122" y="164"/>
                  </a:cubicBezTo>
                  <a:cubicBezTo>
                    <a:pt x="1026" y="143"/>
                    <a:pt x="1026" y="143"/>
                    <a:pt x="1026" y="143"/>
                  </a:cubicBezTo>
                  <a:cubicBezTo>
                    <a:pt x="1022" y="142"/>
                    <a:pt x="1017" y="142"/>
                    <a:pt x="1012" y="141"/>
                  </a:cubicBezTo>
                  <a:cubicBezTo>
                    <a:pt x="1011" y="143"/>
                    <a:pt x="1012" y="146"/>
                    <a:pt x="1005" y="150"/>
                  </a:cubicBezTo>
                  <a:cubicBezTo>
                    <a:pt x="1007" y="146"/>
                    <a:pt x="1001" y="145"/>
                    <a:pt x="1009" y="142"/>
                  </a:cubicBezTo>
                  <a:cubicBezTo>
                    <a:pt x="1002" y="142"/>
                    <a:pt x="994" y="145"/>
                    <a:pt x="988" y="147"/>
                  </a:cubicBezTo>
                  <a:cubicBezTo>
                    <a:pt x="1003" y="147"/>
                    <a:pt x="983" y="152"/>
                    <a:pt x="981" y="154"/>
                  </a:cubicBezTo>
                  <a:cubicBezTo>
                    <a:pt x="973" y="154"/>
                    <a:pt x="983" y="151"/>
                    <a:pt x="987" y="149"/>
                  </a:cubicBezTo>
                  <a:cubicBezTo>
                    <a:pt x="981" y="149"/>
                    <a:pt x="974" y="145"/>
                    <a:pt x="971" y="150"/>
                  </a:cubicBezTo>
                  <a:cubicBezTo>
                    <a:pt x="970" y="147"/>
                    <a:pt x="986" y="140"/>
                    <a:pt x="997" y="137"/>
                  </a:cubicBezTo>
                  <a:cubicBezTo>
                    <a:pt x="990" y="138"/>
                    <a:pt x="990" y="138"/>
                    <a:pt x="990" y="138"/>
                  </a:cubicBezTo>
                  <a:cubicBezTo>
                    <a:pt x="994" y="135"/>
                    <a:pt x="995" y="136"/>
                    <a:pt x="1003" y="136"/>
                  </a:cubicBezTo>
                  <a:cubicBezTo>
                    <a:pt x="995" y="134"/>
                    <a:pt x="996" y="131"/>
                    <a:pt x="997" y="128"/>
                  </a:cubicBezTo>
                  <a:cubicBezTo>
                    <a:pt x="998" y="129"/>
                    <a:pt x="997" y="129"/>
                    <a:pt x="998" y="129"/>
                  </a:cubicBezTo>
                  <a:cubicBezTo>
                    <a:pt x="1004" y="130"/>
                    <a:pt x="1008" y="128"/>
                    <a:pt x="1007" y="127"/>
                  </a:cubicBezTo>
                  <a:cubicBezTo>
                    <a:pt x="1011" y="121"/>
                    <a:pt x="998" y="125"/>
                    <a:pt x="994" y="123"/>
                  </a:cubicBezTo>
                  <a:cubicBezTo>
                    <a:pt x="985" y="125"/>
                    <a:pt x="985" y="125"/>
                    <a:pt x="985" y="125"/>
                  </a:cubicBezTo>
                  <a:cubicBezTo>
                    <a:pt x="956" y="143"/>
                    <a:pt x="956" y="143"/>
                    <a:pt x="956" y="143"/>
                  </a:cubicBezTo>
                  <a:cubicBezTo>
                    <a:pt x="943" y="146"/>
                    <a:pt x="937" y="143"/>
                    <a:pt x="927" y="142"/>
                  </a:cubicBezTo>
                  <a:cubicBezTo>
                    <a:pt x="925" y="146"/>
                    <a:pt x="925" y="146"/>
                    <a:pt x="925" y="146"/>
                  </a:cubicBezTo>
                  <a:cubicBezTo>
                    <a:pt x="914" y="147"/>
                    <a:pt x="903" y="147"/>
                    <a:pt x="910" y="141"/>
                  </a:cubicBezTo>
                  <a:cubicBezTo>
                    <a:pt x="910" y="142"/>
                    <a:pt x="912" y="142"/>
                    <a:pt x="914" y="142"/>
                  </a:cubicBezTo>
                  <a:cubicBezTo>
                    <a:pt x="914" y="141"/>
                    <a:pt x="915" y="141"/>
                    <a:pt x="916" y="140"/>
                  </a:cubicBezTo>
                  <a:cubicBezTo>
                    <a:pt x="916" y="140"/>
                    <a:pt x="916" y="140"/>
                    <a:pt x="916" y="140"/>
                  </a:cubicBezTo>
                  <a:cubicBezTo>
                    <a:pt x="904" y="142"/>
                    <a:pt x="897" y="144"/>
                    <a:pt x="896" y="144"/>
                  </a:cubicBezTo>
                  <a:cubicBezTo>
                    <a:pt x="916" y="136"/>
                    <a:pt x="896" y="137"/>
                    <a:pt x="899" y="130"/>
                  </a:cubicBezTo>
                  <a:cubicBezTo>
                    <a:pt x="879" y="135"/>
                    <a:pt x="879" y="135"/>
                    <a:pt x="879" y="135"/>
                  </a:cubicBezTo>
                  <a:cubicBezTo>
                    <a:pt x="891" y="135"/>
                    <a:pt x="879" y="138"/>
                    <a:pt x="875" y="139"/>
                  </a:cubicBezTo>
                  <a:cubicBezTo>
                    <a:pt x="873" y="136"/>
                    <a:pt x="859" y="142"/>
                    <a:pt x="852" y="142"/>
                  </a:cubicBezTo>
                  <a:cubicBezTo>
                    <a:pt x="852" y="141"/>
                    <a:pt x="852" y="141"/>
                    <a:pt x="852" y="141"/>
                  </a:cubicBezTo>
                  <a:cubicBezTo>
                    <a:pt x="845" y="141"/>
                    <a:pt x="834" y="143"/>
                    <a:pt x="826" y="145"/>
                  </a:cubicBezTo>
                  <a:cubicBezTo>
                    <a:pt x="826" y="146"/>
                    <a:pt x="817" y="154"/>
                    <a:pt x="812" y="159"/>
                  </a:cubicBezTo>
                  <a:cubicBezTo>
                    <a:pt x="826" y="158"/>
                    <a:pt x="818" y="161"/>
                    <a:pt x="820" y="163"/>
                  </a:cubicBezTo>
                  <a:cubicBezTo>
                    <a:pt x="818" y="163"/>
                    <a:pt x="816" y="164"/>
                    <a:pt x="816" y="164"/>
                  </a:cubicBezTo>
                  <a:cubicBezTo>
                    <a:pt x="814" y="165"/>
                    <a:pt x="819" y="165"/>
                    <a:pt x="819" y="166"/>
                  </a:cubicBezTo>
                  <a:cubicBezTo>
                    <a:pt x="834" y="162"/>
                    <a:pt x="849" y="160"/>
                    <a:pt x="854" y="153"/>
                  </a:cubicBezTo>
                  <a:cubicBezTo>
                    <a:pt x="849" y="151"/>
                    <a:pt x="847" y="157"/>
                    <a:pt x="841" y="156"/>
                  </a:cubicBezTo>
                  <a:cubicBezTo>
                    <a:pt x="848" y="151"/>
                    <a:pt x="858" y="150"/>
                    <a:pt x="870" y="149"/>
                  </a:cubicBezTo>
                  <a:cubicBezTo>
                    <a:pt x="875" y="152"/>
                    <a:pt x="875" y="152"/>
                    <a:pt x="875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2" y="151"/>
                    <a:pt x="886" y="154"/>
                    <a:pt x="873" y="156"/>
                  </a:cubicBezTo>
                  <a:cubicBezTo>
                    <a:pt x="875" y="159"/>
                    <a:pt x="886" y="154"/>
                    <a:pt x="894" y="154"/>
                  </a:cubicBezTo>
                  <a:cubicBezTo>
                    <a:pt x="897" y="149"/>
                    <a:pt x="897" y="149"/>
                    <a:pt x="897" y="149"/>
                  </a:cubicBezTo>
                  <a:cubicBezTo>
                    <a:pt x="896" y="151"/>
                    <a:pt x="914" y="150"/>
                    <a:pt x="902" y="155"/>
                  </a:cubicBezTo>
                  <a:cubicBezTo>
                    <a:pt x="882" y="161"/>
                    <a:pt x="882" y="161"/>
                    <a:pt x="882" y="161"/>
                  </a:cubicBezTo>
                  <a:cubicBezTo>
                    <a:pt x="888" y="163"/>
                    <a:pt x="888" y="163"/>
                    <a:pt x="888" y="163"/>
                  </a:cubicBezTo>
                  <a:cubicBezTo>
                    <a:pt x="871" y="166"/>
                    <a:pt x="871" y="166"/>
                    <a:pt x="871" y="166"/>
                  </a:cubicBezTo>
                  <a:cubicBezTo>
                    <a:pt x="875" y="163"/>
                    <a:pt x="875" y="163"/>
                    <a:pt x="875" y="163"/>
                  </a:cubicBezTo>
                  <a:cubicBezTo>
                    <a:pt x="848" y="170"/>
                    <a:pt x="866" y="155"/>
                    <a:pt x="840" y="164"/>
                  </a:cubicBezTo>
                  <a:cubicBezTo>
                    <a:pt x="832" y="171"/>
                    <a:pt x="823" y="173"/>
                    <a:pt x="806" y="174"/>
                  </a:cubicBezTo>
                  <a:cubicBezTo>
                    <a:pt x="818" y="171"/>
                    <a:pt x="807" y="170"/>
                    <a:pt x="811" y="167"/>
                  </a:cubicBezTo>
                  <a:cubicBezTo>
                    <a:pt x="799" y="166"/>
                    <a:pt x="795" y="171"/>
                    <a:pt x="789" y="174"/>
                  </a:cubicBezTo>
                  <a:cubicBezTo>
                    <a:pt x="786" y="172"/>
                    <a:pt x="783" y="170"/>
                    <a:pt x="794" y="169"/>
                  </a:cubicBezTo>
                  <a:cubicBezTo>
                    <a:pt x="794" y="163"/>
                    <a:pt x="780" y="172"/>
                    <a:pt x="778" y="167"/>
                  </a:cubicBezTo>
                  <a:cubicBezTo>
                    <a:pt x="769" y="168"/>
                    <a:pt x="763" y="171"/>
                    <a:pt x="758" y="174"/>
                  </a:cubicBezTo>
                  <a:cubicBezTo>
                    <a:pt x="751" y="178"/>
                    <a:pt x="751" y="178"/>
                    <a:pt x="751" y="178"/>
                  </a:cubicBezTo>
                  <a:cubicBezTo>
                    <a:pt x="745" y="182"/>
                    <a:pt x="745" y="182"/>
                    <a:pt x="745" y="182"/>
                  </a:cubicBezTo>
                  <a:cubicBezTo>
                    <a:pt x="737" y="187"/>
                    <a:pt x="728" y="192"/>
                    <a:pt x="706" y="191"/>
                  </a:cubicBezTo>
                  <a:cubicBezTo>
                    <a:pt x="707" y="189"/>
                    <a:pt x="707" y="189"/>
                    <a:pt x="707" y="189"/>
                  </a:cubicBezTo>
                  <a:cubicBezTo>
                    <a:pt x="680" y="196"/>
                    <a:pt x="664" y="196"/>
                    <a:pt x="641" y="202"/>
                  </a:cubicBezTo>
                  <a:cubicBezTo>
                    <a:pt x="634" y="201"/>
                    <a:pt x="627" y="200"/>
                    <a:pt x="621" y="200"/>
                  </a:cubicBezTo>
                  <a:cubicBezTo>
                    <a:pt x="625" y="198"/>
                    <a:pt x="635" y="191"/>
                    <a:pt x="629" y="189"/>
                  </a:cubicBezTo>
                  <a:cubicBezTo>
                    <a:pt x="640" y="194"/>
                    <a:pt x="649" y="190"/>
                    <a:pt x="660" y="191"/>
                  </a:cubicBezTo>
                  <a:cubicBezTo>
                    <a:pt x="660" y="189"/>
                    <a:pt x="656" y="189"/>
                    <a:pt x="654" y="188"/>
                  </a:cubicBezTo>
                  <a:cubicBezTo>
                    <a:pt x="660" y="187"/>
                    <a:pt x="664" y="190"/>
                    <a:pt x="672" y="187"/>
                  </a:cubicBezTo>
                  <a:cubicBezTo>
                    <a:pt x="671" y="186"/>
                    <a:pt x="662" y="186"/>
                    <a:pt x="669" y="184"/>
                  </a:cubicBezTo>
                  <a:cubicBezTo>
                    <a:pt x="680" y="186"/>
                    <a:pt x="680" y="186"/>
                    <a:pt x="680" y="186"/>
                  </a:cubicBezTo>
                  <a:cubicBezTo>
                    <a:pt x="695" y="182"/>
                    <a:pt x="686" y="176"/>
                    <a:pt x="704" y="175"/>
                  </a:cubicBezTo>
                  <a:cubicBezTo>
                    <a:pt x="702" y="179"/>
                    <a:pt x="696" y="184"/>
                    <a:pt x="689" y="186"/>
                  </a:cubicBezTo>
                  <a:cubicBezTo>
                    <a:pt x="697" y="186"/>
                    <a:pt x="678" y="190"/>
                    <a:pt x="686" y="191"/>
                  </a:cubicBezTo>
                  <a:cubicBezTo>
                    <a:pt x="697" y="184"/>
                    <a:pt x="703" y="187"/>
                    <a:pt x="719" y="182"/>
                  </a:cubicBezTo>
                  <a:cubicBezTo>
                    <a:pt x="717" y="183"/>
                    <a:pt x="716" y="184"/>
                    <a:pt x="713" y="185"/>
                  </a:cubicBezTo>
                  <a:cubicBezTo>
                    <a:pt x="736" y="183"/>
                    <a:pt x="736" y="183"/>
                    <a:pt x="736" y="183"/>
                  </a:cubicBezTo>
                  <a:cubicBezTo>
                    <a:pt x="730" y="181"/>
                    <a:pt x="755" y="176"/>
                    <a:pt x="753" y="172"/>
                  </a:cubicBezTo>
                  <a:cubicBezTo>
                    <a:pt x="744" y="173"/>
                    <a:pt x="744" y="173"/>
                    <a:pt x="744" y="173"/>
                  </a:cubicBezTo>
                  <a:cubicBezTo>
                    <a:pt x="738" y="174"/>
                    <a:pt x="738" y="174"/>
                    <a:pt x="738" y="174"/>
                  </a:cubicBezTo>
                  <a:cubicBezTo>
                    <a:pt x="735" y="175"/>
                    <a:pt x="733" y="175"/>
                    <a:pt x="730" y="176"/>
                  </a:cubicBezTo>
                  <a:cubicBezTo>
                    <a:pt x="725" y="176"/>
                    <a:pt x="720" y="177"/>
                    <a:pt x="706" y="178"/>
                  </a:cubicBezTo>
                  <a:cubicBezTo>
                    <a:pt x="714" y="176"/>
                    <a:pt x="723" y="170"/>
                    <a:pt x="727" y="165"/>
                  </a:cubicBezTo>
                  <a:cubicBezTo>
                    <a:pt x="728" y="165"/>
                    <a:pt x="728" y="165"/>
                    <a:pt x="729" y="165"/>
                  </a:cubicBezTo>
                  <a:cubicBezTo>
                    <a:pt x="733" y="160"/>
                    <a:pt x="728" y="160"/>
                    <a:pt x="727" y="152"/>
                  </a:cubicBezTo>
                  <a:cubicBezTo>
                    <a:pt x="715" y="160"/>
                    <a:pt x="706" y="157"/>
                    <a:pt x="692" y="162"/>
                  </a:cubicBezTo>
                  <a:cubicBezTo>
                    <a:pt x="689" y="167"/>
                    <a:pt x="701" y="166"/>
                    <a:pt x="708" y="164"/>
                  </a:cubicBezTo>
                  <a:cubicBezTo>
                    <a:pt x="696" y="169"/>
                    <a:pt x="696" y="169"/>
                    <a:pt x="696" y="169"/>
                  </a:cubicBezTo>
                  <a:cubicBezTo>
                    <a:pt x="698" y="166"/>
                    <a:pt x="698" y="166"/>
                    <a:pt x="698" y="166"/>
                  </a:cubicBezTo>
                  <a:cubicBezTo>
                    <a:pt x="665" y="170"/>
                    <a:pt x="665" y="170"/>
                    <a:pt x="665" y="170"/>
                  </a:cubicBezTo>
                  <a:cubicBezTo>
                    <a:pt x="671" y="169"/>
                    <a:pt x="673" y="166"/>
                    <a:pt x="676" y="164"/>
                  </a:cubicBezTo>
                  <a:cubicBezTo>
                    <a:pt x="671" y="164"/>
                    <a:pt x="667" y="164"/>
                    <a:pt x="662" y="164"/>
                  </a:cubicBezTo>
                  <a:cubicBezTo>
                    <a:pt x="664" y="167"/>
                    <a:pt x="664" y="170"/>
                    <a:pt x="660" y="171"/>
                  </a:cubicBezTo>
                  <a:cubicBezTo>
                    <a:pt x="639" y="173"/>
                    <a:pt x="627" y="172"/>
                    <a:pt x="618" y="169"/>
                  </a:cubicBezTo>
                  <a:cubicBezTo>
                    <a:pt x="616" y="170"/>
                    <a:pt x="616" y="170"/>
                    <a:pt x="616" y="170"/>
                  </a:cubicBezTo>
                  <a:cubicBezTo>
                    <a:pt x="620" y="173"/>
                    <a:pt x="603" y="180"/>
                    <a:pt x="598" y="186"/>
                  </a:cubicBezTo>
                  <a:cubicBezTo>
                    <a:pt x="597" y="182"/>
                    <a:pt x="587" y="186"/>
                    <a:pt x="581" y="186"/>
                  </a:cubicBezTo>
                  <a:cubicBezTo>
                    <a:pt x="579" y="191"/>
                    <a:pt x="585" y="196"/>
                    <a:pt x="592" y="199"/>
                  </a:cubicBezTo>
                  <a:cubicBezTo>
                    <a:pt x="604" y="191"/>
                    <a:pt x="599" y="192"/>
                    <a:pt x="603" y="185"/>
                  </a:cubicBezTo>
                  <a:cubicBezTo>
                    <a:pt x="610" y="182"/>
                    <a:pt x="617" y="179"/>
                    <a:pt x="625" y="176"/>
                  </a:cubicBezTo>
                  <a:cubicBezTo>
                    <a:pt x="620" y="181"/>
                    <a:pt x="620" y="181"/>
                    <a:pt x="620" y="181"/>
                  </a:cubicBezTo>
                  <a:cubicBezTo>
                    <a:pt x="632" y="180"/>
                    <a:pt x="642" y="173"/>
                    <a:pt x="642" y="178"/>
                  </a:cubicBezTo>
                  <a:cubicBezTo>
                    <a:pt x="636" y="183"/>
                    <a:pt x="626" y="182"/>
                    <a:pt x="621" y="187"/>
                  </a:cubicBezTo>
                  <a:cubicBezTo>
                    <a:pt x="629" y="187"/>
                    <a:pt x="629" y="187"/>
                    <a:pt x="629" y="187"/>
                  </a:cubicBezTo>
                  <a:cubicBezTo>
                    <a:pt x="617" y="195"/>
                    <a:pt x="621" y="184"/>
                    <a:pt x="607" y="191"/>
                  </a:cubicBezTo>
                  <a:cubicBezTo>
                    <a:pt x="613" y="194"/>
                    <a:pt x="605" y="191"/>
                    <a:pt x="600" y="196"/>
                  </a:cubicBezTo>
                  <a:cubicBezTo>
                    <a:pt x="605" y="197"/>
                    <a:pt x="626" y="188"/>
                    <a:pt x="623" y="197"/>
                  </a:cubicBezTo>
                  <a:cubicBezTo>
                    <a:pt x="616" y="201"/>
                    <a:pt x="595" y="194"/>
                    <a:pt x="586" y="204"/>
                  </a:cubicBezTo>
                  <a:cubicBezTo>
                    <a:pt x="587" y="203"/>
                    <a:pt x="587" y="203"/>
                    <a:pt x="587" y="203"/>
                  </a:cubicBezTo>
                  <a:cubicBezTo>
                    <a:pt x="572" y="206"/>
                    <a:pt x="568" y="212"/>
                    <a:pt x="564" y="216"/>
                  </a:cubicBezTo>
                  <a:cubicBezTo>
                    <a:pt x="558" y="216"/>
                    <a:pt x="551" y="222"/>
                    <a:pt x="546" y="224"/>
                  </a:cubicBezTo>
                  <a:cubicBezTo>
                    <a:pt x="545" y="222"/>
                    <a:pt x="545" y="222"/>
                    <a:pt x="545" y="222"/>
                  </a:cubicBezTo>
                  <a:cubicBezTo>
                    <a:pt x="543" y="224"/>
                    <a:pt x="540" y="225"/>
                    <a:pt x="538" y="227"/>
                  </a:cubicBezTo>
                  <a:cubicBezTo>
                    <a:pt x="540" y="222"/>
                    <a:pt x="547" y="223"/>
                    <a:pt x="554" y="219"/>
                  </a:cubicBezTo>
                  <a:cubicBezTo>
                    <a:pt x="551" y="216"/>
                    <a:pt x="551" y="216"/>
                    <a:pt x="551" y="216"/>
                  </a:cubicBezTo>
                  <a:cubicBezTo>
                    <a:pt x="561" y="217"/>
                    <a:pt x="565" y="209"/>
                    <a:pt x="571" y="203"/>
                  </a:cubicBezTo>
                  <a:cubicBezTo>
                    <a:pt x="566" y="206"/>
                    <a:pt x="559" y="208"/>
                    <a:pt x="553" y="211"/>
                  </a:cubicBezTo>
                  <a:cubicBezTo>
                    <a:pt x="547" y="214"/>
                    <a:pt x="543" y="216"/>
                    <a:pt x="543" y="220"/>
                  </a:cubicBezTo>
                  <a:cubicBezTo>
                    <a:pt x="536" y="219"/>
                    <a:pt x="536" y="219"/>
                    <a:pt x="536" y="219"/>
                  </a:cubicBezTo>
                  <a:cubicBezTo>
                    <a:pt x="536" y="220"/>
                    <a:pt x="535" y="221"/>
                    <a:pt x="535" y="222"/>
                  </a:cubicBezTo>
                  <a:cubicBezTo>
                    <a:pt x="529" y="221"/>
                    <a:pt x="531" y="215"/>
                    <a:pt x="539" y="210"/>
                  </a:cubicBezTo>
                  <a:cubicBezTo>
                    <a:pt x="541" y="211"/>
                    <a:pt x="542" y="211"/>
                    <a:pt x="541" y="212"/>
                  </a:cubicBezTo>
                  <a:cubicBezTo>
                    <a:pt x="545" y="208"/>
                    <a:pt x="547" y="204"/>
                    <a:pt x="558" y="201"/>
                  </a:cubicBezTo>
                  <a:cubicBezTo>
                    <a:pt x="553" y="205"/>
                    <a:pt x="553" y="205"/>
                    <a:pt x="553" y="205"/>
                  </a:cubicBezTo>
                  <a:cubicBezTo>
                    <a:pt x="566" y="201"/>
                    <a:pt x="577" y="196"/>
                    <a:pt x="581" y="191"/>
                  </a:cubicBezTo>
                  <a:cubicBezTo>
                    <a:pt x="561" y="195"/>
                    <a:pt x="542" y="201"/>
                    <a:pt x="527" y="209"/>
                  </a:cubicBezTo>
                  <a:cubicBezTo>
                    <a:pt x="526" y="219"/>
                    <a:pt x="524" y="226"/>
                    <a:pt x="527" y="234"/>
                  </a:cubicBezTo>
                  <a:cubicBezTo>
                    <a:pt x="524" y="237"/>
                    <a:pt x="524" y="237"/>
                    <a:pt x="524" y="237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7" y="160"/>
                    <a:pt x="521" y="155"/>
                    <a:pt x="525" y="147"/>
                  </a:cubicBezTo>
                  <a:cubicBezTo>
                    <a:pt x="525" y="146"/>
                    <a:pt x="526" y="145"/>
                    <a:pt x="526" y="144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6" y="143"/>
                    <a:pt x="526" y="143"/>
                    <a:pt x="526" y="143"/>
                  </a:cubicBezTo>
                  <a:cubicBezTo>
                    <a:pt x="527" y="143"/>
                    <a:pt x="527" y="143"/>
                    <a:pt x="527" y="143"/>
                  </a:cubicBezTo>
                  <a:cubicBezTo>
                    <a:pt x="527" y="143"/>
                    <a:pt x="527" y="144"/>
                    <a:pt x="528" y="144"/>
                  </a:cubicBezTo>
                  <a:cubicBezTo>
                    <a:pt x="530" y="145"/>
                    <a:pt x="534" y="146"/>
                    <a:pt x="537" y="148"/>
                  </a:cubicBezTo>
                  <a:cubicBezTo>
                    <a:pt x="536" y="149"/>
                    <a:pt x="536" y="149"/>
                    <a:pt x="536" y="149"/>
                  </a:cubicBezTo>
                  <a:cubicBezTo>
                    <a:pt x="539" y="151"/>
                    <a:pt x="543" y="151"/>
                    <a:pt x="547" y="150"/>
                  </a:cubicBezTo>
                  <a:cubicBezTo>
                    <a:pt x="552" y="153"/>
                    <a:pt x="543" y="154"/>
                    <a:pt x="547" y="156"/>
                  </a:cubicBezTo>
                  <a:cubicBezTo>
                    <a:pt x="552" y="155"/>
                    <a:pt x="558" y="155"/>
                    <a:pt x="563" y="154"/>
                  </a:cubicBezTo>
                  <a:cubicBezTo>
                    <a:pt x="562" y="158"/>
                    <a:pt x="548" y="157"/>
                    <a:pt x="542" y="156"/>
                  </a:cubicBezTo>
                  <a:cubicBezTo>
                    <a:pt x="543" y="156"/>
                    <a:pt x="545" y="156"/>
                    <a:pt x="545" y="155"/>
                  </a:cubicBezTo>
                  <a:cubicBezTo>
                    <a:pt x="541" y="154"/>
                    <a:pt x="536" y="155"/>
                    <a:pt x="532" y="155"/>
                  </a:cubicBezTo>
                  <a:cubicBezTo>
                    <a:pt x="528" y="155"/>
                    <a:pt x="526" y="154"/>
                    <a:pt x="526" y="151"/>
                  </a:cubicBezTo>
                  <a:cubicBezTo>
                    <a:pt x="525" y="151"/>
                    <a:pt x="526" y="151"/>
                    <a:pt x="526" y="150"/>
                  </a:cubicBezTo>
                  <a:cubicBezTo>
                    <a:pt x="527" y="149"/>
                    <a:pt x="527" y="149"/>
                    <a:pt x="527" y="148"/>
                  </a:cubicBezTo>
                  <a:cubicBezTo>
                    <a:pt x="527" y="148"/>
                    <a:pt x="526" y="147"/>
                    <a:pt x="525" y="147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5" y="146"/>
                    <a:pt x="525" y="146"/>
                    <a:pt x="525" y="146"/>
                  </a:cubicBezTo>
                  <a:cubicBezTo>
                    <a:pt x="524" y="148"/>
                    <a:pt x="524" y="148"/>
                    <a:pt x="524" y="148"/>
                  </a:cubicBezTo>
                  <a:cubicBezTo>
                    <a:pt x="524" y="149"/>
                    <a:pt x="523" y="150"/>
                    <a:pt x="523" y="151"/>
                  </a:cubicBezTo>
                  <a:cubicBezTo>
                    <a:pt x="522" y="153"/>
                    <a:pt x="521" y="154"/>
                    <a:pt x="520" y="155"/>
                  </a:cubicBezTo>
                  <a:cubicBezTo>
                    <a:pt x="518" y="158"/>
                    <a:pt x="518" y="158"/>
                    <a:pt x="518" y="158"/>
                  </a:cubicBezTo>
                  <a:cubicBezTo>
                    <a:pt x="517" y="159"/>
                    <a:pt x="517" y="160"/>
                    <a:pt x="516" y="161"/>
                  </a:cubicBezTo>
                  <a:cubicBezTo>
                    <a:pt x="515" y="162"/>
                    <a:pt x="515" y="162"/>
                    <a:pt x="515" y="162"/>
                  </a:cubicBezTo>
                  <a:cubicBezTo>
                    <a:pt x="515" y="163"/>
                    <a:pt x="514" y="164"/>
                    <a:pt x="514" y="164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20" y="231"/>
                    <a:pt x="520" y="231"/>
                    <a:pt x="520" y="231"/>
                  </a:cubicBezTo>
                  <a:cubicBezTo>
                    <a:pt x="514" y="164"/>
                    <a:pt x="514" y="164"/>
                    <a:pt x="514" y="164"/>
                  </a:cubicBezTo>
                  <a:cubicBezTo>
                    <a:pt x="514" y="163"/>
                    <a:pt x="515" y="162"/>
                    <a:pt x="517" y="160"/>
                  </a:cubicBezTo>
                  <a:cubicBezTo>
                    <a:pt x="518" y="159"/>
                    <a:pt x="518" y="158"/>
                    <a:pt x="519" y="156"/>
                  </a:cubicBezTo>
                  <a:cubicBezTo>
                    <a:pt x="520" y="156"/>
                    <a:pt x="520" y="155"/>
                    <a:pt x="521" y="154"/>
                  </a:cubicBezTo>
                  <a:cubicBezTo>
                    <a:pt x="521" y="153"/>
                    <a:pt x="521" y="153"/>
                    <a:pt x="521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2" y="153"/>
                    <a:pt x="522" y="153"/>
                    <a:pt x="522" y="153"/>
                  </a:cubicBezTo>
                  <a:cubicBezTo>
                    <a:pt x="521" y="153"/>
                    <a:pt x="522" y="154"/>
                    <a:pt x="521" y="155"/>
                  </a:cubicBezTo>
                  <a:cubicBezTo>
                    <a:pt x="521" y="155"/>
                    <a:pt x="523" y="155"/>
                    <a:pt x="524" y="155"/>
                  </a:cubicBezTo>
                  <a:cubicBezTo>
                    <a:pt x="526" y="155"/>
                    <a:pt x="527" y="155"/>
                    <a:pt x="530" y="157"/>
                  </a:cubicBezTo>
                  <a:cubicBezTo>
                    <a:pt x="525" y="156"/>
                    <a:pt x="519" y="159"/>
                    <a:pt x="520" y="155"/>
                  </a:cubicBezTo>
                  <a:cubicBezTo>
                    <a:pt x="520" y="156"/>
                    <a:pt x="520" y="156"/>
                    <a:pt x="520" y="156"/>
                  </a:cubicBezTo>
                  <a:cubicBezTo>
                    <a:pt x="518" y="159"/>
                    <a:pt x="518" y="159"/>
                    <a:pt x="518" y="159"/>
                  </a:cubicBezTo>
                  <a:cubicBezTo>
                    <a:pt x="516" y="161"/>
                    <a:pt x="515" y="163"/>
                    <a:pt x="514" y="164"/>
                  </a:cubicBezTo>
                  <a:cubicBezTo>
                    <a:pt x="515" y="223"/>
                    <a:pt x="515" y="223"/>
                    <a:pt x="515" y="223"/>
                  </a:cubicBezTo>
                  <a:cubicBezTo>
                    <a:pt x="515" y="218"/>
                    <a:pt x="513" y="215"/>
                    <a:pt x="509" y="215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7"/>
                    <a:pt x="512" y="167"/>
                    <a:pt x="512" y="167"/>
                  </a:cubicBezTo>
                  <a:cubicBezTo>
                    <a:pt x="512" y="166"/>
                    <a:pt x="514" y="166"/>
                    <a:pt x="517" y="166"/>
                  </a:cubicBezTo>
                  <a:cubicBezTo>
                    <a:pt x="518" y="166"/>
                    <a:pt x="519" y="166"/>
                    <a:pt x="519" y="165"/>
                  </a:cubicBezTo>
                  <a:cubicBezTo>
                    <a:pt x="520" y="164"/>
                    <a:pt x="519" y="163"/>
                    <a:pt x="518" y="161"/>
                  </a:cubicBezTo>
                  <a:cubicBezTo>
                    <a:pt x="520" y="160"/>
                    <a:pt x="523" y="160"/>
                    <a:pt x="527" y="161"/>
                  </a:cubicBezTo>
                  <a:cubicBezTo>
                    <a:pt x="532" y="161"/>
                    <a:pt x="537" y="161"/>
                    <a:pt x="542" y="160"/>
                  </a:cubicBezTo>
                  <a:cubicBezTo>
                    <a:pt x="542" y="161"/>
                    <a:pt x="542" y="161"/>
                    <a:pt x="542" y="161"/>
                  </a:cubicBezTo>
                  <a:cubicBezTo>
                    <a:pt x="546" y="161"/>
                    <a:pt x="550" y="161"/>
                    <a:pt x="554" y="161"/>
                  </a:cubicBezTo>
                  <a:cubicBezTo>
                    <a:pt x="552" y="162"/>
                    <a:pt x="548" y="163"/>
                    <a:pt x="548" y="165"/>
                  </a:cubicBezTo>
                  <a:cubicBezTo>
                    <a:pt x="554" y="163"/>
                    <a:pt x="560" y="162"/>
                    <a:pt x="566" y="160"/>
                  </a:cubicBezTo>
                  <a:cubicBezTo>
                    <a:pt x="556" y="164"/>
                    <a:pt x="573" y="163"/>
                    <a:pt x="578" y="164"/>
                  </a:cubicBezTo>
                  <a:cubicBezTo>
                    <a:pt x="580" y="161"/>
                    <a:pt x="587" y="159"/>
                    <a:pt x="580" y="157"/>
                  </a:cubicBezTo>
                  <a:cubicBezTo>
                    <a:pt x="572" y="155"/>
                    <a:pt x="575" y="159"/>
                    <a:pt x="568" y="159"/>
                  </a:cubicBezTo>
                  <a:cubicBezTo>
                    <a:pt x="578" y="154"/>
                    <a:pt x="578" y="154"/>
                    <a:pt x="578" y="154"/>
                  </a:cubicBezTo>
                  <a:cubicBezTo>
                    <a:pt x="579" y="154"/>
                    <a:pt x="579" y="154"/>
                    <a:pt x="579" y="154"/>
                  </a:cubicBezTo>
                  <a:cubicBezTo>
                    <a:pt x="585" y="150"/>
                    <a:pt x="585" y="150"/>
                    <a:pt x="585" y="150"/>
                  </a:cubicBezTo>
                  <a:cubicBezTo>
                    <a:pt x="599" y="150"/>
                    <a:pt x="579" y="160"/>
                    <a:pt x="597" y="155"/>
                  </a:cubicBezTo>
                  <a:cubicBezTo>
                    <a:pt x="595" y="150"/>
                    <a:pt x="595" y="150"/>
                    <a:pt x="595" y="150"/>
                  </a:cubicBezTo>
                  <a:cubicBezTo>
                    <a:pt x="615" y="150"/>
                    <a:pt x="644" y="153"/>
                    <a:pt x="660" y="149"/>
                  </a:cubicBezTo>
                  <a:cubicBezTo>
                    <a:pt x="656" y="153"/>
                    <a:pt x="654" y="158"/>
                    <a:pt x="661" y="161"/>
                  </a:cubicBezTo>
                  <a:cubicBezTo>
                    <a:pt x="654" y="161"/>
                    <a:pt x="640" y="162"/>
                    <a:pt x="631" y="163"/>
                  </a:cubicBezTo>
                  <a:cubicBezTo>
                    <a:pt x="629" y="162"/>
                    <a:pt x="642" y="156"/>
                    <a:pt x="653" y="156"/>
                  </a:cubicBezTo>
                  <a:cubicBezTo>
                    <a:pt x="647" y="147"/>
                    <a:pt x="627" y="164"/>
                    <a:pt x="625" y="154"/>
                  </a:cubicBezTo>
                  <a:cubicBezTo>
                    <a:pt x="612" y="154"/>
                    <a:pt x="607" y="156"/>
                    <a:pt x="603" y="158"/>
                  </a:cubicBezTo>
                  <a:cubicBezTo>
                    <a:pt x="598" y="161"/>
                    <a:pt x="595" y="162"/>
                    <a:pt x="584" y="160"/>
                  </a:cubicBezTo>
                  <a:cubicBezTo>
                    <a:pt x="584" y="164"/>
                    <a:pt x="578" y="162"/>
                    <a:pt x="577" y="166"/>
                  </a:cubicBezTo>
                  <a:cubicBezTo>
                    <a:pt x="583" y="173"/>
                    <a:pt x="606" y="165"/>
                    <a:pt x="620" y="166"/>
                  </a:cubicBezTo>
                  <a:cubicBezTo>
                    <a:pt x="619" y="167"/>
                    <a:pt x="616" y="167"/>
                    <a:pt x="616" y="168"/>
                  </a:cubicBezTo>
                  <a:cubicBezTo>
                    <a:pt x="626" y="169"/>
                    <a:pt x="631" y="167"/>
                    <a:pt x="638" y="165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49" y="160"/>
                    <a:pt x="645" y="167"/>
                    <a:pt x="653" y="168"/>
                  </a:cubicBezTo>
                  <a:cubicBezTo>
                    <a:pt x="656" y="168"/>
                    <a:pt x="667" y="168"/>
                    <a:pt x="665" y="165"/>
                  </a:cubicBezTo>
                  <a:cubicBezTo>
                    <a:pt x="679" y="168"/>
                    <a:pt x="679" y="168"/>
                    <a:pt x="679" y="168"/>
                  </a:cubicBezTo>
                  <a:cubicBezTo>
                    <a:pt x="678" y="163"/>
                    <a:pt x="678" y="163"/>
                    <a:pt x="678" y="163"/>
                  </a:cubicBezTo>
                  <a:cubicBezTo>
                    <a:pt x="686" y="162"/>
                    <a:pt x="688" y="165"/>
                    <a:pt x="696" y="162"/>
                  </a:cubicBezTo>
                  <a:cubicBezTo>
                    <a:pt x="696" y="158"/>
                    <a:pt x="696" y="158"/>
                    <a:pt x="696" y="158"/>
                  </a:cubicBezTo>
                  <a:cubicBezTo>
                    <a:pt x="689" y="158"/>
                    <a:pt x="682" y="158"/>
                    <a:pt x="675" y="158"/>
                  </a:cubicBezTo>
                  <a:cubicBezTo>
                    <a:pt x="685" y="155"/>
                    <a:pt x="678" y="153"/>
                    <a:pt x="689" y="152"/>
                  </a:cubicBezTo>
                  <a:cubicBezTo>
                    <a:pt x="676" y="157"/>
                    <a:pt x="698" y="153"/>
                    <a:pt x="700" y="157"/>
                  </a:cubicBezTo>
                  <a:cubicBezTo>
                    <a:pt x="703" y="156"/>
                    <a:pt x="706" y="155"/>
                    <a:pt x="709" y="155"/>
                  </a:cubicBezTo>
                  <a:cubicBezTo>
                    <a:pt x="707" y="156"/>
                    <a:pt x="707" y="156"/>
                    <a:pt x="707" y="156"/>
                  </a:cubicBezTo>
                  <a:cubicBezTo>
                    <a:pt x="715" y="158"/>
                    <a:pt x="715" y="154"/>
                    <a:pt x="723" y="155"/>
                  </a:cubicBezTo>
                  <a:cubicBezTo>
                    <a:pt x="717" y="153"/>
                    <a:pt x="717" y="153"/>
                    <a:pt x="717" y="153"/>
                  </a:cubicBezTo>
                  <a:cubicBezTo>
                    <a:pt x="715" y="152"/>
                    <a:pt x="713" y="152"/>
                    <a:pt x="711" y="151"/>
                  </a:cubicBezTo>
                  <a:cubicBezTo>
                    <a:pt x="706" y="151"/>
                    <a:pt x="701" y="151"/>
                    <a:pt x="695" y="153"/>
                  </a:cubicBezTo>
                  <a:cubicBezTo>
                    <a:pt x="699" y="151"/>
                    <a:pt x="706" y="150"/>
                    <a:pt x="713" y="149"/>
                  </a:cubicBezTo>
                  <a:cubicBezTo>
                    <a:pt x="718" y="148"/>
                    <a:pt x="723" y="147"/>
                    <a:pt x="725" y="147"/>
                  </a:cubicBezTo>
                  <a:cubicBezTo>
                    <a:pt x="733" y="145"/>
                    <a:pt x="739" y="148"/>
                    <a:pt x="747" y="149"/>
                  </a:cubicBezTo>
                  <a:cubicBezTo>
                    <a:pt x="732" y="151"/>
                    <a:pt x="752" y="161"/>
                    <a:pt x="722" y="159"/>
                  </a:cubicBezTo>
                  <a:cubicBezTo>
                    <a:pt x="723" y="158"/>
                    <a:pt x="725" y="158"/>
                    <a:pt x="726" y="159"/>
                  </a:cubicBezTo>
                  <a:cubicBezTo>
                    <a:pt x="724" y="156"/>
                    <a:pt x="720" y="156"/>
                    <a:pt x="715" y="157"/>
                  </a:cubicBezTo>
                  <a:cubicBezTo>
                    <a:pt x="711" y="158"/>
                    <a:pt x="711" y="158"/>
                    <a:pt x="711" y="158"/>
                  </a:cubicBezTo>
                  <a:cubicBezTo>
                    <a:pt x="710" y="158"/>
                    <a:pt x="708" y="159"/>
                    <a:pt x="707" y="159"/>
                  </a:cubicBezTo>
                  <a:cubicBezTo>
                    <a:pt x="704" y="160"/>
                    <a:pt x="702" y="161"/>
                    <a:pt x="700" y="161"/>
                  </a:cubicBezTo>
                  <a:cubicBezTo>
                    <a:pt x="702" y="165"/>
                    <a:pt x="694" y="166"/>
                    <a:pt x="707" y="167"/>
                  </a:cubicBezTo>
                  <a:cubicBezTo>
                    <a:pt x="705" y="166"/>
                    <a:pt x="708" y="164"/>
                    <a:pt x="713" y="163"/>
                  </a:cubicBezTo>
                  <a:cubicBezTo>
                    <a:pt x="717" y="162"/>
                    <a:pt x="723" y="161"/>
                    <a:pt x="729" y="162"/>
                  </a:cubicBezTo>
                  <a:cubicBezTo>
                    <a:pt x="727" y="169"/>
                    <a:pt x="727" y="169"/>
                    <a:pt x="727" y="169"/>
                  </a:cubicBezTo>
                  <a:cubicBezTo>
                    <a:pt x="743" y="169"/>
                    <a:pt x="743" y="169"/>
                    <a:pt x="743" y="169"/>
                  </a:cubicBezTo>
                  <a:cubicBezTo>
                    <a:pt x="742" y="170"/>
                    <a:pt x="742" y="170"/>
                    <a:pt x="742" y="170"/>
                  </a:cubicBezTo>
                  <a:cubicBezTo>
                    <a:pt x="748" y="174"/>
                    <a:pt x="759" y="169"/>
                    <a:pt x="770" y="171"/>
                  </a:cubicBezTo>
                  <a:cubicBezTo>
                    <a:pt x="778" y="168"/>
                    <a:pt x="809" y="169"/>
                    <a:pt x="795" y="163"/>
                  </a:cubicBezTo>
                  <a:cubicBezTo>
                    <a:pt x="805" y="167"/>
                    <a:pt x="814" y="161"/>
                    <a:pt x="825" y="160"/>
                  </a:cubicBezTo>
                  <a:cubicBezTo>
                    <a:pt x="811" y="157"/>
                    <a:pt x="811" y="157"/>
                    <a:pt x="811" y="157"/>
                  </a:cubicBezTo>
                  <a:cubicBezTo>
                    <a:pt x="827" y="152"/>
                    <a:pt x="823" y="155"/>
                    <a:pt x="836" y="148"/>
                  </a:cubicBezTo>
                  <a:cubicBezTo>
                    <a:pt x="837" y="149"/>
                    <a:pt x="840" y="151"/>
                    <a:pt x="837" y="153"/>
                  </a:cubicBezTo>
                  <a:cubicBezTo>
                    <a:pt x="859" y="153"/>
                    <a:pt x="891" y="154"/>
                    <a:pt x="904" y="149"/>
                  </a:cubicBezTo>
                  <a:cubicBezTo>
                    <a:pt x="920" y="150"/>
                    <a:pt x="922" y="157"/>
                    <a:pt x="945" y="155"/>
                  </a:cubicBezTo>
                  <a:cubicBezTo>
                    <a:pt x="950" y="155"/>
                    <a:pt x="941" y="149"/>
                    <a:pt x="956" y="152"/>
                  </a:cubicBezTo>
                  <a:cubicBezTo>
                    <a:pt x="957" y="152"/>
                    <a:pt x="942" y="156"/>
                    <a:pt x="958" y="156"/>
                  </a:cubicBezTo>
                  <a:cubicBezTo>
                    <a:pt x="970" y="152"/>
                    <a:pt x="986" y="161"/>
                    <a:pt x="1002" y="159"/>
                  </a:cubicBezTo>
                  <a:cubicBezTo>
                    <a:pt x="1010" y="162"/>
                    <a:pt x="1024" y="163"/>
                    <a:pt x="1021" y="167"/>
                  </a:cubicBezTo>
                  <a:cubicBezTo>
                    <a:pt x="1008" y="164"/>
                    <a:pt x="989" y="162"/>
                    <a:pt x="986" y="164"/>
                  </a:cubicBezTo>
                  <a:cubicBezTo>
                    <a:pt x="988" y="162"/>
                    <a:pt x="977" y="161"/>
                    <a:pt x="987" y="160"/>
                  </a:cubicBezTo>
                  <a:cubicBezTo>
                    <a:pt x="968" y="155"/>
                    <a:pt x="974" y="161"/>
                    <a:pt x="957" y="158"/>
                  </a:cubicBezTo>
                  <a:cubicBezTo>
                    <a:pt x="956" y="159"/>
                    <a:pt x="966" y="163"/>
                    <a:pt x="969" y="162"/>
                  </a:cubicBezTo>
                  <a:cubicBezTo>
                    <a:pt x="969" y="167"/>
                    <a:pt x="935" y="162"/>
                    <a:pt x="950" y="170"/>
                  </a:cubicBezTo>
                  <a:cubicBezTo>
                    <a:pt x="968" y="171"/>
                    <a:pt x="975" y="160"/>
                    <a:pt x="990" y="168"/>
                  </a:cubicBezTo>
                  <a:cubicBezTo>
                    <a:pt x="984" y="170"/>
                    <a:pt x="974" y="167"/>
                    <a:pt x="965" y="172"/>
                  </a:cubicBezTo>
                  <a:cubicBezTo>
                    <a:pt x="978" y="175"/>
                    <a:pt x="978" y="175"/>
                    <a:pt x="978" y="175"/>
                  </a:cubicBezTo>
                  <a:cubicBezTo>
                    <a:pt x="988" y="172"/>
                    <a:pt x="988" y="172"/>
                    <a:pt x="988" y="172"/>
                  </a:cubicBezTo>
                  <a:cubicBezTo>
                    <a:pt x="987" y="173"/>
                    <a:pt x="987" y="173"/>
                    <a:pt x="987" y="173"/>
                  </a:cubicBezTo>
                  <a:cubicBezTo>
                    <a:pt x="999" y="177"/>
                    <a:pt x="1004" y="176"/>
                    <a:pt x="1009" y="174"/>
                  </a:cubicBezTo>
                  <a:cubicBezTo>
                    <a:pt x="1015" y="173"/>
                    <a:pt x="1020" y="170"/>
                    <a:pt x="1031" y="171"/>
                  </a:cubicBezTo>
                  <a:cubicBezTo>
                    <a:pt x="1019" y="165"/>
                    <a:pt x="1036" y="162"/>
                    <a:pt x="1027" y="158"/>
                  </a:cubicBezTo>
                  <a:cubicBezTo>
                    <a:pt x="1041" y="159"/>
                    <a:pt x="1052" y="163"/>
                    <a:pt x="1051" y="168"/>
                  </a:cubicBezTo>
                  <a:cubicBezTo>
                    <a:pt x="1037" y="167"/>
                    <a:pt x="1036" y="169"/>
                    <a:pt x="1036" y="170"/>
                  </a:cubicBezTo>
                  <a:cubicBezTo>
                    <a:pt x="1035" y="172"/>
                    <a:pt x="1035" y="173"/>
                    <a:pt x="1022" y="174"/>
                  </a:cubicBezTo>
                  <a:cubicBezTo>
                    <a:pt x="1026" y="177"/>
                    <a:pt x="1015" y="181"/>
                    <a:pt x="1030" y="184"/>
                  </a:cubicBezTo>
                  <a:cubicBezTo>
                    <a:pt x="1046" y="183"/>
                    <a:pt x="1026" y="179"/>
                    <a:pt x="1042" y="180"/>
                  </a:cubicBezTo>
                  <a:cubicBezTo>
                    <a:pt x="1043" y="181"/>
                    <a:pt x="1044" y="181"/>
                    <a:pt x="1043" y="182"/>
                  </a:cubicBezTo>
                  <a:cubicBezTo>
                    <a:pt x="1051" y="181"/>
                    <a:pt x="1051" y="185"/>
                    <a:pt x="1061" y="184"/>
                  </a:cubicBezTo>
                  <a:cubicBezTo>
                    <a:pt x="1059" y="185"/>
                    <a:pt x="1059" y="185"/>
                    <a:pt x="1059" y="185"/>
                  </a:cubicBezTo>
                  <a:cubicBezTo>
                    <a:pt x="1059" y="185"/>
                    <a:pt x="1060" y="186"/>
                    <a:pt x="1061" y="186"/>
                  </a:cubicBezTo>
                  <a:cubicBezTo>
                    <a:pt x="1129" y="218"/>
                    <a:pt x="1129" y="218"/>
                    <a:pt x="1129" y="218"/>
                  </a:cubicBezTo>
                  <a:cubicBezTo>
                    <a:pt x="1066" y="234"/>
                    <a:pt x="1066" y="234"/>
                    <a:pt x="1066" y="234"/>
                  </a:cubicBezTo>
                  <a:cubicBezTo>
                    <a:pt x="1057" y="237"/>
                    <a:pt x="1057" y="243"/>
                    <a:pt x="1048" y="243"/>
                  </a:cubicBezTo>
                  <a:cubicBezTo>
                    <a:pt x="1053" y="245"/>
                    <a:pt x="1043" y="249"/>
                    <a:pt x="1038" y="253"/>
                  </a:cubicBezTo>
                  <a:cubicBezTo>
                    <a:pt x="1048" y="251"/>
                    <a:pt x="1055" y="255"/>
                    <a:pt x="1072" y="247"/>
                  </a:cubicBezTo>
                  <a:cubicBezTo>
                    <a:pt x="1174" y="200"/>
                    <a:pt x="1174" y="200"/>
                    <a:pt x="1174" y="200"/>
                  </a:cubicBezTo>
                  <a:cubicBezTo>
                    <a:pt x="1064" y="173"/>
                    <a:pt x="1064" y="173"/>
                    <a:pt x="1064" y="173"/>
                  </a:cubicBezTo>
                  <a:cubicBezTo>
                    <a:pt x="1062" y="172"/>
                    <a:pt x="1062" y="172"/>
                    <a:pt x="1062" y="172"/>
                  </a:cubicBezTo>
                  <a:cubicBezTo>
                    <a:pt x="1059" y="174"/>
                    <a:pt x="1060" y="177"/>
                    <a:pt x="1051" y="176"/>
                  </a:cubicBezTo>
                  <a:cubicBezTo>
                    <a:pt x="1055" y="177"/>
                    <a:pt x="1059" y="178"/>
                    <a:pt x="1063" y="179"/>
                  </a:cubicBezTo>
                  <a:cubicBezTo>
                    <a:pt x="1152" y="198"/>
                    <a:pt x="1152" y="198"/>
                    <a:pt x="1152" y="198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068" y="242"/>
                    <a:pt x="1068" y="242"/>
                    <a:pt x="1068" y="242"/>
                  </a:cubicBezTo>
                  <a:cubicBezTo>
                    <a:pt x="1069" y="241"/>
                    <a:pt x="1069" y="241"/>
                    <a:pt x="1069" y="241"/>
                  </a:cubicBezTo>
                  <a:cubicBezTo>
                    <a:pt x="1149" y="180"/>
                    <a:pt x="1149" y="180"/>
                    <a:pt x="1149" y="180"/>
                  </a:cubicBezTo>
                  <a:cubicBezTo>
                    <a:pt x="1063" y="179"/>
                    <a:pt x="1063" y="179"/>
                    <a:pt x="1063" y="179"/>
                  </a:cubicBezTo>
                  <a:cubicBezTo>
                    <a:pt x="1060" y="179"/>
                    <a:pt x="1058" y="179"/>
                    <a:pt x="1056" y="179"/>
                  </a:cubicBezTo>
                  <a:cubicBezTo>
                    <a:pt x="1052" y="178"/>
                    <a:pt x="1049" y="176"/>
                    <a:pt x="1045" y="175"/>
                  </a:cubicBezTo>
                  <a:cubicBezTo>
                    <a:pt x="1060" y="176"/>
                    <a:pt x="1054" y="171"/>
                    <a:pt x="1062" y="169"/>
                  </a:cubicBezTo>
                  <a:cubicBezTo>
                    <a:pt x="1065" y="170"/>
                    <a:pt x="1065" y="170"/>
                    <a:pt x="1065" y="170"/>
                  </a:cubicBezTo>
                  <a:cubicBezTo>
                    <a:pt x="1176" y="208"/>
                    <a:pt x="1176" y="208"/>
                    <a:pt x="1176" y="208"/>
                  </a:cubicBezTo>
                  <a:cubicBezTo>
                    <a:pt x="1073" y="249"/>
                    <a:pt x="1073" y="249"/>
                    <a:pt x="1073" y="249"/>
                  </a:cubicBezTo>
                  <a:cubicBezTo>
                    <a:pt x="1062" y="253"/>
                    <a:pt x="1064" y="254"/>
                    <a:pt x="1056" y="256"/>
                  </a:cubicBezTo>
                  <a:cubicBezTo>
                    <a:pt x="1056" y="254"/>
                    <a:pt x="1048" y="255"/>
                    <a:pt x="1039" y="257"/>
                  </a:cubicBezTo>
                  <a:cubicBezTo>
                    <a:pt x="1030" y="258"/>
                    <a:pt x="1019" y="260"/>
                    <a:pt x="1011" y="261"/>
                  </a:cubicBezTo>
                  <a:cubicBezTo>
                    <a:pt x="1013" y="261"/>
                    <a:pt x="1016" y="260"/>
                    <a:pt x="1018" y="259"/>
                  </a:cubicBezTo>
                  <a:cubicBezTo>
                    <a:pt x="1028" y="253"/>
                    <a:pt x="1009" y="258"/>
                    <a:pt x="1008" y="257"/>
                  </a:cubicBezTo>
                  <a:cubicBezTo>
                    <a:pt x="1001" y="262"/>
                    <a:pt x="1001" y="262"/>
                    <a:pt x="1001" y="262"/>
                  </a:cubicBezTo>
                  <a:cubicBezTo>
                    <a:pt x="1002" y="261"/>
                    <a:pt x="1004" y="259"/>
                    <a:pt x="1001" y="260"/>
                  </a:cubicBezTo>
                  <a:cubicBezTo>
                    <a:pt x="990" y="264"/>
                    <a:pt x="992" y="268"/>
                    <a:pt x="981" y="272"/>
                  </a:cubicBezTo>
                  <a:cubicBezTo>
                    <a:pt x="980" y="270"/>
                    <a:pt x="988" y="263"/>
                    <a:pt x="981" y="264"/>
                  </a:cubicBezTo>
                  <a:cubicBezTo>
                    <a:pt x="978" y="262"/>
                    <a:pt x="969" y="258"/>
                    <a:pt x="955" y="264"/>
                  </a:cubicBezTo>
                  <a:cubicBezTo>
                    <a:pt x="954" y="266"/>
                    <a:pt x="951" y="267"/>
                    <a:pt x="947" y="268"/>
                  </a:cubicBezTo>
                  <a:cubicBezTo>
                    <a:pt x="947" y="268"/>
                    <a:pt x="948" y="268"/>
                    <a:pt x="948" y="268"/>
                  </a:cubicBezTo>
                  <a:cubicBezTo>
                    <a:pt x="938" y="267"/>
                    <a:pt x="938" y="267"/>
                    <a:pt x="938" y="267"/>
                  </a:cubicBezTo>
                  <a:cubicBezTo>
                    <a:pt x="945" y="261"/>
                    <a:pt x="955" y="265"/>
                    <a:pt x="962" y="259"/>
                  </a:cubicBezTo>
                  <a:cubicBezTo>
                    <a:pt x="961" y="255"/>
                    <a:pt x="961" y="255"/>
                    <a:pt x="961" y="255"/>
                  </a:cubicBezTo>
                  <a:cubicBezTo>
                    <a:pt x="968" y="253"/>
                    <a:pt x="976" y="249"/>
                    <a:pt x="979" y="246"/>
                  </a:cubicBezTo>
                  <a:cubicBezTo>
                    <a:pt x="969" y="247"/>
                    <a:pt x="968" y="249"/>
                    <a:pt x="957" y="253"/>
                  </a:cubicBezTo>
                  <a:cubicBezTo>
                    <a:pt x="955" y="251"/>
                    <a:pt x="962" y="247"/>
                    <a:pt x="963" y="246"/>
                  </a:cubicBezTo>
                  <a:cubicBezTo>
                    <a:pt x="962" y="249"/>
                    <a:pt x="962" y="249"/>
                    <a:pt x="962" y="249"/>
                  </a:cubicBezTo>
                  <a:cubicBezTo>
                    <a:pt x="976" y="249"/>
                    <a:pt x="980" y="240"/>
                    <a:pt x="996" y="236"/>
                  </a:cubicBezTo>
                  <a:cubicBezTo>
                    <a:pt x="998" y="235"/>
                    <a:pt x="997" y="236"/>
                    <a:pt x="996" y="237"/>
                  </a:cubicBezTo>
                  <a:cubicBezTo>
                    <a:pt x="1008" y="229"/>
                    <a:pt x="1022" y="230"/>
                    <a:pt x="1032" y="220"/>
                  </a:cubicBezTo>
                  <a:cubicBezTo>
                    <a:pt x="1029" y="224"/>
                    <a:pt x="1029" y="224"/>
                    <a:pt x="1029" y="224"/>
                  </a:cubicBezTo>
                  <a:cubicBezTo>
                    <a:pt x="1034" y="221"/>
                    <a:pt x="1043" y="214"/>
                    <a:pt x="1052" y="207"/>
                  </a:cubicBezTo>
                  <a:cubicBezTo>
                    <a:pt x="1053" y="216"/>
                    <a:pt x="1053" y="216"/>
                    <a:pt x="1053" y="216"/>
                  </a:cubicBezTo>
                  <a:cubicBezTo>
                    <a:pt x="1048" y="216"/>
                    <a:pt x="1044" y="216"/>
                    <a:pt x="1039" y="216"/>
                  </a:cubicBezTo>
                  <a:cubicBezTo>
                    <a:pt x="1038" y="217"/>
                    <a:pt x="1038" y="217"/>
                    <a:pt x="1038" y="217"/>
                  </a:cubicBezTo>
                  <a:cubicBezTo>
                    <a:pt x="1040" y="219"/>
                    <a:pt x="1034" y="217"/>
                    <a:pt x="1031" y="216"/>
                  </a:cubicBezTo>
                  <a:cubicBezTo>
                    <a:pt x="1031" y="216"/>
                    <a:pt x="1031" y="216"/>
                    <a:pt x="1031" y="216"/>
                  </a:cubicBezTo>
                  <a:cubicBezTo>
                    <a:pt x="1022" y="216"/>
                    <a:pt x="1014" y="217"/>
                    <a:pt x="1007" y="217"/>
                  </a:cubicBezTo>
                  <a:cubicBezTo>
                    <a:pt x="1009" y="219"/>
                    <a:pt x="1012" y="220"/>
                    <a:pt x="1015" y="221"/>
                  </a:cubicBezTo>
                  <a:cubicBezTo>
                    <a:pt x="1018" y="219"/>
                    <a:pt x="1032" y="223"/>
                    <a:pt x="1031" y="219"/>
                  </a:cubicBezTo>
                  <a:cubicBezTo>
                    <a:pt x="1036" y="222"/>
                    <a:pt x="1046" y="222"/>
                    <a:pt x="1051" y="223"/>
                  </a:cubicBezTo>
                  <a:cubicBezTo>
                    <a:pt x="1049" y="199"/>
                    <a:pt x="1049" y="199"/>
                    <a:pt x="1049" y="199"/>
                  </a:cubicBezTo>
                  <a:cubicBezTo>
                    <a:pt x="1048" y="200"/>
                    <a:pt x="1047" y="200"/>
                    <a:pt x="1046" y="200"/>
                  </a:cubicBezTo>
                  <a:cubicBezTo>
                    <a:pt x="1048" y="200"/>
                    <a:pt x="1049" y="200"/>
                    <a:pt x="1049" y="200"/>
                  </a:cubicBezTo>
                  <a:cubicBezTo>
                    <a:pt x="1051" y="223"/>
                    <a:pt x="1051" y="223"/>
                    <a:pt x="1051" y="223"/>
                  </a:cubicBezTo>
                  <a:cubicBezTo>
                    <a:pt x="1051" y="222"/>
                    <a:pt x="1051" y="222"/>
                    <a:pt x="1052" y="222"/>
                  </a:cubicBezTo>
                  <a:cubicBezTo>
                    <a:pt x="1050" y="201"/>
                    <a:pt x="1050" y="201"/>
                    <a:pt x="1050" y="201"/>
                  </a:cubicBezTo>
                  <a:cubicBezTo>
                    <a:pt x="1049" y="203"/>
                    <a:pt x="1042" y="208"/>
                    <a:pt x="1042" y="210"/>
                  </a:cubicBezTo>
                  <a:cubicBezTo>
                    <a:pt x="1038" y="208"/>
                    <a:pt x="1029" y="215"/>
                    <a:pt x="1028" y="211"/>
                  </a:cubicBezTo>
                  <a:cubicBezTo>
                    <a:pt x="1026" y="211"/>
                    <a:pt x="1034" y="212"/>
                    <a:pt x="1037" y="208"/>
                  </a:cubicBezTo>
                  <a:cubicBezTo>
                    <a:pt x="1040" y="205"/>
                    <a:pt x="1036" y="206"/>
                    <a:pt x="1032" y="207"/>
                  </a:cubicBezTo>
                  <a:cubicBezTo>
                    <a:pt x="1028" y="208"/>
                    <a:pt x="1024" y="208"/>
                    <a:pt x="1029" y="204"/>
                  </a:cubicBezTo>
                  <a:cubicBezTo>
                    <a:pt x="1016" y="213"/>
                    <a:pt x="996" y="218"/>
                    <a:pt x="981" y="226"/>
                  </a:cubicBezTo>
                  <a:cubicBezTo>
                    <a:pt x="990" y="225"/>
                    <a:pt x="990" y="225"/>
                    <a:pt x="990" y="225"/>
                  </a:cubicBezTo>
                  <a:cubicBezTo>
                    <a:pt x="983" y="227"/>
                    <a:pt x="967" y="232"/>
                    <a:pt x="965" y="231"/>
                  </a:cubicBezTo>
                  <a:cubicBezTo>
                    <a:pt x="970" y="229"/>
                    <a:pt x="976" y="227"/>
                    <a:pt x="983" y="224"/>
                  </a:cubicBezTo>
                  <a:cubicBezTo>
                    <a:pt x="982" y="220"/>
                    <a:pt x="967" y="229"/>
                    <a:pt x="965" y="227"/>
                  </a:cubicBezTo>
                  <a:cubicBezTo>
                    <a:pt x="960" y="231"/>
                    <a:pt x="954" y="235"/>
                    <a:pt x="948" y="239"/>
                  </a:cubicBezTo>
                  <a:cubicBezTo>
                    <a:pt x="956" y="237"/>
                    <a:pt x="956" y="237"/>
                    <a:pt x="956" y="237"/>
                  </a:cubicBezTo>
                  <a:cubicBezTo>
                    <a:pt x="952" y="240"/>
                    <a:pt x="933" y="242"/>
                    <a:pt x="919" y="245"/>
                  </a:cubicBezTo>
                  <a:cubicBezTo>
                    <a:pt x="926" y="237"/>
                    <a:pt x="939" y="240"/>
                    <a:pt x="953" y="234"/>
                  </a:cubicBezTo>
                  <a:cubicBezTo>
                    <a:pt x="962" y="229"/>
                    <a:pt x="945" y="230"/>
                    <a:pt x="954" y="226"/>
                  </a:cubicBezTo>
                  <a:cubicBezTo>
                    <a:pt x="952" y="226"/>
                    <a:pt x="945" y="227"/>
                    <a:pt x="943" y="229"/>
                  </a:cubicBezTo>
                  <a:cubicBezTo>
                    <a:pt x="939" y="229"/>
                    <a:pt x="939" y="229"/>
                    <a:pt x="939" y="229"/>
                  </a:cubicBezTo>
                  <a:cubicBezTo>
                    <a:pt x="946" y="222"/>
                    <a:pt x="965" y="218"/>
                    <a:pt x="976" y="210"/>
                  </a:cubicBezTo>
                  <a:cubicBezTo>
                    <a:pt x="975" y="211"/>
                    <a:pt x="974" y="212"/>
                    <a:pt x="974" y="213"/>
                  </a:cubicBezTo>
                  <a:cubicBezTo>
                    <a:pt x="984" y="212"/>
                    <a:pt x="994" y="209"/>
                    <a:pt x="1002" y="205"/>
                  </a:cubicBezTo>
                  <a:cubicBezTo>
                    <a:pt x="997" y="205"/>
                    <a:pt x="996" y="206"/>
                    <a:pt x="993" y="208"/>
                  </a:cubicBezTo>
                  <a:cubicBezTo>
                    <a:pt x="992" y="207"/>
                    <a:pt x="1001" y="203"/>
                    <a:pt x="1003" y="201"/>
                  </a:cubicBezTo>
                  <a:cubicBezTo>
                    <a:pt x="995" y="202"/>
                    <a:pt x="1001" y="198"/>
                    <a:pt x="995" y="199"/>
                  </a:cubicBezTo>
                  <a:cubicBezTo>
                    <a:pt x="1000" y="196"/>
                    <a:pt x="1005" y="195"/>
                    <a:pt x="1011" y="193"/>
                  </a:cubicBezTo>
                  <a:cubicBezTo>
                    <a:pt x="1015" y="194"/>
                    <a:pt x="1009" y="197"/>
                    <a:pt x="1011" y="199"/>
                  </a:cubicBezTo>
                  <a:cubicBezTo>
                    <a:pt x="1017" y="195"/>
                    <a:pt x="1022" y="200"/>
                    <a:pt x="1031" y="193"/>
                  </a:cubicBezTo>
                  <a:cubicBezTo>
                    <a:pt x="1018" y="197"/>
                    <a:pt x="1032" y="187"/>
                    <a:pt x="1035" y="183"/>
                  </a:cubicBezTo>
                  <a:cubicBezTo>
                    <a:pt x="1033" y="184"/>
                    <a:pt x="1033" y="184"/>
                    <a:pt x="1033" y="184"/>
                  </a:cubicBezTo>
                  <a:cubicBezTo>
                    <a:pt x="1035" y="181"/>
                    <a:pt x="1037" y="179"/>
                    <a:pt x="1039" y="179"/>
                  </a:cubicBezTo>
                  <a:cubicBezTo>
                    <a:pt x="1045" y="246"/>
                    <a:pt x="1045" y="246"/>
                    <a:pt x="1045" y="246"/>
                  </a:cubicBezTo>
                  <a:cubicBezTo>
                    <a:pt x="1044" y="245"/>
                    <a:pt x="1043" y="244"/>
                    <a:pt x="1043" y="243"/>
                  </a:cubicBezTo>
                  <a:cubicBezTo>
                    <a:pt x="1044" y="243"/>
                    <a:pt x="1045" y="243"/>
                    <a:pt x="1046" y="243"/>
                  </a:cubicBezTo>
                  <a:cubicBezTo>
                    <a:pt x="1040" y="181"/>
                    <a:pt x="1040" y="181"/>
                    <a:pt x="1040" y="181"/>
                  </a:cubicBezTo>
                  <a:cubicBezTo>
                    <a:pt x="1036" y="183"/>
                    <a:pt x="1034" y="184"/>
                    <a:pt x="1036" y="186"/>
                  </a:cubicBezTo>
                  <a:cubicBezTo>
                    <a:pt x="1038" y="185"/>
                    <a:pt x="1039" y="184"/>
                    <a:pt x="1041" y="183"/>
                  </a:cubicBezTo>
                  <a:cubicBezTo>
                    <a:pt x="1047" y="241"/>
                    <a:pt x="1047" y="241"/>
                    <a:pt x="1047" y="241"/>
                  </a:cubicBezTo>
                  <a:cubicBezTo>
                    <a:pt x="1045" y="241"/>
                    <a:pt x="1043" y="240"/>
                    <a:pt x="1041" y="240"/>
                  </a:cubicBezTo>
                  <a:cubicBezTo>
                    <a:pt x="1045" y="239"/>
                    <a:pt x="1045" y="239"/>
                    <a:pt x="1045" y="239"/>
                  </a:cubicBezTo>
                  <a:cubicBezTo>
                    <a:pt x="1039" y="238"/>
                    <a:pt x="1033" y="237"/>
                    <a:pt x="1027" y="236"/>
                  </a:cubicBezTo>
                  <a:cubicBezTo>
                    <a:pt x="1024" y="238"/>
                    <a:pt x="1018" y="241"/>
                    <a:pt x="1015" y="244"/>
                  </a:cubicBezTo>
                  <a:cubicBezTo>
                    <a:pt x="1011" y="241"/>
                    <a:pt x="1005" y="242"/>
                    <a:pt x="1001" y="242"/>
                  </a:cubicBezTo>
                  <a:cubicBezTo>
                    <a:pt x="1003" y="242"/>
                    <a:pt x="1003" y="242"/>
                    <a:pt x="1003" y="242"/>
                  </a:cubicBezTo>
                  <a:cubicBezTo>
                    <a:pt x="995" y="238"/>
                    <a:pt x="977" y="238"/>
                    <a:pt x="975" y="240"/>
                  </a:cubicBezTo>
                  <a:cubicBezTo>
                    <a:pt x="972" y="239"/>
                    <a:pt x="983" y="236"/>
                    <a:pt x="989" y="234"/>
                  </a:cubicBezTo>
                  <a:cubicBezTo>
                    <a:pt x="995" y="231"/>
                    <a:pt x="997" y="228"/>
                    <a:pt x="976" y="227"/>
                  </a:cubicBezTo>
                  <a:cubicBezTo>
                    <a:pt x="960" y="226"/>
                    <a:pt x="966" y="234"/>
                    <a:pt x="956" y="236"/>
                  </a:cubicBezTo>
                  <a:cubicBezTo>
                    <a:pt x="956" y="236"/>
                    <a:pt x="957" y="235"/>
                    <a:pt x="956" y="235"/>
                  </a:cubicBezTo>
                  <a:cubicBezTo>
                    <a:pt x="949" y="234"/>
                    <a:pt x="948" y="237"/>
                    <a:pt x="942" y="237"/>
                  </a:cubicBezTo>
                  <a:cubicBezTo>
                    <a:pt x="947" y="239"/>
                    <a:pt x="953" y="239"/>
                    <a:pt x="955" y="238"/>
                  </a:cubicBezTo>
                  <a:cubicBezTo>
                    <a:pt x="952" y="241"/>
                    <a:pt x="940" y="237"/>
                    <a:pt x="935" y="239"/>
                  </a:cubicBezTo>
                  <a:cubicBezTo>
                    <a:pt x="942" y="235"/>
                    <a:pt x="921" y="237"/>
                    <a:pt x="927" y="235"/>
                  </a:cubicBezTo>
                  <a:cubicBezTo>
                    <a:pt x="913" y="231"/>
                    <a:pt x="897" y="235"/>
                    <a:pt x="890" y="238"/>
                  </a:cubicBezTo>
                  <a:cubicBezTo>
                    <a:pt x="880" y="232"/>
                    <a:pt x="873" y="239"/>
                    <a:pt x="857" y="237"/>
                  </a:cubicBezTo>
                  <a:cubicBezTo>
                    <a:pt x="860" y="237"/>
                    <a:pt x="864" y="236"/>
                    <a:pt x="868" y="236"/>
                  </a:cubicBezTo>
                  <a:cubicBezTo>
                    <a:pt x="876" y="232"/>
                    <a:pt x="851" y="234"/>
                    <a:pt x="865" y="231"/>
                  </a:cubicBezTo>
                  <a:cubicBezTo>
                    <a:pt x="862" y="231"/>
                    <a:pt x="865" y="233"/>
                    <a:pt x="868" y="232"/>
                  </a:cubicBezTo>
                  <a:cubicBezTo>
                    <a:pt x="873" y="232"/>
                    <a:pt x="878" y="230"/>
                    <a:pt x="877" y="228"/>
                  </a:cubicBezTo>
                  <a:cubicBezTo>
                    <a:pt x="864" y="225"/>
                    <a:pt x="864" y="225"/>
                    <a:pt x="864" y="225"/>
                  </a:cubicBezTo>
                  <a:cubicBezTo>
                    <a:pt x="868" y="224"/>
                    <a:pt x="868" y="224"/>
                    <a:pt x="868" y="224"/>
                  </a:cubicBezTo>
                  <a:cubicBezTo>
                    <a:pt x="849" y="219"/>
                    <a:pt x="849" y="219"/>
                    <a:pt x="849" y="219"/>
                  </a:cubicBezTo>
                  <a:cubicBezTo>
                    <a:pt x="848" y="220"/>
                    <a:pt x="850" y="221"/>
                    <a:pt x="851" y="221"/>
                  </a:cubicBezTo>
                  <a:cubicBezTo>
                    <a:pt x="828" y="220"/>
                    <a:pt x="802" y="223"/>
                    <a:pt x="782" y="223"/>
                  </a:cubicBezTo>
                  <a:cubicBezTo>
                    <a:pt x="778" y="234"/>
                    <a:pt x="732" y="229"/>
                    <a:pt x="715" y="236"/>
                  </a:cubicBezTo>
                  <a:cubicBezTo>
                    <a:pt x="719" y="233"/>
                    <a:pt x="722" y="227"/>
                    <a:pt x="719" y="225"/>
                  </a:cubicBezTo>
                  <a:cubicBezTo>
                    <a:pt x="723" y="224"/>
                    <a:pt x="730" y="220"/>
                    <a:pt x="739" y="220"/>
                  </a:cubicBezTo>
                  <a:cubicBezTo>
                    <a:pt x="740" y="222"/>
                    <a:pt x="750" y="224"/>
                    <a:pt x="744" y="226"/>
                  </a:cubicBezTo>
                  <a:cubicBezTo>
                    <a:pt x="767" y="225"/>
                    <a:pt x="741" y="221"/>
                    <a:pt x="747" y="217"/>
                  </a:cubicBezTo>
                  <a:cubicBezTo>
                    <a:pt x="735" y="218"/>
                    <a:pt x="724" y="220"/>
                    <a:pt x="715" y="222"/>
                  </a:cubicBezTo>
                  <a:cubicBezTo>
                    <a:pt x="713" y="223"/>
                    <a:pt x="711" y="223"/>
                    <a:pt x="710" y="224"/>
                  </a:cubicBezTo>
                  <a:cubicBezTo>
                    <a:pt x="704" y="225"/>
                    <a:pt x="704" y="225"/>
                    <a:pt x="704" y="225"/>
                  </a:cubicBezTo>
                  <a:cubicBezTo>
                    <a:pt x="700" y="227"/>
                    <a:pt x="697" y="228"/>
                    <a:pt x="693" y="229"/>
                  </a:cubicBezTo>
                  <a:cubicBezTo>
                    <a:pt x="693" y="227"/>
                    <a:pt x="693" y="227"/>
                    <a:pt x="693" y="227"/>
                  </a:cubicBezTo>
                  <a:cubicBezTo>
                    <a:pt x="681" y="231"/>
                    <a:pt x="681" y="231"/>
                    <a:pt x="681" y="231"/>
                  </a:cubicBezTo>
                  <a:cubicBezTo>
                    <a:pt x="691" y="231"/>
                    <a:pt x="691" y="237"/>
                    <a:pt x="678" y="236"/>
                  </a:cubicBezTo>
                  <a:cubicBezTo>
                    <a:pt x="680" y="235"/>
                    <a:pt x="680" y="235"/>
                    <a:pt x="680" y="235"/>
                  </a:cubicBezTo>
                  <a:cubicBezTo>
                    <a:pt x="672" y="233"/>
                    <a:pt x="658" y="238"/>
                    <a:pt x="646" y="238"/>
                  </a:cubicBezTo>
                  <a:cubicBezTo>
                    <a:pt x="639" y="243"/>
                    <a:pt x="639" y="243"/>
                    <a:pt x="639" y="243"/>
                  </a:cubicBezTo>
                  <a:cubicBezTo>
                    <a:pt x="627" y="243"/>
                    <a:pt x="626" y="236"/>
                    <a:pt x="622" y="233"/>
                  </a:cubicBezTo>
                  <a:cubicBezTo>
                    <a:pt x="604" y="233"/>
                    <a:pt x="594" y="239"/>
                    <a:pt x="580" y="243"/>
                  </a:cubicBezTo>
                  <a:cubicBezTo>
                    <a:pt x="577" y="241"/>
                    <a:pt x="569" y="241"/>
                    <a:pt x="562" y="239"/>
                  </a:cubicBezTo>
                  <a:cubicBezTo>
                    <a:pt x="556" y="238"/>
                    <a:pt x="553" y="237"/>
                    <a:pt x="561" y="236"/>
                  </a:cubicBezTo>
                  <a:cubicBezTo>
                    <a:pt x="552" y="237"/>
                    <a:pt x="548" y="241"/>
                    <a:pt x="543" y="244"/>
                  </a:cubicBezTo>
                  <a:cubicBezTo>
                    <a:pt x="537" y="247"/>
                    <a:pt x="530" y="248"/>
                    <a:pt x="514" y="241"/>
                  </a:cubicBezTo>
                  <a:cubicBezTo>
                    <a:pt x="517" y="240"/>
                    <a:pt x="520" y="240"/>
                    <a:pt x="523" y="239"/>
                  </a:cubicBezTo>
                  <a:cubicBezTo>
                    <a:pt x="516" y="238"/>
                    <a:pt x="507" y="237"/>
                    <a:pt x="498" y="234"/>
                  </a:cubicBezTo>
                  <a:cubicBezTo>
                    <a:pt x="489" y="232"/>
                    <a:pt x="478" y="228"/>
                    <a:pt x="466" y="219"/>
                  </a:cubicBezTo>
                  <a:cubicBezTo>
                    <a:pt x="429" y="190"/>
                    <a:pt x="429" y="190"/>
                    <a:pt x="429" y="190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85" y="145"/>
                    <a:pt x="500" y="138"/>
                    <a:pt x="507" y="136"/>
                  </a:cubicBezTo>
                  <a:cubicBezTo>
                    <a:pt x="504" y="143"/>
                    <a:pt x="514" y="142"/>
                    <a:pt x="525" y="140"/>
                  </a:cubicBezTo>
                  <a:cubicBezTo>
                    <a:pt x="536" y="139"/>
                    <a:pt x="549" y="137"/>
                    <a:pt x="553" y="141"/>
                  </a:cubicBezTo>
                  <a:cubicBezTo>
                    <a:pt x="551" y="140"/>
                    <a:pt x="560" y="136"/>
                    <a:pt x="561" y="134"/>
                  </a:cubicBezTo>
                  <a:cubicBezTo>
                    <a:pt x="564" y="135"/>
                    <a:pt x="568" y="135"/>
                    <a:pt x="571" y="132"/>
                  </a:cubicBezTo>
                  <a:cubicBezTo>
                    <a:pt x="560" y="133"/>
                    <a:pt x="576" y="120"/>
                    <a:pt x="557" y="129"/>
                  </a:cubicBezTo>
                  <a:cubicBezTo>
                    <a:pt x="565" y="120"/>
                    <a:pt x="577" y="111"/>
                    <a:pt x="599" y="106"/>
                  </a:cubicBezTo>
                  <a:cubicBezTo>
                    <a:pt x="600" y="110"/>
                    <a:pt x="600" y="110"/>
                    <a:pt x="600" y="110"/>
                  </a:cubicBezTo>
                  <a:cubicBezTo>
                    <a:pt x="594" y="111"/>
                    <a:pt x="588" y="112"/>
                    <a:pt x="582" y="113"/>
                  </a:cubicBezTo>
                  <a:cubicBezTo>
                    <a:pt x="585" y="116"/>
                    <a:pt x="575" y="118"/>
                    <a:pt x="572" y="120"/>
                  </a:cubicBezTo>
                  <a:cubicBezTo>
                    <a:pt x="589" y="117"/>
                    <a:pt x="588" y="120"/>
                    <a:pt x="588" y="122"/>
                  </a:cubicBezTo>
                  <a:cubicBezTo>
                    <a:pt x="587" y="124"/>
                    <a:pt x="587" y="126"/>
                    <a:pt x="603" y="122"/>
                  </a:cubicBezTo>
                  <a:cubicBezTo>
                    <a:pt x="606" y="119"/>
                    <a:pt x="604" y="120"/>
                    <a:pt x="612" y="118"/>
                  </a:cubicBezTo>
                  <a:cubicBezTo>
                    <a:pt x="608" y="119"/>
                    <a:pt x="608" y="122"/>
                    <a:pt x="615" y="120"/>
                  </a:cubicBezTo>
                  <a:cubicBezTo>
                    <a:pt x="620" y="116"/>
                    <a:pt x="620" y="116"/>
                    <a:pt x="620" y="116"/>
                  </a:cubicBezTo>
                  <a:cubicBezTo>
                    <a:pt x="633" y="120"/>
                    <a:pt x="602" y="124"/>
                    <a:pt x="613" y="127"/>
                  </a:cubicBezTo>
                  <a:cubicBezTo>
                    <a:pt x="601" y="133"/>
                    <a:pt x="580" y="140"/>
                    <a:pt x="585" y="144"/>
                  </a:cubicBezTo>
                  <a:cubicBezTo>
                    <a:pt x="606" y="141"/>
                    <a:pt x="601" y="130"/>
                    <a:pt x="623" y="128"/>
                  </a:cubicBezTo>
                  <a:cubicBezTo>
                    <a:pt x="626" y="130"/>
                    <a:pt x="626" y="130"/>
                    <a:pt x="626" y="130"/>
                  </a:cubicBezTo>
                  <a:cubicBezTo>
                    <a:pt x="633" y="127"/>
                    <a:pt x="634" y="123"/>
                    <a:pt x="637" y="120"/>
                  </a:cubicBezTo>
                  <a:cubicBezTo>
                    <a:pt x="638" y="121"/>
                    <a:pt x="640" y="122"/>
                    <a:pt x="645" y="121"/>
                  </a:cubicBezTo>
                  <a:cubicBezTo>
                    <a:pt x="657" y="114"/>
                    <a:pt x="665" y="111"/>
                    <a:pt x="676" y="104"/>
                  </a:cubicBezTo>
                  <a:cubicBezTo>
                    <a:pt x="661" y="108"/>
                    <a:pt x="654" y="108"/>
                    <a:pt x="647" y="108"/>
                  </a:cubicBezTo>
                  <a:cubicBezTo>
                    <a:pt x="640" y="109"/>
                    <a:pt x="632" y="109"/>
                    <a:pt x="616" y="114"/>
                  </a:cubicBezTo>
                  <a:cubicBezTo>
                    <a:pt x="621" y="111"/>
                    <a:pt x="644" y="105"/>
                    <a:pt x="644" y="100"/>
                  </a:cubicBezTo>
                  <a:cubicBezTo>
                    <a:pt x="645" y="104"/>
                    <a:pt x="645" y="104"/>
                    <a:pt x="645" y="104"/>
                  </a:cubicBezTo>
                  <a:cubicBezTo>
                    <a:pt x="655" y="100"/>
                    <a:pt x="665" y="96"/>
                    <a:pt x="679" y="95"/>
                  </a:cubicBezTo>
                  <a:cubicBezTo>
                    <a:pt x="671" y="99"/>
                    <a:pt x="671" y="99"/>
                    <a:pt x="671" y="99"/>
                  </a:cubicBezTo>
                  <a:cubicBezTo>
                    <a:pt x="688" y="93"/>
                    <a:pt x="701" y="101"/>
                    <a:pt x="713" y="92"/>
                  </a:cubicBezTo>
                  <a:cubicBezTo>
                    <a:pt x="708" y="92"/>
                    <a:pt x="705" y="93"/>
                    <a:pt x="702" y="94"/>
                  </a:cubicBezTo>
                  <a:cubicBezTo>
                    <a:pt x="710" y="90"/>
                    <a:pt x="721" y="89"/>
                    <a:pt x="731" y="88"/>
                  </a:cubicBezTo>
                  <a:cubicBezTo>
                    <a:pt x="735" y="86"/>
                    <a:pt x="735" y="86"/>
                    <a:pt x="735" y="86"/>
                  </a:cubicBezTo>
                  <a:cubicBezTo>
                    <a:pt x="736" y="85"/>
                    <a:pt x="738" y="84"/>
                    <a:pt x="739" y="83"/>
                  </a:cubicBezTo>
                  <a:cubicBezTo>
                    <a:pt x="742" y="81"/>
                    <a:pt x="745" y="79"/>
                    <a:pt x="749" y="78"/>
                  </a:cubicBezTo>
                  <a:cubicBezTo>
                    <a:pt x="749" y="80"/>
                    <a:pt x="762" y="77"/>
                    <a:pt x="756" y="82"/>
                  </a:cubicBezTo>
                  <a:cubicBezTo>
                    <a:pt x="772" y="82"/>
                    <a:pt x="777" y="75"/>
                    <a:pt x="786" y="72"/>
                  </a:cubicBezTo>
                  <a:cubicBezTo>
                    <a:pt x="802" y="74"/>
                    <a:pt x="773" y="77"/>
                    <a:pt x="773" y="83"/>
                  </a:cubicBezTo>
                  <a:cubicBezTo>
                    <a:pt x="794" y="81"/>
                    <a:pt x="815" y="76"/>
                    <a:pt x="827" y="70"/>
                  </a:cubicBezTo>
                  <a:cubicBezTo>
                    <a:pt x="822" y="70"/>
                    <a:pt x="820" y="70"/>
                    <a:pt x="820" y="69"/>
                  </a:cubicBezTo>
                  <a:cubicBezTo>
                    <a:pt x="821" y="70"/>
                    <a:pt x="829" y="68"/>
                    <a:pt x="834" y="68"/>
                  </a:cubicBezTo>
                  <a:cubicBezTo>
                    <a:pt x="837" y="64"/>
                    <a:pt x="837" y="64"/>
                    <a:pt x="837" y="64"/>
                  </a:cubicBezTo>
                  <a:cubicBezTo>
                    <a:pt x="845" y="65"/>
                    <a:pt x="844" y="67"/>
                    <a:pt x="838" y="70"/>
                  </a:cubicBezTo>
                  <a:cubicBezTo>
                    <a:pt x="845" y="69"/>
                    <a:pt x="853" y="63"/>
                    <a:pt x="861" y="66"/>
                  </a:cubicBezTo>
                  <a:cubicBezTo>
                    <a:pt x="849" y="71"/>
                    <a:pt x="833" y="70"/>
                    <a:pt x="826" y="73"/>
                  </a:cubicBezTo>
                  <a:cubicBezTo>
                    <a:pt x="852" y="67"/>
                    <a:pt x="854" y="78"/>
                    <a:pt x="887" y="70"/>
                  </a:cubicBezTo>
                  <a:cubicBezTo>
                    <a:pt x="888" y="71"/>
                    <a:pt x="882" y="75"/>
                    <a:pt x="889" y="74"/>
                  </a:cubicBezTo>
                  <a:cubicBezTo>
                    <a:pt x="903" y="71"/>
                    <a:pt x="892" y="68"/>
                    <a:pt x="896" y="64"/>
                  </a:cubicBezTo>
                  <a:cubicBezTo>
                    <a:pt x="885" y="67"/>
                    <a:pt x="879" y="66"/>
                    <a:pt x="872" y="64"/>
                  </a:cubicBezTo>
                  <a:cubicBezTo>
                    <a:pt x="875" y="61"/>
                    <a:pt x="875" y="61"/>
                    <a:pt x="875" y="61"/>
                  </a:cubicBezTo>
                  <a:cubicBezTo>
                    <a:pt x="876" y="62"/>
                    <a:pt x="883" y="61"/>
                    <a:pt x="885" y="62"/>
                  </a:cubicBezTo>
                  <a:cubicBezTo>
                    <a:pt x="886" y="57"/>
                    <a:pt x="886" y="57"/>
                    <a:pt x="886" y="57"/>
                  </a:cubicBezTo>
                  <a:cubicBezTo>
                    <a:pt x="886" y="63"/>
                    <a:pt x="898" y="65"/>
                    <a:pt x="907" y="62"/>
                  </a:cubicBezTo>
                  <a:cubicBezTo>
                    <a:pt x="897" y="59"/>
                    <a:pt x="900" y="59"/>
                    <a:pt x="897" y="54"/>
                  </a:cubicBezTo>
                  <a:cubicBezTo>
                    <a:pt x="909" y="47"/>
                    <a:pt x="912" y="58"/>
                    <a:pt x="925" y="50"/>
                  </a:cubicBezTo>
                  <a:cubicBezTo>
                    <a:pt x="925" y="52"/>
                    <a:pt x="912" y="55"/>
                    <a:pt x="923" y="55"/>
                  </a:cubicBezTo>
                  <a:cubicBezTo>
                    <a:pt x="932" y="54"/>
                    <a:pt x="930" y="50"/>
                    <a:pt x="936" y="48"/>
                  </a:cubicBezTo>
                  <a:cubicBezTo>
                    <a:pt x="930" y="53"/>
                    <a:pt x="932" y="56"/>
                    <a:pt x="925" y="62"/>
                  </a:cubicBezTo>
                  <a:cubicBezTo>
                    <a:pt x="910" y="64"/>
                    <a:pt x="919" y="62"/>
                    <a:pt x="904" y="66"/>
                  </a:cubicBezTo>
                  <a:cubicBezTo>
                    <a:pt x="917" y="68"/>
                    <a:pt x="917" y="68"/>
                    <a:pt x="917" y="68"/>
                  </a:cubicBezTo>
                  <a:cubicBezTo>
                    <a:pt x="904" y="70"/>
                    <a:pt x="908" y="74"/>
                    <a:pt x="907" y="76"/>
                  </a:cubicBezTo>
                  <a:cubicBezTo>
                    <a:pt x="930" y="77"/>
                    <a:pt x="924" y="67"/>
                    <a:pt x="938" y="67"/>
                  </a:cubicBezTo>
                  <a:cubicBezTo>
                    <a:pt x="945" y="63"/>
                    <a:pt x="925" y="68"/>
                    <a:pt x="935" y="63"/>
                  </a:cubicBezTo>
                  <a:cubicBezTo>
                    <a:pt x="949" y="63"/>
                    <a:pt x="938" y="60"/>
                    <a:pt x="953" y="57"/>
                  </a:cubicBezTo>
                  <a:cubicBezTo>
                    <a:pt x="951" y="59"/>
                    <a:pt x="951" y="59"/>
                    <a:pt x="951" y="59"/>
                  </a:cubicBezTo>
                  <a:cubicBezTo>
                    <a:pt x="956" y="61"/>
                    <a:pt x="960" y="57"/>
                    <a:pt x="966" y="56"/>
                  </a:cubicBezTo>
                  <a:cubicBezTo>
                    <a:pt x="971" y="55"/>
                    <a:pt x="957" y="43"/>
                    <a:pt x="982" y="40"/>
                  </a:cubicBezTo>
                  <a:cubicBezTo>
                    <a:pt x="981" y="41"/>
                    <a:pt x="980" y="42"/>
                    <a:pt x="980" y="42"/>
                  </a:cubicBezTo>
                  <a:cubicBezTo>
                    <a:pt x="960" y="80"/>
                    <a:pt x="960" y="80"/>
                    <a:pt x="960" y="80"/>
                  </a:cubicBezTo>
                  <a:cubicBezTo>
                    <a:pt x="978" y="78"/>
                    <a:pt x="998" y="76"/>
                    <a:pt x="1018" y="75"/>
                  </a:cubicBezTo>
                  <a:cubicBezTo>
                    <a:pt x="1011" y="91"/>
                    <a:pt x="1011" y="91"/>
                    <a:pt x="1011" y="91"/>
                  </a:cubicBezTo>
                  <a:cubicBezTo>
                    <a:pt x="1008" y="87"/>
                    <a:pt x="1004" y="83"/>
                    <a:pt x="997" y="80"/>
                  </a:cubicBezTo>
                  <a:cubicBezTo>
                    <a:pt x="995" y="76"/>
                    <a:pt x="1000" y="76"/>
                    <a:pt x="1006" y="78"/>
                  </a:cubicBezTo>
                  <a:cubicBezTo>
                    <a:pt x="1011" y="79"/>
                    <a:pt x="1016" y="83"/>
                    <a:pt x="1016" y="81"/>
                  </a:cubicBezTo>
                  <a:cubicBezTo>
                    <a:pt x="1017" y="83"/>
                    <a:pt x="1018" y="85"/>
                    <a:pt x="1019" y="86"/>
                  </a:cubicBezTo>
                  <a:cubicBezTo>
                    <a:pt x="1020" y="85"/>
                    <a:pt x="1020" y="85"/>
                    <a:pt x="1020" y="85"/>
                  </a:cubicBezTo>
                  <a:cubicBezTo>
                    <a:pt x="1012" y="85"/>
                    <a:pt x="1012" y="85"/>
                    <a:pt x="1012" y="85"/>
                  </a:cubicBezTo>
                  <a:cubicBezTo>
                    <a:pt x="1012" y="84"/>
                    <a:pt x="1015" y="83"/>
                    <a:pt x="1019" y="82"/>
                  </a:cubicBezTo>
                  <a:cubicBezTo>
                    <a:pt x="1017" y="88"/>
                    <a:pt x="1017" y="88"/>
                    <a:pt x="1017" y="88"/>
                  </a:cubicBezTo>
                  <a:cubicBezTo>
                    <a:pt x="1015" y="85"/>
                    <a:pt x="1012" y="83"/>
                    <a:pt x="1010" y="82"/>
                  </a:cubicBezTo>
                  <a:cubicBezTo>
                    <a:pt x="1008" y="81"/>
                    <a:pt x="1008" y="82"/>
                    <a:pt x="1009" y="85"/>
                  </a:cubicBezTo>
                  <a:cubicBezTo>
                    <a:pt x="1011" y="87"/>
                    <a:pt x="1012" y="88"/>
                    <a:pt x="1014" y="89"/>
                  </a:cubicBezTo>
                  <a:cubicBezTo>
                    <a:pt x="1019" y="79"/>
                    <a:pt x="1019" y="79"/>
                    <a:pt x="1019" y="79"/>
                  </a:cubicBezTo>
                  <a:cubicBezTo>
                    <a:pt x="1001" y="81"/>
                    <a:pt x="990" y="81"/>
                    <a:pt x="972" y="88"/>
                  </a:cubicBezTo>
                  <a:cubicBezTo>
                    <a:pt x="979" y="94"/>
                    <a:pt x="1001" y="84"/>
                    <a:pt x="1015" y="87"/>
                  </a:cubicBezTo>
                  <a:cubicBezTo>
                    <a:pt x="1009" y="88"/>
                    <a:pt x="1004" y="89"/>
                    <a:pt x="1000" y="90"/>
                  </a:cubicBezTo>
                  <a:cubicBezTo>
                    <a:pt x="1020" y="89"/>
                    <a:pt x="1020" y="89"/>
                    <a:pt x="1020" y="89"/>
                  </a:cubicBezTo>
                  <a:cubicBezTo>
                    <a:pt x="1026" y="89"/>
                    <a:pt x="1026" y="89"/>
                    <a:pt x="1026" y="89"/>
                  </a:cubicBezTo>
                  <a:cubicBezTo>
                    <a:pt x="1023" y="84"/>
                    <a:pt x="1023" y="84"/>
                    <a:pt x="1023" y="84"/>
                  </a:cubicBezTo>
                  <a:cubicBezTo>
                    <a:pt x="1019" y="76"/>
                    <a:pt x="1011" y="71"/>
                    <a:pt x="1003" y="67"/>
                  </a:cubicBezTo>
                  <a:cubicBezTo>
                    <a:pt x="1002" y="67"/>
                    <a:pt x="1001" y="68"/>
                    <a:pt x="999" y="68"/>
                  </a:cubicBezTo>
                  <a:cubicBezTo>
                    <a:pt x="1010" y="71"/>
                    <a:pt x="1015" y="77"/>
                    <a:pt x="1016" y="78"/>
                  </a:cubicBezTo>
                  <a:cubicBezTo>
                    <a:pt x="1011" y="73"/>
                    <a:pt x="1004" y="71"/>
                    <a:pt x="999" y="71"/>
                  </a:cubicBezTo>
                  <a:cubicBezTo>
                    <a:pt x="994" y="71"/>
                    <a:pt x="990" y="73"/>
                    <a:pt x="990" y="75"/>
                  </a:cubicBezTo>
                  <a:cubicBezTo>
                    <a:pt x="992" y="76"/>
                    <a:pt x="992" y="76"/>
                    <a:pt x="992" y="76"/>
                  </a:cubicBezTo>
                  <a:cubicBezTo>
                    <a:pt x="990" y="76"/>
                    <a:pt x="989" y="76"/>
                    <a:pt x="987" y="77"/>
                  </a:cubicBezTo>
                  <a:cubicBezTo>
                    <a:pt x="984" y="76"/>
                    <a:pt x="981" y="75"/>
                    <a:pt x="978" y="75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4" name="Freeform 1453"/>
            <p:cNvSpPr>
              <a:spLocks/>
            </p:cNvSpPr>
            <p:nvPr/>
          </p:nvSpPr>
          <p:spPr bwMode="auto">
            <a:xfrm>
              <a:off x="3402" y="2204"/>
              <a:ext cx="606" cy="66"/>
            </a:xfrm>
            <a:custGeom>
              <a:avLst/>
              <a:gdLst>
                <a:gd name="T0" fmla="*/ 198 w 267"/>
                <a:gd name="T1" fmla="*/ 12 h 29"/>
                <a:gd name="T2" fmla="*/ 218 w 267"/>
                <a:gd name="T3" fmla="*/ 14 h 29"/>
                <a:gd name="T4" fmla="*/ 212 w 267"/>
                <a:gd name="T5" fmla="*/ 18 h 29"/>
                <a:gd name="T6" fmla="*/ 225 w 267"/>
                <a:gd name="T7" fmla="*/ 11 h 29"/>
                <a:gd name="T8" fmla="*/ 204 w 267"/>
                <a:gd name="T9" fmla="*/ 22 h 29"/>
                <a:gd name="T10" fmla="*/ 244 w 267"/>
                <a:gd name="T11" fmla="*/ 19 h 29"/>
                <a:gd name="T12" fmla="*/ 233 w 267"/>
                <a:gd name="T13" fmla="*/ 15 h 29"/>
                <a:gd name="T14" fmla="*/ 261 w 267"/>
                <a:gd name="T15" fmla="*/ 12 h 29"/>
                <a:gd name="T16" fmla="*/ 263 w 267"/>
                <a:gd name="T17" fmla="*/ 6 h 29"/>
                <a:gd name="T18" fmla="*/ 265 w 267"/>
                <a:gd name="T19" fmla="*/ 6 h 29"/>
                <a:gd name="T20" fmla="*/ 267 w 267"/>
                <a:gd name="T21" fmla="*/ 5 h 29"/>
                <a:gd name="T22" fmla="*/ 266 w 267"/>
                <a:gd name="T23" fmla="*/ 5 h 29"/>
                <a:gd name="T24" fmla="*/ 265 w 267"/>
                <a:gd name="T25" fmla="*/ 3 h 29"/>
                <a:gd name="T26" fmla="*/ 240 w 267"/>
                <a:gd name="T27" fmla="*/ 0 h 29"/>
                <a:gd name="T28" fmla="*/ 210 w 267"/>
                <a:gd name="T29" fmla="*/ 4 h 29"/>
                <a:gd name="T30" fmla="*/ 200 w 267"/>
                <a:gd name="T31" fmla="*/ 5 h 29"/>
                <a:gd name="T32" fmla="*/ 197 w 267"/>
                <a:gd name="T33" fmla="*/ 5 h 29"/>
                <a:gd name="T34" fmla="*/ 203 w 267"/>
                <a:gd name="T35" fmla="*/ 2 h 29"/>
                <a:gd name="T36" fmla="*/ 185 w 267"/>
                <a:gd name="T37" fmla="*/ 5 h 29"/>
                <a:gd name="T38" fmla="*/ 151 w 267"/>
                <a:gd name="T39" fmla="*/ 6 h 29"/>
                <a:gd name="T40" fmla="*/ 148 w 267"/>
                <a:gd name="T41" fmla="*/ 4 h 29"/>
                <a:gd name="T42" fmla="*/ 146 w 267"/>
                <a:gd name="T43" fmla="*/ 6 h 29"/>
                <a:gd name="T44" fmla="*/ 0 w 267"/>
                <a:gd name="T45" fmla="*/ 8 h 29"/>
                <a:gd name="T46" fmla="*/ 21 w 267"/>
                <a:gd name="T47" fmla="*/ 11 h 29"/>
                <a:gd name="T48" fmla="*/ 30 w 267"/>
                <a:gd name="T49" fmla="*/ 17 h 29"/>
                <a:gd name="T50" fmla="*/ 13 w 267"/>
                <a:gd name="T51" fmla="*/ 17 h 29"/>
                <a:gd name="T52" fmla="*/ 17 w 267"/>
                <a:gd name="T53" fmla="*/ 24 h 29"/>
                <a:gd name="T54" fmla="*/ 56 w 267"/>
                <a:gd name="T55" fmla="*/ 17 h 29"/>
                <a:gd name="T56" fmla="*/ 62 w 267"/>
                <a:gd name="T57" fmla="*/ 22 h 29"/>
                <a:gd name="T58" fmla="*/ 59 w 267"/>
                <a:gd name="T59" fmla="*/ 23 h 29"/>
                <a:gd name="T60" fmla="*/ 85 w 267"/>
                <a:gd name="T61" fmla="*/ 21 h 29"/>
                <a:gd name="T62" fmla="*/ 85 w 267"/>
                <a:gd name="T63" fmla="*/ 25 h 29"/>
                <a:gd name="T64" fmla="*/ 120 w 267"/>
                <a:gd name="T65" fmla="*/ 21 h 29"/>
                <a:gd name="T66" fmla="*/ 119 w 267"/>
                <a:gd name="T67" fmla="*/ 22 h 29"/>
                <a:gd name="T68" fmla="*/ 164 w 267"/>
                <a:gd name="T69" fmla="*/ 18 h 29"/>
                <a:gd name="T70" fmla="*/ 150 w 267"/>
                <a:gd name="T71" fmla="*/ 23 h 29"/>
                <a:gd name="T72" fmla="*/ 170 w 267"/>
                <a:gd name="T73" fmla="*/ 20 h 29"/>
                <a:gd name="T74" fmla="*/ 165 w 267"/>
                <a:gd name="T75" fmla="*/ 25 h 29"/>
                <a:gd name="T76" fmla="*/ 201 w 267"/>
                <a:gd name="T77" fmla="*/ 17 h 29"/>
                <a:gd name="T78" fmla="*/ 198 w 267"/>
                <a:gd name="T7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67" h="29">
                  <a:moveTo>
                    <a:pt x="198" y="12"/>
                  </a:moveTo>
                  <a:cubicBezTo>
                    <a:pt x="201" y="10"/>
                    <a:pt x="217" y="11"/>
                    <a:pt x="218" y="14"/>
                  </a:cubicBezTo>
                  <a:cubicBezTo>
                    <a:pt x="216" y="15"/>
                    <a:pt x="207" y="16"/>
                    <a:pt x="212" y="18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42" y="15"/>
                    <a:pt x="212" y="20"/>
                    <a:pt x="204" y="22"/>
                  </a:cubicBezTo>
                  <a:cubicBezTo>
                    <a:pt x="221" y="23"/>
                    <a:pt x="226" y="19"/>
                    <a:pt x="244" y="19"/>
                  </a:cubicBezTo>
                  <a:cubicBezTo>
                    <a:pt x="239" y="18"/>
                    <a:pt x="235" y="16"/>
                    <a:pt x="233" y="15"/>
                  </a:cubicBezTo>
                  <a:cubicBezTo>
                    <a:pt x="232" y="10"/>
                    <a:pt x="249" y="12"/>
                    <a:pt x="261" y="12"/>
                  </a:cubicBezTo>
                  <a:cubicBezTo>
                    <a:pt x="253" y="10"/>
                    <a:pt x="258" y="8"/>
                    <a:pt x="263" y="6"/>
                  </a:cubicBezTo>
                  <a:cubicBezTo>
                    <a:pt x="264" y="6"/>
                    <a:pt x="265" y="6"/>
                    <a:pt x="265" y="6"/>
                  </a:cubicBezTo>
                  <a:cubicBezTo>
                    <a:pt x="267" y="5"/>
                    <a:pt x="267" y="5"/>
                    <a:pt x="267" y="5"/>
                  </a:cubicBezTo>
                  <a:cubicBezTo>
                    <a:pt x="266" y="5"/>
                    <a:pt x="266" y="5"/>
                    <a:pt x="266" y="5"/>
                  </a:cubicBezTo>
                  <a:cubicBezTo>
                    <a:pt x="266" y="5"/>
                    <a:pt x="266" y="4"/>
                    <a:pt x="265" y="3"/>
                  </a:cubicBezTo>
                  <a:cubicBezTo>
                    <a:pt x="254" y="4"/>
                    <a:pt x="247" y="0"/>
                    <a:pt x="240" y="0"/>
                  </a:cubicBezTo>
                  <a:cubicBezTo>
                    <a:pt x="247" y="8"/>
                    <a:pt x="218" y="2"/>
                    <a:pt x="210" y="4"/>
                  </a:cubicBezTo>
                  <a:cubicBezTo>
                    <a:pt x="200" y="5"/>
                    <a:pt x="200" y="5"/>
                    <a:pt x="200" y="5"/>
                  </a:cubicBezTo>
                  <a:cubicBezTo>
                    <a:pt x="197" y="5"/>
                    <a:pt x="197" y="5"/>
                    <a:pt x="197" y="5"/>
                  </a:cubicBezTo>
                  <a:cubicBezTo>
                    <a:pt x="196" y="4"/>
                    <a:pt x="197" y="3"/>
                    <a:pt x="203" y="2"/>
                  </a:cubicBezTo>
                  <a:cubicBezTo>
                    <a:pt x="198" y="3"/>
                    <a:pt x="183" y="3"/>
                    <a:pt x="185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0" y="5"/>
                    <a:pt x="148" y="5"/>
                    <a:pt x="148" y="4"/>
                  </a:cubicBezTo>
                  <a:cubicBezTo>
                    <a:pt x="147" y="5"/>
                    <a:pt x="146" y="5"/>
                    <a:pt x="146" y="6"/>
                  </a:cubicBezTo>
                  <a:cubicBezTo>
                    <a:pt x="97" y="7"/>
                    <a:pt x="48" y="8"/>
                    <a:pt x="0" y="8"/>
                  </a:cubicBezTo>
                  <a:cubicBezTo>
                    <a:pt x="7" y="9"/>
                    <a:pt x="13" y="10"/>
                    <a:pt x="21" y="11"/>
                  </a:cubicBezTo>
                  <a:cubicBezTo>
                    <a:pt x="10" y="16"/>
                    <a:pt x="33" y="12"/>
                    <a:pt x="30" y="17"/>
                  </a:cubicBezTo>
                  <a:cubicBezTo>
                    <a:pt x="25" y="19"/>
                    <a:pt x="17" y="18"/>
                    <a:pt x="13" y="17"/>
                  </a:cubicBezTo>
                  <a:cubicBezTo>
                    <a:pt x="11" y="19"/>
                    <a:pt x="18" y="21"/>
                    <a:pt x="17" y="24"/>
                  </a:cubicBezTo>
                  <a:cubicBezTo>
                    <a:pt x="35" y="27"/>
                    <a:pt x="38" y="16"/>
                    <a:pt x="56" y="17"/>
                  </a:cubicBezTo>
                  <a:cubicBezTo>
                    <a:pt x="55" y="20"/>
                    <a:pt x="50" y="23"/>
                    <a:pt x="62" y="22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78" y="19"/>
                    <a:pt x="74" y="29"/>
                    <a:pt x="85" y="21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94" y="22"/>
                    <a:pt x="110" y="22"/>
                    <a:pt x="120" y="21"/>
                  </a:cubicBezTo>
                  <a:cubicBezTo>
                    <a:pt x="119" y="22"/>
                    <a:pt x="119" y="22"/>
                    <a:pt x="119" y="22"/>
                  </a:cubicBezTo>
                  <a:cubicBezTo>
                    <a:pt x="146" y="17"/>
                    <a:pt x="134" y="21"/>
                    <a:pt x="164" y="18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1" y="25"/>
                    <a:pt x="163" y="20"/>
                    <a:pt x="170" y="20"/>
                  </a:cubicBezTo>
                  <a:cubicBezTo>
                    <a:pt x="170" y="21"/>
                    <a:pt x="172" y="24"/>
                    <a:pt x="165" y="25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0" y="14"/>
                    <a:pt x="199" y="14"/>
                    <a:pt x="198" y="12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5" name="Freeform 1454"/>
            <p:cNvSpPr>
              <a:spLocks/>
            </p:cNvSpPr>
            <p:nvPr/>
          </p:nvSpPr>
          <p:spPr bwMode="auto">
            <a:xfrm>
              <a:off x="3041" y="2227"/>
              <a:ext cx="393" cy="39"/>
            </a:xfrm>
            <a:custGeom>
              <a:avLst/>
              <a:gdLst>
                <a:gd name="T0" fmla="*/ 158 w 173"/>
                <a:gd name="T1" fmla="*/ 11 h 17"/>
                <a:gd name="T2" fmla="*/ 166 w 173"/>
                <a:gd name="T3" fmla="*/ 1 h 17"/>
                <a:gd name="T4" fmla="*/ 153 w 173"/>
                <a:gd name="T5" fmla="*/ 3 h 17"/>
                <a:gd name="T6" fmla="*/ 154 w 173"/>
                <a:gd name="T7" fmla="*/ 1 h 17"/>
                <a:gd name="T8" fmla="*/ 139 w 173"/>
                <a:gd name="T9" fmla="*/ 2 h 17"/>
                <a:gd name="T10" fmla="*/ 144 w 173"/>
                <a:gd name="T11" fmla="*/ 7 h 17"/>
                <a:gd name="T12" fmla="*/ 130 w 173"/>
                <a:gd name="T13" fmla="*/ 5 h 17"/>
                <a:gd name="T14" fmla="*/ 121 w 173"/>
                <a:gd name="T15" fmla="*/ 0 h 17"/>
                <a:gd name="T16" fmla="*/ 97 w 173"/>
                <a:gd name="T17" fmla="*/ 2 h 17"/>
                <a:gd name="T18" fmla="*/ 98 w 173"/>
                <a:gd name="T19" fmla="*/ 1 h 17"/>
                <a:gd name="T20" fmla="*/ 95 w 173"/>
                <a:gd name="T21" fmla="*/ 2 h 17"/>
                <a:gd name="T22" fmla="*/ 15 w 173"/>
                <a:gd name="T23" fmla="*/ 6 h 17"/>
                <a:gd name="T24" fmla="*/ 12 w 173"/>
                <a:gd name="T25" fmla="*/ 16 h 17"/>
                <a:gd name="T26" fmla="*/ 56 w 173"/>
                <a:gd name="T27" fmla="*/ 11 h 17"/>
                <a:gd name="T28" fmla="*/ 58 w 173"/>
                <a:gd name="T29" fmla="*/ 14 h 17"/>
                <a:gd name="T30" fmla="*/ 67 w 173"/>
                <a:gd name="T31" fmla="*/ 9 h 17"/>
                <a:gd name="T32" fmla="*/ 58 w 173"/>
                <a:gd name="T33" fmla="*/ 8 h 17"/>
                <a:gd name="T34" fmla="*/ 105 w 173"/>
                <a:gd name="T35" fmla="*/ 6 h 17"/>
                <a:gd name="T36" fmla="*/ 71 w 173"/>
                <a:gd name="T37" fmla="*/ 11 h 17"/>
                <a:gd name="T38" fmla="*/ 71 w 173"/>
                <a:gd name="T39" fmla="*/ 16 h 17"/>
                <a:gd name="T40" fmla="*/ 114 w 173"/>
                <a:gd name="T41" fmla="*/ 14 h 17"/>
                <a:gd name="T42" fmla="*/ 136 w 173"/>
                <a:gd name="T43" fmla="*/ 13 h 17"/>
                <a:gd name="T44" fmla="*/ 158 w 173"/>
                <a:gd name="T45" fmla="*/ 1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17">
                  <a:moveTo>
                    <a:pt x="158" y="11"/>
                  </a:moveTo>
                  <a:cubicBezTo>
                    <a:pt x="134" y="6"/>
                    <a:pt x="173" y="7"/>
                    <a:pt x="166" y="1"/>
                  </a:cubicBezTo>
                  <a:cubicBezTo>
                    <a:pt x="153" y="3"/>
                    <a:pt x="153" y="3"/>
                    <a:pt x="153" y="3"/>
                  </a:cubicBezTo>
                  <a:cubicBezTo>
                    <a:pt x="154" y="1"/>
                    <a:pt x="154" y="1"/>
                    <a:pt x="154" y="1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42" y="4"/>
                    <a:pt x="144" y="5"/>
                    <a:pt x="144" y="7"/>
                  </a:cubicBezTo>
                  <a:cubicBezTo>
                    <a:pt x="133" y="7"/>
                    <a:pt x="131" y="6"/>
                    <a:pt x="130" y="5"/>
                  </a:cubicBezTo>
                  <a:cubicBezTo>
                    <a:pt x="129" y="4"/>
                    <a:pt x="129" y="2"/>
                    <a:pt x="121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6" y="1"/>
                    <a:pt x="96" y="1"/>
                    <a:pt x="95" y="2"/>
                  </a:cubicBezTo>
                  <a:cubicBezTo>
                    <a:pt x="68" y="3"/>
                    <a:pt x="41" y="4"/>
                    <a:pt x="15" y="6"/>
                  </a:cubicBezTo>
                  <a:cubicBezTo>
                    <a:pt x="0" y="9"/>
                    <a:pt x="23" y="11"/>
                    <a:pt x="12" y="16"/>
                  </a:cubicBezTo>
                  <a:cubicBezTo>
                    <a:pt x="29" y="15"/>
                    <a:pt x="54" y="17"/>
                    <a:pt x="56" y="11"/>
                  </a:cubicBezTo>
                  <a:cubicBezTo>
                    <a:pt x="55" y="12"/>
                    <a:pt x="54" y="14"/>
                    <a:pt x="58" y="14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7" y="3"/>
                    <a:pt x="99" y="3"/>
                    <a:pt x="105" y="6"/>
                  </a:cubicBezTo>
                  <a:cubicBezTo>
                    <a:pt x="87" y="8"/>
                    <a:pt x="96" y="14"/>
                    <a:pt x="71" y="11"/>
                  </a:cubicBezTo>
                  <a:cubicBezTo>
                    <a:pt x="72" y="13"/>
                    <a:pt x="77" y="15"/>
                    <a:pt x="71" y="16"/>
                  </a:cubicBezTo>
                  <a:cubicBezTo>
                    <a:pt x="86" y="15"/>
                    <a:pt x="100" y="15"/>
                    <a:pt x="114" y="14"/>
                  </a:cubicBezTo>
                  <a:cubicBezTo>
                    <a:pt x="121" y="14"/>
                    <a:pt x="129" y="14"/>
                    <a:pt x="136" y="13"/>
                  </a:cubicBezTo>
                  <a:cubicBezTo>
                    <a:pt x="143" y="13"/>
                    <a:pt x="150" y="12"/>
                    <a:pt x="158" y="11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6" name="Freeform 1455"/>
            <p:cNvSpPr>
              <a:spLocks/>
            </p:cNvSpPr>
            <p:nvPr/>
          </p:nvSpPr>
          <p:spPr bwMode="auto">
            <a:xfrm>
              <a:off x="1142" y="2415"/>
              <a:ext cx="118" cy="98"/>
            </a:xfrm>
            <a:custGeom>
              <a:avLst/>
              <a:gdLst>
                <a:gd name="T0" fmla="*/ 34 w 52"/>
                <a:gd name="T1" fmla="*/ 19 h 43"/>
                <a:gd name="T2" fmla="*/ 45 w 52"/>
                <a:gd name="T3" fmla="*/ 18 h 43"/>
                <a:gd name="T4" fmla="*/ 40 w 52"/>
                <a:gd name="T5" fmla="*/ 15 h 43"/>
                <a:gd name="T6" fmla="*/ 27 w 52"/>
                <a:gd name="T7" fmla="*/ 19 h 43"/>
                <a:gd name="T8" fmla="*/ 24 w 52"/>
                <a:gd name="T9" fmla="*/ 14 h 43"/>
                <a:gd name="T10" fmla="*/ 35 w 52"/>
                <a:gd name="T11" fmla="*/ 16 h 43"/>
                <a:gd name="T12" fmla="*/ 30 w 52"/>
                <a:gd name="T13" fmla="*/ 14 h 43"/>
                <a:gd name="T14" fmla="*/ 36 w 52"/>
                <a:gd name="T15" fmla="*/ 5 h 43"/>
                <a:gd name="T16" fmla="*/ 30 w 52"/>
                <a:gd name="T17" fmla="*/ 1 h 43"/>
                <a:gd name="T18" fmla="*/ 17 w 52"/>
                <a:gd name="T19" fmla="*/ 5 h 43"/>
                <a:gd name="T20" fmla="*/ 20 w 52"/>
                <a:gd name="T21" fmla="*/ 5 h 43"/>
                <a:gd name="T22" fmla="*/ 17 w 52"/>
                <a:gd name="T23" fmla="*/ 7 h 43"/>
                <a:gd name="T24" fmla="*/ 24 w 52"/>
                <a:gd name="T25" fmla="*/ 8 h 43"/>
                <a:gd name="T26" fmla="*/ 22 w 52"/>
                <a:gd name="T27" fmla="*/ 11 h 43"/>
                <a:gd name="T28" fmla="*/ 21 w 52"/>
                <a:gd name="T29" fmla="*/ 9 h 43"/>
                <a:gd name="T30" fmla="*/ 20 w 52"/>
                <a:gd name="T31" fmla="*/ 15 h 43"/>
                <a:gd name="T32" fmla="*/ 17 w 52"/>
                <a:gd name="T33" fmla="*/ 14 h 43"/>
                <a:gd name="T34" fmla="*/ 22 w 52"/>
                <a:gd name="T35" fmla="*/ 20 h 43"/>
                <a:gd name="T36" fmla="*/ 15 w 52"/>
                <a:gd name="T37" fmla="*/ 19 h 43"/>
                <a:gd name="T38" fmla="*/ 12 w 52"/>
                <a:gd name="T39" fmla="*/ 28 h 43"/>
                <a:gd name="T40" fmla="*/ 16 w 52"/>
                <a:gd name="T41" fmla="*/ 28 h 43"/>
                <a:gd name="T42" fmla="*/ 8 w 52"/>
                <a:gd name="T43" fmla="*/ 31 h 43"/>
                <a:gd name="T44" fmla="*/ 6 w 52"/>
                <a:gd name="T45" fmla="*/ 39 h 43"/>
                <a:gd name="T46" fmla="*/ 35 w 52"/>
                <a:gd name="T47" fmla="*/ 43 h 43"/>
                <a:gd name="T48" fmla="*/ 37 w 52"/>
                <a:gd name="T49" fmla="*/ 43 h 43"/>
                <a:gd name="T50" fmla="*/ 36 w 52"/>
                <a:gd name="T51" fmla="*/ 43 h 43"/>
                <a:gd name="T52" fmla="*/ 36 w 52"/>
                <a:gd name="T53" fmla="*/ 42 h 43"/>
                <a:gd name="T54" fmla="*/ 47 w 52"/>
                <a:gd name="T55" fmla="*/ 40 h 43"/>
                <a:gd name="T56" fmla="*/ 40 w 52"/>
                <a:gd name="T57" fmla="*/ 39 h 43"/>
                <a:gd name="T58" fmla="*/ 52 w 52"/>
                <a:gd name="T59" fmla="*/ 36 h 43"/>
                <a:gd name="T60" fmla="*/ 27 w 52"/>
                <a:gd name="T61" fmla="*/ 27 h 43"/>
                <a:gd name="T62" fmla="*/ 35 w 52"/>
                <a:gd name="T63" fmla="*/ 20 h 43"/>
                <a:gd name="T64" fmla="*/ 41 w 52"/>
                <a:gd name="T65" fmla="*/ 23 h 43"/>
                <a:gd name="T66" fmla="*/ 44 w 52"/>
                <a:gd name="T67" fmla="*/ 19 h 43"/>
                <a:gd name="T68" fmla="*/ 34 w 52"/>
                <a:gd name="T69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2" h="43">
                  <a:moveTo>
                    <a:pt x="34" y="19"/>
                  </a:moveTo>
                  <a:cubicBezTo>
                    <a:pt x="36" y="14"/>
                    <a:pt x="41" y="20"/>
                    <a:pt x="45" y="18"/>
                  </a:cubicBezTo>
                  <a:cubicBezTo>
                    <a:pt x="45" y="16"/>
                    <a:pt x="41" y="16"/>
                    <a:pt x="40" y="15"/>
                  </a:cubicBezTo>
                  <a:cubicBezTo>
                    <a:pt x="41" y="19"/>
                    <a:pt x="28" y="14"/>
                    <a:pt x="27" y="19"/>
                  </a:cubicBezTo>
                  <a:cubicBezTo>
                    <a:pt x="20" y="19"/>
                    <a:pt x="21" y="16"/>
                    <a:pt x="24" y="14"/>
                  </a:cubicBezTo>
                  <a:cubicBezTo>
                    <a:pt x="32" y="12"/>
                    <a:pt x="28" y="16"/>
                    <a:pt x="35" y="16"/>
                  </a:cubicBezTo>
                  <a:cubicBezTo>
                    <a:pt x="35" y="14"/>
                    <a:pt x="33" y="14"/>
                    <a:pt x="30" y="14"/>
                  </a:cubicBezTo>
                  <a:cubicBezTo>
                    <a:pt x="33" y="11"/>
                    <a:pt x="25" y="7"/>
                    <a:pt x="36" y="5"/>
                  </a:cubicBezTo>
                  <a:cubicBezTo>
                    <a:pt x="36" y="2"/>
                    <a:pt x="32" y="2"/>
                    <a:pt x="30" y="1"/>
                  </a:cubicBezTo>
                  <a:cubicBezTo>
                    <a:pt x="22" y="0"/>
                    <a:pt x="23" y="4"/>
                    <a:pt x="17" y="5"/>
                  </a:cubicBezTo>
                  <a:cubicBezTo>
                    <a:pt x="18" y="5"/>
                    <a:pt x="19" y="4"/>
                    <a:pt x="20" y="5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21" y="5"/>
                    <a:pt x="24" y="7"/>
                    <a:pt x="24" y="8"/>
                  </a:cubicBezTo>
                  <a:cubicBezTo>
                    <a:pt x="24" y="9"/>
                    <a:pt x="24" y="11"/>
                    <a:pt x="22" y="11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18" y="11"/>
                    <a:pt x="25" y="13"/>
                    <a:pt x="20" y="15"/>
                  </a:cubicBezTo>
                  <a:cubicBezTo>
                    <a:pt x="18" y="15"/>
                    <a:pt x="18" y="14"/>
                    <a:pt x="17" y="14"/>
                  </a:cubicBezTo>
                  <a:cubicBezTo>
                    <a:pt x="21" y="16"/>
                    <a:pt x="20" y="17"/>
                    <a:pt x="22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23" y="20"/>
                    <a:pt x="18" y="25"/>
                    <a:pt x="12" y="28"/>
                  </a:cubicBezTo>
                  <a:cubicBezTo>
                    <a:pt x="14" y="28"/>
                    <a:pt x="15" y="27"/>
                    <a:pt x="16" y="28"/>
                  </a:cubicBezTo>
                  <a:cubicBezTo>
                    <a:pt x="17" y="29"/>
                    <a:pt x="11" y="31"/>
                    <a:pt x="8" y="31"/>
                  </a:cubicBezTo>
                  <a:cubicBezTo>
                    <a:pt x="13" y="32"/>
                    <a:pt x="0" y="38"/>
                    <a:pt x="6" y="39"/>
                  </a:cubicBezTo>
                  <a:cubicBezTo>
                    <a:pt x="16" y="41"/>
                    <a:pt x="26" y="42"/>
                    <a:pt x="35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42" y="40"/>
                    <a:pt x="42" y="40"/>
                    <a:pt x="47" y="40"/>
                  </a:cubicBezTo>
                  <a:cubicBezTo>
                    <a:pt x="44" y="39"/>
                    <a:pt x="39" y="41"/>
                    <a:pt x="40" y="39"/>
                  </a:cubicBezTo>
                  <a:cubicBezTo>
                    <a:pt x="43" y="39"/>
                    <a:pt x="50" y="38"/>
                    <a:pt x="52" y="36"/>
                  </a:cubicBezTo>
                  <a:cubicBezTo>
                    <a:pt x="49" y="32"/>
                    <a:pt x="33" y="32"/>
                    <a:pt x="27" y="27"/>
                  </a:cubicBezTo>
                  <a:cubicBezTo>
                    <a:pt x="32" y="26"/>
                    <a:pt x="33" y="22"/>
                    <a:pt x="35" y="20"/>
                  </a:cubicBezTo>
                  <a:cubicBezTo>
                    <a:pt x="40" y="20"/>
                    <a:pt x="41" y="22"/>
                    <a:pt x="41" y="23"/>
                  </a:cubicBezTo>
                  <a:cubicBezTo>
                    <a:pt x="42" y="22"/>
                    <a:pt x="43" y="21"/>
                    <a:pt x="44" y="19"/>
                  </a:cubicBezTo>
                  <a:lnTo>
                    <a:pt x="34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7" name="Freeform 1456"/>
            <p:cNvSpPr>
              <a:spLocks/>
            </p:cNvSpPr>
            <p:nvPr/>
          </p:nvSpPr>
          <p:spPr bwMode="auto">
            <a:xfrm>
              <a:off x="1162" y="2515"/>
              <a:ext cx="88" cy="57"/>
            </a:xfrm>
            <a:custGeom>
              <a:avLst/>
              <a:gdLst>
                <a:gd name="T0" fmla="*/ 27 w 39"/>
                <a:gd name="T1" fmla="*/ 23 h 25"/>
                <a:gd name="T2" fmla="*/ 19 w 39"/>
                <a:gd name="T3" fmla="*/ 25 h 25"/>
                <a:gd name="T4" fmla="*/ 9 w 39"/>
                <a:gd name="T5" fmla="*/ 15 h 25"/>
                <a:gd name="T6" fmla="*/ 12 w 39"/>
                <a:gd name="T7" fmla="*/ 15 h 25"/>
                <a:gd name="T8" fmla="*/ 7 w 39"/>
                <a:gd name="T9" fmla="*/ 10 h 25"/>
                <a:gd name="T10" fmla="*/ 4 w 39"/>
                <a:gd name="T11" fmla="*/ 8 h 25"/>
                <a:gd name="T12" fmla="*/ 1 w 39"/>
                <a:gd name="T13" fmla="*/ 7 h 25"/>
                <a:gd name="T14" fmla="*/ 2 w 39"/>
                <a:gd name="T15" fmla="*/ 4 h 25"/>
                <a:gd name="T16" fmla="*/ 4 w 39"/>
                <a:gd name="T17" fmla="*/ 3 h 25"/>
                <a:gd name="T18" fmla="*/ 5 w 39"/>
                <a:gd name="T19" fmla="*/ 3 h 25"/>
                <a:gd name="T20" fmla="*/ 4 w 39"/>
                <a:gd name="T21" fmla="*/ 3 h 25"/>
                <a:gd name="T22" fmla="*/ 4 w 39"/>
                <a:gd name="T23" fmla="*/ 2 h 25"/>
                <a:gd name="T24" fmla="*/ 7 w 39"/>
                <a:gd name="T25" fmla="*/ 3 h 25"/>
                <a:gd name="T26" fmla="*/ 7 w 39"/>
                <a:gd name="T27" fmla="*/ 2 h 25"/>
                <a:gd name="T28" fmla="*/ 16 w 39"/>
                <a:gd name="T29" fmla="*/ 1 h 25"/>
                <a:gd name="T30" fmla="*/ 18 w 39"/>
                <a:gd name="T31" fmla="*/ 2 h 25"/>
                <a:gd name="T32" fmla="*/ 8 w 39"/>
                <a:gd name="T33" fmla="*/ 3 h 25"/>
                <a:gd name="T34" fmla="*/ 13 w 39"/>
                <a:gd name="T35" fmla="*/ 3 h 25"/>
                <a:gd name="T36" fmla="*/ 9 w 39"/>
                <a:gd name="T37" fmla="*/ 5 h 25"/>
                <a:gd name="T38" fmla="*/ 14 w 39"/>
                <a:gd name="T39" fmla="*/ 7 h 25"/>
                <a:gd name="T40" fmla="*/ 10 w 39"/>
                <a:gd name="T41" fmla="*/ 10 h 25"/>
                <a:gd name="T42" fmla="*/ 18 w 39"/>
                <a:gd name="T43" fmla="*/ 9 h 25"/>
                <a:gd name="T44" fmla="*/ 19 w 39"/>
                <a:gd name="T45" fmla="*/ 12 h 25"/>
                <a:gd name="T46" fmla="*/ 39 w 39"/>
                <a:gd name="T47" fmla="*/ 10 h 25"/>
                <a:gd name="T48" fmla="*/ 31 w 39"/>
                <a:gd name="T49" fmla="*/ 17 h 25"/>
                <a:gd name="T50" fmla="*/ 23 w 39"/>
                <a:gd name="T51" fmla="*/ 13 h 25"/>
                <a:gd name="T52" fmla="*/ 14 w 39"/>
                <a:gd name="T53" fmla="*/ 13 h 25"/>
                <a:gd name="T54" fmla="*/ 20 w 39"/>
                <a:gd name="T55" fmla="*/ 17 h 25"/>
                <a:gd name="T56" fmla="*/ 19 w 39"/>
                <a:gd name="T57" fmla="*/ 17 h 25"/>
                <a:gd name="T58" fmla="*/ 28 w 39"/>
                <a:gd name="T59" fmla="*/ 20 h 25"/>
                <a:gd name="T60" fmla="*/ 25 w 39"/>
                <a:gd name="T61" fmla="*/ 22 h 25"/>
                <a:gd name="T62" fmla="*/ 27 w 39"/>
                <a:gd name="T63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" h="25">
                  <a:moveTo>
                    <a:pt x="27" y="23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3" y="21"/>
                    <a:pt x="13" y="19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0" y="14"/>
                    <a:pt x="8" y="12"/>
                    <a:pt x="7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0" y="6"/>
                    <a:pt x="1" y="4"/>
                    <a:pt x="2" y="4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7" y="1"/>
                    <a:pt x="4" y="3"/>
                    <a:pt x="7" y="3"/>
                  </a:cubicBezTo>
                  <a:cubicBezTo>
                    <a:pt x="7" y="2"/>
                    <a:pt x="8" y="2"/>
                    <a:pt x="7" y="2"/>
                  </a:cubicBezTo>
                  <a:cubicBezTo>
                    <a:pt x="9" y="2"/>
                    <a:pt x="14" y="0"/>
                    <a:pt x="16" y="1"/>
                  </a:cubicBezTo>
                  <a:cubicBezTo>
                    <a:pt x="17" y="1"/>
                    <a:pt x="17" y="1"/>
                    <a:pt x="18" y="2"/>
                  </a:cubicBezTo>
                  <a:cubicBezTo>
                    <a:pt x="11" y="5"/>
                    <a:pt x="16" y="0"/>
                    <a:pt x="8" y="3"/>
                  </a:cubicBezTo>
                  <a:cubicBezTo>
                    <a:pt x="9" y="4"/>
                    <a:pt x="12" y="3"/>
                    <a:pt x="13" y="3"/>
                  </a:cubicBezTo>
                  <a:cubicBezTo>
                    <a:pt x="13" y="4"/>
                    <a:pt x="11" y="4"/>
                    <a:pt x="9" y="5"/>
                  </a:cubicBezTo>
                  <a:cubicBezTo>
                    <a:pt x="12" y="4"/>
                    <a:pt x="9" y="7"/>
                    <a:pt x="14" y="7"/>
                  </a:cubicBezTo>
                  <a:cubicBezTo>
                    <a:pt x="17" y="9"/>
                    <a:pt x="8" y="8"/>
                    <a:pt x="1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5" y="15"/>
                    <a:pt x="31" y="8"/>
                    <a:pt x="39" y="10"/>
                  </a:cubicBezTo>
                  <a:cubicBezTo>
                    <a:pt x="35" y="11"/>
                    <a:pt x="30" y="14"/>
                    <a:pt x="31" y="17"/>
                  </a:cubicBezTo>
                  <a:cubicBezTo>
                    <a:pt x="29" y="16"/>
                    <a:pt x="23" y="15"/>
                    <a:pt x="23" y="13"/>
                  </a:cubicBezTo>
                  <a:cubicBezTo>
                    <a:pt x="20" y="17"/>
                    <a:pt x="20" y="10"/>
                    <a:pt x="14" y="13"/>
                  </a:cubicBezTo>
                  <a:cubicBezTo>
                    <a:pt x="18" y="14"/>
                    <a:pt x="20" y="15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9"/>
                    <a:pt x="28" y="17"/>
                    <a:pt x="28" y="20"/>
                  </a:cubicBezTo>
                  <a:cubicBezTo>
                    <a:pt x="29" y="21"/>
                    <a:pt x="27" y="21"/>
                    <a:pt x="25" y="22"/>
                  </a:cubicBezTo>
                  <a:cubicBezTo>
                    <a:pt x="27" y="22"/>
                    <a:pt x="29" y="23"/>
                    <a:pt x="27" y="23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8" name="Freeform 1458"/>
            <p:cNvSpPr>
              <a:spLocks/>
            </p:cNvSpPr>
            <p:nvPr/>
          </p:nvSpPr>
          <p:spPr bwMode="auto">
            <a:xfrm>
              <a:off x="2789" y="1149"/>
              <a:ext cx="227" cy="102"/>
            </a:xfrm>
            <a:custGeom>
              <a:avLst/>
              <a:gdLst>
                <a:gd name="T0" fmla="*/ 38 w 100"/>
                <a:gd name="T1" fmla="*/ 22 h 45"/>
                <a:gd name="T2" fmla="*/ 36 w 100"/>
                <a:gd name="T3" fmla="*/ 14 h 45"/>
                <a:gd name="T4" fmla="*/ 28 w 100"/>
                <a:gd name="T5" fmla="*/ 19 h 45"/>
                <a:gd name="T6" fmla="*/ 37 w 100"/>
                <a:gd name="T7" fmla="*/ 28 h 45"/>
                <a:gd name="T8" fmla="*/ 26 w 100"/>
                <a:gd name="T9" fmla="*/ 32 h 45"/>
                <a:gd name="T10" fmla="*/ 31 w 100"/>
                <a:gd name="T11" fmla="*/ 23 h 45"/>
                <a:gd name="T12" fmla="*/ 25 w 100"/>
                <a:gd name="T13" fmla="*/ 27 h 45"/>
                <a:gd name="T14" fmla="*/ 8 w 100"/>
                <a:gd name="T15" fmla="*/ 25 h 45"/>
                <a:gd name="T16" fmla="*/ 1 w 100"/>
                <a:gd name="T17" fmla="*/ 31 h 45"/>
                <a:gd name="T18" fmla="*/ 9 w 100"/>
                <a:gd name="T19" fmla="*/ 40 h 45"/>
                <a:gd name="T20" fmla="*/ 8 w 100"/>
                <a:gd name="T21" fmla="*/ 37 h 45"/>
                <a:gd name="T22" fmla="*/ 12 w 100"/>
                <a:gd name="T23" fmla="*/ 39 h 45"/>
                <a:gd name="T24" fmla="*/ 15 w 100"/>
                <a:gd name="T25" fmla="*/ 33 h 45"/>
                <a:gd name="T26" fmla="*/ 19 w 100"/>
                <a:gd name="T27" fmla="*/ 34 h 45"/>
                <a:gd name="T28" fmla="*/ 17 w 100"/>
                <a:gd name="T29" fmla="*/ 35 h 45"/>
                <a:gd name="T30" fmla="*/ 26 w 100"/>
                <a:gd name="T31" fmla="*/ 35 h 45"/>
                <a:gd name="T32" fmla="*/ 25 w 100"/>
                <a:gd name="T33" fmla="*/ 37 h 45"/>
                <a:gd name="T34" fmla="*/ 37 w 100"/>
                <a:gd name="T35" fmla="*/ 32 h 45"/>
                <a:gd name="T36" fmla="*/ 34 w 100"/>
                <a:gd name="T37" fmla="*/ 37 h 45"/>
                <a:gd name="T38" fmla="*/ 53 w 100"/>
                <a:gd name="T39" fmla="*/ 37 h 45"/>
                <a:gd name="T40" fmla="*/ 52 w 100"/>
                <a:gd name="T41" fmla="*/ 34 h 45"/>
                <a:gd name="T42" fmla="*/ 57 w 100"/>
                <a:gd name="T43" fmla="*/ 40 h 45"/>
                <a:gd name="T44" fmla="*/ 76 w 100"/>
                <a:gd name="T45" fmla="*/ 39 h 45"/>
                <a:gd name="T46" fmla="*/ 100 w 100"/>
                <a:gd name="T47" fmla="*/ 10 h 45"/>
                <a:gd name="T48" fmla="*/ 97 w 100"/>
                <a:gd name="T49" fmla="*/ 11 h 45"/>
                <a:gd name="T50" fmla="*/ 98 w 100"/>
                <a:gd name="T51" fmla="*/ 2 h 45"/>
                <a:gd name="T52" fmla="*/ 90 w 100"/>
                <a:gd name="T53" fmla="*/ 9 h 45"/>
                <a:gd name="T54" fmla="*/ 88 w 100"/>
                <a:gd name="T55" fmla="*/ 0 h 45"/>
                <a:gd name="T56" fmla="*/ 54 w 100"/>
                <a:gd name="T57" fmla="*/ 26 h 45"/>
                <a:gd name="T58" fmla="*/ 39 w 100"/>
                <a:gd name="T59" fmla="*/ 21 h 45"/>
                <a:gd name="T60" fmla="*/ 48 w 100"/>
                <a:gd name="T61" fmla="*/ 15 h 45"/>
                <a:gd name="T62" fmla="*/ 40 w 100"/>
                <a:gd name="T63" fmla="*/ 14 h 45"/>
                <a:gd name="T64" fmla="*/ 38 w 100"/>
                <a:gd name="T65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0" h="45">
                  <a:moveTo>
                    <a:pt x="38" y="22"/>
                  </a:moveTo>
                  <a:cubicBezTo>
                    <a:pt x="25" y="23"/>
                    <a:pt x="41" y="16"/>
                    <a:pt x="36" y="14"/>
                  </a:cubicBezTo>
                  <a:cubicBezTo>
                    <a:pt x="32" y="15"/>
                    <a:pt x="31" y="18"/>
                    <a:pt x="28" y="19"/>
                  </a:cubicBezTo>
                  <a:cubicBezTo>
                    <a:pt x="39" y="17"/>
                    <a:pt x="26" y="29"/>
                    <a:pt x="37" y="28"/>
                  </a:cubicBezTo>
                  <a:cubicBezTo>
                    <a:pt x="35" y="33"/>
                    <a:pt x="29" y="33"/>
                    <a:pt x="26" y="32"/>
                  </a:cubicBezTo>
                  <a:cubicBezTo>
                    <a:pt x="22" y="26"/>
                    <a:pt x="29" y="28"/>
                    <a:pt x="31" y="23"/>
                  </a:cubicBezTo>
                  <a:cubicBezTo>
                    <a:pt x="26" y="23"/>
                    <a:pt x="27" y="24"/>
                    <a:pt x="25" y="27"/>
                  </a:cubicBezTo>
                  <a:cubicBezTo>
                    <a:pt x="19" y="26"/>
                    <a:pt x="11" y="33"/>
                    <a:pt x="8" y="25"/>
                  </a:cubicBezTo>
                  <a:cubicBezTo>
                    <a:pt x="4" y="26"/>
                    <a:pt x="4" y="29"/>
                    <a:pt x="1" y="31"/>
                  </a:cubicBezTo>
                  <a:cubicBezTo>
                    <a:pt x="0" y="37"/>
                    <a:pt x="7" y="35"/>
                    <a:pt x="9" y="40"/>
                  </a:cubicBezTo>
                  <a:cubicBezTo>
                    <a:pt x="8" y="39"/>
                    <a:pt x="8" y="38"/>
                    <a:pt x="8" y="37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8" y="36"/>
                    <a:pt x="13" y="33"/>
                    <a:pt x="15" y="33"/>
                  </a:cubicBezTo>
                  <a:cubicBezTo>
                    <a:pt x="16" y="33"/>
                    <a:pt x="19" y="33"/>
                    <a:pt x="19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9" y="37"/>
                    <a:pt x="23" y="31"/>
                    <a:pt x="26" y="35"/>
                  </a:cubicBezTo>
                  <a:cubicBezTo>
                    <a:pt x="26" y="36"/>
                    <a:pt x="25" y="37"/>
                    <a:pt x="25" y="37"/>
                  </a:cubicBezTo>
                  <a:cubicBezTo>
                    <a:pt x="28" y="34"/>
                    <a:pt x="32" y="34"/>
                    <a:pt x="37" y="32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8" y="31"/>
                    <a:pt x="47" y="33"/>
                    <a:pt x="53" y="37"/>
                  </a:cubicBezTo>
                  <a:cubicBezTo>
                    <a:pt x="53" y="36"/>
                    <a:pt x="51" y="35"/>
                    <a:pt x="52" y="34"/>
                  </a:cubicBezTo>
                  <a:cubicBezTo>
                    <a:pt x="56" y="33"/>
                    <a:pt x="59" y="37"/>
                    <a:pt x="57" y="40"/>
                  </a:cubicBezTo>
                  <a:cubicBezTo>
                    <a:pt x="61" y="35"/>
                    <a:pt x="71" y="45"/>
                    <a:pt x="76" y="39"/>
                  </a:cubicBezTo>
                  <a:cubicBezTo>
                    <a:pt x="84" y="29"/>
                    <a:pt x="92" y="19"/>
                    <a:pt x="100" y="10"/>
                  </a:cubicBezTo>
                  <a:cubicBezTo>
                    <a:pt x="99" y="10"/>
                    <a:pt x="98" y="11"/>
                    <a:pt x="97" y="11"/>
                  </a:cubicBezTo>
                  <a:cubicBezTo>
                    <a:pt x="95" y="6"/>
                    <a:pt x="94" y="7"/>
                    <a:pt x="98" y="2"/>
                  </a:cubicBezTo>
                  <a:cubicBezTo>
                    <a:pt x="94" y="5"/>
                    <a:pt x="95" y="9"/>
                    <a:pt x="90" y="9"/>
                  </a:cubicBezTo>
                  <a:cubicBezTo>
                    <a:pt x="92" y="6"/>
                    <a:pt x="93" y="1"/>
                    <a:pt x="88" y="0"/>
                  </a:cubicBezTo>
                  <a:cubicBezTo>
                    <a:pt x="75" y="5"/>
                    <a:pt x="66" y="19"/>
                    <a:pt x="54" y="26"/>
                  </a:cubicBezTo>
                  <a:cubicBezTo>
                    <a:pt x="53" y="22"/>
                    <a:pt x="44" y="22"/>
                    <a:pt x="39" y="21"/>
                  </a:cubicBezTo>
                  <a:cubicBezTo>
                    <a:pt x="41" y="17"/>
                    <a:pt x="45" y="16"/>
                    <a:pt x="48" y="15"/>
                  </a:cubicBezTo>
                  <a:cubicBezTo>
                    <a:pt x="46" y="15"/>
                    <a:pt x="42" y="15"/>
                    <a:pt x="40" y="14"/>
                  </a:cubicBezTo>
                  <a:lnTo>
                    <a:pt x="38" y="22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59" name="Freeform 1459"/>
            <p:cNvSpPr>
              <a:spLocks/>
            </p:cNvSpPr>
            <p:nvPr/>
          </p:nvSpPr>
          <p:spPr bwMode="auto">
            <a:xfrm>
              <a:off x="2254" y="935"/>
              <a:ext cx="1863" cy="275"/>
            </a:xfrm>
            <a:custGeom>
              <a:avLst/>
              <a:gdLst>
                <a:gd name="T0" fmla="*/ 330 w 821"/>
                <a:gd name="T1" fmla="*/ 87 h 121"/>
                <a:gd name="T2" fmla="*/ 297 w 821"/>
                <a:gd name="T3" fmla="*/ 81 h 121"/>
                <a:gd name="T4" fmla="*/ 246 w 821"/>
                <a:gd name="T5" fmla="*/ 83 h 121"/>
                <a:gd name="T6" fmla="*/ 185 w 821"/>
                <a:gd name="T7" fmla="*/ 74 h 121"/>
                <a:gd name="T8" fmla="*/ 162 w 821"/>
                <a:gd name="T9" fmla="*/ 73 h 121"/>
                <a:gd name="T10" fmla="*/ 76 w 821"/>
                <a:gd name="T11" fmla="*/ 60 h 121"/>
                <a:gd name="T12" fmla="*/ 16 w 821"/>
                <a:gd name="T13" fmla="*/ 46 h 121"/>
                <a:gd name="T14" fmla="*/ 53 w 821"/>
                <a:gd name="T15" fmla="*/ 40 h 121"/>
                <a:gd name="T16" fmla="*/ 115 w 821"/>
                <a:gd name="T17" fmla="*/ 38 h 121"/>
                <a:gd name="T18" fmla="*/ 124 w 821"/>
                <a:gd name="T19" fmla="*/ 29 h 121"/>
                <a:gd name="T20" fmla="*/ 201 w 821"/>
                <a:gd name="T21" fmla="*/ 35 h 121"/>
                <a:gd name="T22" fmla="*/ 241 w 821"/>
                <a:gd name="T23" fmla="*/ 40 h 121"/>
                <a:gd name="T24" fmla="*/ 290 w 821"/>
                <a:gd name="T25" fmla="*/ 38 h 121"/>
                <a:gd name="T26" fmla="*/ 353 w 821"/>
                <a:gd name="T27" fmla="*/ 34 h 121"/>
                <a:gd name="T28" fmla="*/ 355 w 821"/>
                <a:gd name="T29" fmla="*/ 27 h 121"/>
                <a:gd name="T30" fmla="*/ 345 w 821"/>
                <a:gd name="T31" fmla="*/ 26 h 121"/>
                <a:gd name="T32" fmla="*/ 317 w 821"/>
                <a:gd name="T33" fmla="*/ 21 h 121"/>
                <a:gd name="T34" fmla="*/ 361 w 821"/>
                <a:gd name="T35" fmla="*/ 10 h 121"/>
                <a:gd name="T36" fmla="*/ 390 w 821"/>
                <a:gd name="T37" fmla="*/ 12 h 121"/>
                <a:gd name="T38" fmla="*/ 396 w 821"/>
                <a:gd name="T39" fmla="*/ 21 h 121"/>
                <a:gd name="T40" fmla="*/ 424 w 821"/>
                <a:gd name="T41" fmla="*/ 38 h 121"/>
                <a:gd name="T42" fmla="*/ 433 w 821"/>
                <a:gd name="T43" fmla="*/ 22 h 121"/>
                <a:gd name="T44" fmla="*/ 423 w 821"/>
                <a:gd name="T45" fmla="*/ 11 h 121"/>
                <a:gd name="T46" fmla="*/ 462 w 821"/>
                <a:gd name="T47" fmla="*/ 20 h 121"/>
                <a:gd name="T48" fmla="*/ 502 w 821"/>
                <a:gd name="T49" fmla="*/ 21 h 121"/>
                <a:gd name="T50" fmla="*/ 488 w 821"/>
                <a:gd name="T51" fmla="*/ 21 h 121"/>
                <a:gd name="T52" fmla="*/ 499 w 821"/>
                <a:gd name="T53" fmla="*/ 39 h 121"/>
                <a:gd name="T54" fmla="*/ 518 w 821"/>
                <a:gd name="T55" fmla="*/ 36 h 121"/>
                <a:gd name="T56" fmla="*/ 535 w 821"/>
                <a:gd name="T57" fmla="*/ 19 h 121"/>
                <a:gd name="T58" fmla="*/ 558 w 821"/>
                <a:gd name="T59" fmla="*/ 20 h 121"/>
                <a:gd name="T60" fmla="*/ 582 w 821"/>
                <a:gd name="T61" fmla="*/ 12 h 121"/>
                <a:gd name="T62" fmla="*/ 568 w 821"/>
                <a:gd name="T63" fmla="*/ 18 h 121"/>
                <a:gd name="T64" fmla="*/ 588 w 821"/>
                <a:gd name="T65" fmla="*/ 28 h 121"/>
                <a:gd name="T66" fmla="*/ 608 w 821"/>
                <a:gd name="T67" fmla="*/ 13 h 121"/>
                <a:gd name="T68" fmla="*/ 615 w 821"/>
                <a:gd name="T69" fmla="*/ 33 h 121"/>
                <a:gd name="T70" fmla="*/ 637 w 821"/>
                <a:gd name="T71" fmla="*/ 28 h 121"/>
                <a:gd name="T72" fmla="*/ 653 w 821"/>
                <a:gd name="T73" fmla="*/ 31 h 121"/>
                <a:gd name="T74" fmla="*/ 679 w 821"/>
                <a:gd name="T75" fmla="*/ 37 h 121"/>
                <a:gd name="T76" fmla="*/ 753 w 821"/>
                <a:gd name="T77" fmla="*/ 31 h 121"/>
                <a:gd name="T78" fmla="*/ 745 w 821"/>
                <a:gd name="T79" fmla="*/ 50 h 121"/>
                <a:gd name="T80" fmla="*/ 768 w 821"/>
                <a:gd name="T81" fmla="*/ 48 h 121"/>
                <a:gd name="T82" fmla="*/ 768 w 821"/>
                <a:gd name="T83" fmla="*/ 41 h 121"/>
                <a:gd name="T84" fmla="*/ 806 w 821"/>
                <a:gd name="T85" fmla="*/ 52 h 121"/>
                <a:gd name="T86" fmla="*/ 808 w 821"/>
                <a:gd name="T87" fmla="*/ 74 h 121"/>
                <a:gd name="T88" fmla="*/ 764 w 821"/>
                <a:gd name="T89" fmla="*/ 84 h 121"/>
                <a:gd name="T90" fmla="*/ 798 w 821"/>
                <a:gd name="T91" fmla="*/ 88 h 121"/>
                <a:gd name="T92" fmla="*/ 807 w 821"/>
                <a:gd name="T93" fmla="*/ 96 h 121"/>
                <a:gd name="T94" fmla="*/ 782 w 821"/>
                <a:gd name="T95" fmla="*/ 108 h 121"/>
                <a:gd name="T96" fmla="*/ 763 w 821"/>
                <a:gd name="T97" fmla="*/ 104 h 121"/>
                <a:gd name="T98" fmla="*/ 735 w 821"/>
                <a:gd name="T99" fmla="*/ 114 h 121"/>
                <a:gd name="T100" fmla="*/ 702 w 821"/>
                <a:gd name="T101" fmla="*/ 101 h 121"/>
                <a:gd name="T102" fmla="*/ 660 w 821"/>
                <a:gd name="T103" fmla="*/ 90 h 121"/>
                <a:gd name="T104" fmla="*/ 600 w 821"/>
                <a:gd name="T105" fmla="*/ 105 h 121"/>
                <a:gd name="T106" fmla="*/ 523 w 821"/>
                <a:gd name="T107" fmla="*/ 110 h 121"/>
                <a:gd name="T108" fmla="*/ 530 w 821"/>
                <a:gd name="T109" fmla="*/ 76 h 121"/>
                <a:gd name="T110" fmla="*/ 495 w 821"/>
                <a:gd name="T111" fmla="*/ 107 h 121"/>
                <a:gd name="T112" fmla="*/ 441 w 821"/>
                <a:gd name="T113" fmla="*/ 108 h 121"/>
                <a:gd name="T114" fmla="*/ 416 w 821"/>
                <a:gd name="T115" fmla="*/ 106 h 121"/>
                <a:gd name="T116" fmla="*/ 402 w 821"/>
                <a:gd name="T117" fmla="*/ 117 h 121"/>
                <a:gd name="T118" fmla="*/ 391 w 821"/>
                <a:gd name="T119" fmla="*/ 106 h 121"/>
                <a:gd name="T120" fmla="*/ 374 w 821"/>
                <a:gd name="T121" fmla="*/ 7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21" h="121">
                  <a:moveTo>
                    <a:pt x="355" y="79"/>
                  </a:moveTo>
                  <a:cubicBezTo>
                    <a:pt x="355" y="79"/>
                    <a:pt x="355" y="80"/>
                    <a:pt x="354" y="80"/>
                  </a:cubicBezTo>
                  <a:cubicBezTo>
                    <a:pt x="355" y="79"/>
                    <a:pt x="355" y="79"/>
                    <a:pt x="355" y="79"/>
                  </a:cubicBezTo>
                  <a:cubicBezTo>
                    <a:pt x="351" y="78"/>
                    <a:pt x="351" y="78"/>
                    <a:pt x="351" y="78"/>
                  </a:cubicBezTo>
                  <a:cubicBezTo>
                    <a:pt x="351" y="78"/>
                    <a:pt x="350" y="78"/>
                    <a:pt x="350" y="78"/>
                  </a:cubicBezTo>
                  <a:cubicBezTo>
                    <a:pt x="350" y="78"/>
                    <a:pt x="350" y="78"/>
                    <a:pt x="350" y="78"/>
                  </a:cubicBezTo>
                  <a:cubicBezTo>
                    <a:pt x="349" y="77"/>
                    <a:pt x="349" y="77"/>
                    <a:pt x="349" y="77"/>
                  </a:cubicBezTo>
                  <a:cubicBezTo>
                    <a:pt x="347" y="81"/>
                    <a:pt x="340" y="83"/>
                    <a:pt x="338" y="85"/>
                  </a:cubicBezTo>
                  <a:cubicBezTo>
                    <a:pt x="335" y="87"/>
                    <a:pt x="332" y="88"/>
                    <a:pt x="330" y="87"/>
                  </a:cubicBezTo>
                  <a:cubicBezTo>
                    <a:pt x="332" y="88"/>
                    <a:pt x="334" y="87"/>
                    <a:pt x="334" y="85"/>
                  </a:cubicBezTo>
                  <a:cubicBezTo>
                    <a:pt x="330" y="83"/>
                    <a:pt x="328" y="77"/>
                    <a:pt x="322" y="82"/>
                  </a:cubicBezTo>
                  <a:cubicBezTo>
                    <a:pt x="326" y="82"/>
                    <a:pt x="326" y="82"/>
                    <a:pt x="326" y="82"/>
                  </a:cubicBezTo>
                  <a:cubicBezTo>
                    <a:pt x="317" y="89"/>
                    <a:pt x="317" y="89"/>
                    <a:pt x="317" y="89"/>
                  </a:cubicBezTo>
                  <a:cubicBezTo>
                    <a:pt x="314" y="86"/>
                    <a:pt x="321" y="86"/>
                    <a:pt x="322" y="83"/>
                  </a:cubicBezTo>
                  <a:cubicBezTo>
                    <a:pt x="316" y="87"/>
                    <a:pt x="311" y="76"/>
                    <a:pt x="307" y="83"/>
                  </a:cubicBezTo>
                  <a:cubicBezTo>
                    <a:pt x="307" y="79"/>
                    <a:pt x="306" y="72"/>
                    <a:pt x="302" y="73"/>
                  </a:cubicBezTo>
                  <a:cubicBezTo>
                    <a:pt x="305" y="77"/>
                    <a:pt x="300" y="75"/>
                    <a:pt x="302" y="80"/>
                  </a:cubicBezTo>
                  <a:cubicBezTo>
                    <a:pt x="300" y="82"/>
                    <a:pt x="297" y="79"/>
                    <a:pt x="297" y="81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0" y="73"/>
                    <a:pt x="287" y="83"/>
                    <a:pt x="284" y="86"/>
                  </a:cubicBezTo>
                  <a:cubicBezTo>
                    <a:pt x="275" y="87"/>
                    <a:pt x="271" y="84"/>
                    <a:pt x="264" y="84"/>
                  </a:cubicBezTo>
                  <a:cubicBezTo>
                    <a:pt x="264" y="82"/>
                    <a:pt x="262" y="75"/>
                    <a:pt x="259" y="75"/>
                  </a:cubicBezTo>
                  <a:cubicBezTo>
                    <a:pt x="258" y="78"/>
                    <a:pt x="251" y="79"/>
                    <a:pt x="250" y="84"/>
                  </a:cubicBezTo>
                  <a:cubicBezTo>
                    <a:pt x="255" y="86"/>
                    <a:pt x="255" y="80"/>
                    <a:pt x="258" y="79"/>
                  </a:cubicBezTo>
                  <a:cubicBezTo>
                    <a:pt x="260" y="84"/>
                    <a:pt x="258" y="84"/>
                    <a:pt x="261" y="87"/>
                  </a:cubicBezTo>
                  <a:cubicBezTo>
                    <a:pt x="258" y="85"/>
                    <a:pt x="248" y="89"/>
                    <a:pt x="245" y="84"/>
                  </a:cubicBezTo>
                  <a:cubicBezTo>
                    <a:pt x="246" y="83"/>
                    <a:pt x="246" y="83"/>
                    <a:pt x="246" y="83"/>
                  </a:cubicBezTo>
                  <a:cubicBezTo>
                    <a:pt x="242" y="80"/>
                    <a:pt x="242" y="69"/>
                    <a:pt x="233" y="75"/>
                  </a:cubicBezTo>
                  <a:cubicBezTo>
                    <a:pt x="229" y="78"/>
                    <a:pt x="229" y="78"/>
                    <a:pt x="229" y="78"/>
                  </a:cubicBezTo>
                  <a:cubicBezTo>
                    <a:pt x="229" y="77"/>
                    <a:pt x="229" y="77"/>
                    <a:pt x="229" y="76"/>
                  </a:cubicBezTo>
                  <a:cubicBezTo>
                    <a:pt x="223" y="75"/>
                    <a:pt x="225" y="70"/>
                    <a:pt x="218" y="74"/>
                  </a:cubicBezTo>
                  <a:cubicBezTo>
                    <a:pt x="218" y="73"/>
                    <a:pt x="218" y="73"/>
                    <a:pt x="218" y="73"/>
                  </a:cubicBezTo>
                  <a:cubicBezTo>
                    <a:pt x="215" y="70"/>
                    <a:pt x="210" y="75"/>
                    <a:pt x="207" y="75"/>
                  </a:cubicBezTo>
                  <a:cubicBezTo>
                    <a:pt x="205" y="71"/>
                    <a:pt x="208" y="72"/>
                    <a:pt x="209" y="69"/>
                  </a:cubicBezTo>
                  <a:cubicBezTo>
                    <a:pt x="202" y="67"/>
                    <a:pt x="194" y="73"/>
                    <a:pt x="189" y="77"/>
                  </a:cubicBezTo>
                  <a:cubicBezTo>
                    <a:pt x="185" y="74"/>
                    <a:pt x="185" y="74"/>
                    <a:pt x="185" y="74"/>
                  </a:cubicBezTo>
                  <a:cubicBezTo>
                    <a:pt x="188" y="73"/>
                    <a:pt x="191" y="69"/>
                    <a:pt x="191" y="67"/>
                  </a:cubicBezTo>
                  <a:cubicBezTo>
                    <a:pt x="188" y="67"/>
                    <a:pt x="188" y="69"/>
                    <a:pt x="185" y="68"/>
                  </a:cubicBezTo>
                  <a:cubicBezTo>
                    <a:pt x="186" y="66"/>
                    <a:pt x="188" y="64"/>
                    <a:pt x="189" y="61"/>
                  </a:cubicBezTo>
                  <a:cubicBezTo>
                    <a:pt x="183" y="56"/>
                    <a:pt x="187" y="69"/>
                    <a:pt x="183" y="61"/>
                  </a:cubicBezTo>
                  <a:cubicBezTo>
                    <a:pt x="180" y="61"/>
                    <a:pt x="179" y="65"/>
                    <a:pt x="178" y="67"/>
                  </a:cubicBezTo>
                  <a:cubicBezTo>
                    <a:pt x="174" y="63"/>
                    <a:pt x="174" y="63"/>
                    <a:pt x="174" y="63"/>
                  </a:cubicBezTo>
                  <a:cubicBezTo>
                    <a:pt x="173" y="67"/>
                    <a:pt x="168" y="67"/>
                    <a:pt x="165" y="67"/>
                  </a:cubicBezTo>
                  <a:cubicBezTo>
                    <a:pt x="164" y="68"/>
                    <a:pt x="167" y="71"/>
                    <a:pt x="169" y="70"/>
                  </a:cubicBezTo>
                  <a:cubicBezTo>
                    <a:pt x="168" y="73"/>
                    <a:pt x="164" y="74"/>
                    <a:pt x="162" y="73"/>
                  </a:cubicBezTo>
                  <a:cubicBezTo>
                    <a:pt x="162" y="66"/>
                    <a:pt x="147" y="73"/>
                    <a:pt x="150" y="64"/>
                  </a:cubicBezTo>
                  <a:cubicBezTo>
                    <a:pt x="140" y="66"/>
                    <a:pt x="125" y="65"/>
                    <a:pt x="118" y="68"/>
                  </a:cubicBezTo>
                  <a:cubicBezTo>
                    <a:pt x="116" y="66"/>
                    <a:pt x="112" y="65"/>
                    <a:pt x="115" y="62"/>
                  </a:cubicBezTo>
                  <a:cubicBezTo>
                    <a:pt x="106" y="61"/>
                    <a:pt x="101" y="69"/>
                    <a:pt x="93" y="66"/>
                  </a:cubicBezTo>
                  <a:cubicBezTo>
                    <a:pt x="93" y="65"/>
                    <a:pt x="97" y="66"/>
                    <a:pt x="97" y="63"/>
                  </a:cubicBezTo>
                  <a:cubicBezTo>
                    <a:pt x="91" y="66"/>
                    <a:pt x="87" y="59"/>
                    <a:pt x="79" y="61"/>
                  </a:cubicBezTo>
                  <a:cubicBezTo>
                    <a:pt x="80" y="61"/>
                    <a:pt x="81" y="59"/>
                    <a:pt x="81" y="58"/>
                  </a:cubicBezTo>
                  <a:cubicBezTo>
                    <a:pt x="81" y="60"/>
                    <a:pt x="77" y="61"/>
                    <a:pt x="75" y="62"/>
                  </a:cubicBezTo>
                  <a:cubicBezTo>
                    <a:pt x="74" y="61"/>
                    <a:pt x="77" y="61"/>
                    <a:pt x="76" y="60"/>
                  </a:cubicBezTo>
                  <a:cubicBezTo>
                    <a:pt x="60" y="55"/>
                    <a:pt x="47" y="65"/>
                    <a:pt x="31" y="64"/>
                  </a:cubicBezTo>
                  <a:cubicBezTo>
                    <a:pt x="36" y="65"/>
                    <a:pt x="38" y="60"/>
                    <a:pt x="38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60"/>
                    <a:pt x="28" y="60"/>
                    <a:pt x="25" y="62"/>
                  </a:cubicBezTo>
                  <a:cubicBezTo>
                    <a:pt x="25" y="61"/>
                    <a:pt x="24" y="59"/>
                    <a:pt x="25" y="58"/>
                  </a:cubicBezTo>
                  <a:cubicBezTo>
                    <a:pt x="16" y="53"/>
                    <a:pt x="11" y="67"/>
                    <a:pt x="0" y="65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3" y="43"/>
                    <a:pt x="10" y="50"/>
                    <a:pt x="9" y="46"/>
                  </a:cubicBezTo>
                  <a:cubicBezTo>
                    <a:pt x="10" y="45"/>
                    <a:pt x="12" y="45"/>
                    <a:pt x="12" y="43"/>
                  </a:cubicBezTo>
                  <a:cubicBezTo>
                    <a:pt x="9" y="41"/>
                    <a:pt x="8" y="44"/>
                    <a:pt x="6" y="45"/>
                  </a:cubicBezTo>
                  <a:cubicBezTo>
                    <a:pt x="12" y="37"/>
                    <a:pt x="26" y="37"/>
                    <a:pt x="33" y="36"/>
                  </a:cubicBezTo>
                  <a:cubicBezTo>
                    <a:pt x="34" y="35"/>
                    <a:pt x="32" y="38"/>
                    <a:pt x="32" y="38"/>
                  </a:cubicBezTo>
                  <a:cubicBezTo>
                    <a:pt x="34" y="38"/>
                    <a:pt x="36" y="41"/>
                    <a:pt x="40" y="40"/>
                  </a:cubicBezTo>
                  <a:cubicBezTo>
                    <a:pt x="42" y="36"/>
                    <a:pt x="38" y="37"/>
                    <a:pt x="36" y="37"/>
                  </a:cubicBezTo>
                  <a:cubicBezTo>
                    <a:pt x="37" y="34"/>
                    <a:pt x="38" y="34"/>
                    <a:pt x="40" y="34"/>
                  </a:cubicBezTo>
                  <a:cubicBezTo>
                    <a:pt x="40" y="37"/>
                    <a:pt x="51" y="35"/>
                    <a:pt x="53" y="40"/>
                  </a:cubicBezTo>
                  <a:cubicBezTo>
                    <a:pt x="64" y="40"/>
                    <a:pt x="52" y="30"/>
                    <a:pt x="62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71" y="34"/>
                    <a:pt x="79" y="31"/>
                    <a:pt x="86" y="33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5"/>
                    <a:pt x="85" y="36"/>
                    <a:pt x="86" y="37"/>
                  </a:cubicBezTo>
                  <a:cubicBezTo>
                    <a:pt x="91" y="39"/>
                    <a:pt x="96" y="34"/>
                    <a:pt x="98" y="39"/>
                  </a:cubicBezTo>
                  <a:cubicBezTo>
                    <a:pt x="105" y="34"/>
                    <a:pt x="115" y="32"/>
                    <a:pt x="122" y="30"/>
                  </a:cubicBezTo>
                  <a:cubicBezTo>
                    <a:pt x="123" y="36"/>
                    <a:pt x="112" y="34"/>
                    <a:pt x="109" y="38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2" y="38"/>
                    <a:pt x="110" y="40"/>
                    <a:pt x="107" y="43"/>
                  </a:cubicBezTo>
                  <a:cubicBezTo>
                    <a:pt x="113" y="45"/>
                    <a:pt x="115" y="40"/>
                    <a:pt x="120" y="39"/>
                  </a:cubicBezTo>
                  <a:cubicBezTo>
                    <a:pt x="120" y="40"/>
                    <a:pt x="120" y="41"/>
                    <a:pt x="122" y="41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4" y="38"/>
                    <a:pt x="124" y="39"/>
                  </a:cubicBezTo>
                  <a:cubicBezTo>
                    <a:pt x="134" y="37"/>
                    <a:pt x="134" y="37"/>
                    <a:pt x="134" y="37"/>
                  </a:cubicBezTo>
                  <a:cubicBezTo>
                    <a:pt x="132" y="35"/>
                    <a:pt x="132" y="32"/>
                    <a:pt x="130" y="31"/>
                  </a:cubicBezTo>
                  <a:cubicBezTo>
                    <a:pt x="130" y="34"/>
                    <a:pt x="128" y="34"/>
                    <a:pt x="126" y="34"/>
                  </a:cubicBezTo>
                  <a:cubicBezTo>
                    <a:pt x="128" y="31"/>
                    <a:pt x="124" y="31"/>
                    <a:pt x="124" y="29"/>
                  </a:cubicBezTo>
                  <a:cubicBezTo>
                    <a:pt x="129" y="30"/>
                    <a:pt x="135" y="30"/>
                    <a:pt x="138" y="29"/>
                  </a:cubicBezTo>
                  <a:cubicBezTo>
                    <a:pt x="138" y="33"/>
                    <a:pt x="138" y="33"/>
                    <a:pt x="138" y="33"/>
                  </a:cubicBezTo>
                  <a:cubicBezTo>
                    <a:pt x="143" y="34"/>
                    <a:pt x="148" y="32"/>
                    <a:pt x="151" y="34"/>
                  </a:cubicBezTo>
                  <a:cubicBezTo>
                    <a:pt x="149" y="36"/>
                    <a:pt x="149" y="36"/>
                    <a:pt x="149" y="36"/>
                  </a:cubicBezTo>
                  <a:cubicBezTo>
                    <a:pt x="155" y="37"/>
                    <a:pt x="160" y="35"/>
                    <a:pt x="164" y="39"/>
                  </a:cubicBezTo>
                  <a:cubicBezTo>
                    <a:pt x="170" y="36"/>
                    <a:pt x="176" y="33"/>
                    <a:pt x="180" y="29"/>
                  </a:cubicBezTo>
                  <a:cubicBezTo>
                    <a:pt x="183" y="24"/>
                    <a:pt x="193" y="36"/>
                    <a:pt x="199" y="30"/>
                  </a:cubicBezTo>
                  <a:cubicBezTo>
                    <a:pt x="200" y="31"/>
                    <a:pt x="195" y="33"/>
                    <a:pt x="193" y="35"/>
                  </a:cubicBezTo>
                  <a:cubicBezTo>
                    <a:pt x="197" y="36"/>
                    <a:pt x="200" y="30"/>
                    <a:pt x="201" y="35"/>
                  </a:cubicBezTo>
                  <a:cubicBezTo>
                    <a:pt x="193" y="33"/>
                    <a:pt x="201" y="39"/>
                    <a:pt x="197" y="40"/>
                  </a:cubicBezTo>
                  <a:cubicBezTo>
                    <a:pt x="201" y="40"/>
                    <a:pt x="205" y="40"/>
                    <a:pt x="207" y="38"/>
                  </a:cubicBezTo>
                  <a:cubicBezTo>
                    <a:pt x="201" y="38"/>
                    <a:pt x="210" y="32"/>
                    <a:pt x="203" y="33"/>
                  </a:cubicBezTo>
                  <a:cubicBezTo>
                    <a:pt x="208" y="30"/>
                    <a:pt x="215" y="29"/>
                    <a:pt x="220" y="31"/>
                  </a:cubicBezTo>
                  <a:cubicBezTo>
                    <a:pt x="220" y="33"/>
                    <a:pt x="221" y="34"/>
                    <a:pt x="223" y="35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7" y="33"/>
                    <a:pt x="219" y="35"/>
                    <a:pt x="224" y="37"/>
                  </a:cubicBezTo>
                  <a:cubicBezTo>
                    <a:pt x="230" y="32"/>
                    <a:pt x="241" y="41"/>
                    <a:pt x="244" y="32"/>
                  </a:cubicBezTo>
                  <a:cubicBezTo>
                    <a:pt x="247" y="36"/>
                    <a:pt x="236" y="35"/>
                    <a:pt x="241" y="40"/>
                  </a:cubicBezTo>
                  <a:cubicBezTo>
                    <a:pt x="237" y="43"/>
                    <a:pt x="233" y="39"/>
                    <a:pt x="231" y="44"/>
                  </a:cubicBezTo>
                  <a:cubicBezTo>
                    <a:pt x="235" y="42"/>
                    <a:pt x="232" y="48"/>
                    <a:pt x="234" y="48"/>
                  </a:cubicBezTo>
                  <a:cubicBezTo>
                    <a:pt x="239" y="45"/>
                    <a:pt x="239" y="45"/>
                    <a:pt x="239" y="45"/>
                  </a:cubicBezTo>
                  <a:cubicBezTo>
                    <a:pt x="238" y="45"/>
                    <a:pt x="238" y="45"/>
                    <a:pt x="238" y="45"/>
                  </a:cubicBezTo>
                  <a:cubicBezTo>
                    <a:pt x="245" y="41"/>
                    <a:pt x="255" y="44"/>
                    <a:pt x="264" y="44"/>
                  </a:cubicBezTo>
                  <a:cubicBezTo>
                    <a:pt x="271" y="39"/>
                    <a:pt x="276" y="33"/>
                    <a:pt x="285" y="34"/>
                  </a:cubicBezTo>
                  <a:cubicBezTo>
                    <a:pt x="282" y="36"/>
                    <a:pt x="292" y="37"/>
                    <a:pt x="286" y="42"/>
                  </a:cubicBezTo>
                  <a:cubicBezTo>
                    <a:pt x="290" y="45"/>
                    <a:pt x="294" y="42"/>
                    <a:pt x="294" y="40"/>
                  </a:cubicBezTo>
                  <a:cubicBezTo>
                    <a:pt x="291" y="39"/>
                    <a:pt x="293" y="39"/>
                    <a:pt x="290" y="38"/>
                  </a:cubicBezTo>
                  <a:cubicBezTo>
                    <a:pt x="292" y="35"/>
                    <a:pt x="297" y="36"/>
                    <a:pt x="298" y="37"/>
                  </a:cubicBezTo>
                  <a:cubicBezTo>
                    <a:pt x="298" y="37"/>
                    <a:pt x="298" y="38"/>
                    <a:pt x="298" y="38"/>
                  </a:cubicBezTo>
                  <a:cubicBezTo>
                    <a:pt x="302" y="40"/>
                    <a:pt x="300" y="36"/>
                    <a:pt x="303" y="35"/>
                  </a:cubicBezTo>
                  <a:cubicBezTo>
                    <a:pt x="304" y="39"/>
                    <a:pt x="309" y="36"/>
                    <a:pt x="312" y="38"/>
                  </a:cubicBezTo>
                  <a:cubicBezTo>
                    <a:pt x="316" y="33"/>
                    <a:pt x="316" y="33"/>
                    <a:pt x="316" y="33"/>
                  </a:cubicBezTo>
                  <a:cubicBezTo>
                    <a:pt x="314" y="36"/>
                    <a:pt x="320" y="35"/>
                    <a:pt x="320" y="38"/>
                  </a:cubicBezTo>
                  <a:cubicBezTo>
                    <a:pt x="323" y="35"/>
                    <a:pt x="326" y="31"/>
                    <a:pt x="330" y="32"/>
                  </a:cubicBezTo>
                  <a:cubicBezTo>
                    <a:pt x="328" y="34"/>
                    <a:pt x="334" y="35"/>
                    <a:pt x="334" y="38"/>
                  </a:cubicBezTo>
                  <a:cubicBezTo>
                    <a:pt x="341" y="41"/>
                    <a:pt x="346" y="29"/>
                    <a:pt x="353" y="34"/>
                  </a:cubicBezTo>
                  <a:cubicBezTo>
                    <a:pt x="352" y="35"/>
                    <a:pt x="351" y="37"/>
                    <a:pt x="353" y="38"/>
                  </a:cubicBezTo>
                  <a:cubicBezTo>
                    <a:pt x="355" y="37"/>
                    <a:pt x="357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59" y="37"/>
                    <a:pt x="359" y="37"/>
                    <a:pt x="359" y="37"/>
                  </a:cubicBezTo>
                  <a:cubicBezTo>
                    <a:pt x="360" y="36"/>
                    <a:pt x="360" y="36"/>
                    <a:pt x="360" y="35"/>
                  </a:cubicBezTo>
                  <a:cubicBezTo>
                    <a:pt x="363" y="32"/>
                    <a:pt x="365" y="28"/>
                    <a:pt x="370" y="25"/>
                  </a:cubicBezTo>
                  <a:cubicBezTo>
                    <a:pt x="370" y="21"/>
                    <a:pt x="365" y="23"/>
                    <a:pt x="363" y="24"/>
                  </a:cubicBezTo>
                  <a:cubicBezTo>
                    <a:pt x="361" y="28"/>
                    <a:pt x="361" y="28"/>
                    <a:pt x="361" y="28"/>
                  </a:cubicBezTo>
                  <a:cubicBezTo>
                    <a:pt x="359" y="22"/>
                    <a:pt x="356" y="29"/>
                    <a:pt x="355" y="27"/>
                  </a:cubicBezTo>
                  <a:cubicBezTo>
                    <a:pt x="357" y="24"/>
                    <a:pt x="360" y="23"/>
                    <a:pt x="363" y="22"/>
                  </a:cubicBezTo>
                  <a:cubicBezTo>
                    <a:pt x="367" y="20"/>
                    <a:pt x="371" y="20"/>
                    <a:pt x="374" y="17"/>
                  </a:cubicBezTo>
                  <a:cubicBezTo>
                    <a:pt x="370" y="12"/>
                    <a:pt x="362" y="12"/>
                    <a:pt x="356" y="12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5" y="15"/>
                    <a:pt x="355" y="15"/>
                    <a:pt x="355" y="15"/>
                  </a:cubicBezTo>
                  <a:cubicBezTo>
                    <a:pt x="358" y="19"/>
                    <a:pt x="358" y="19"/>
                    <a:pt x="358" y="19"/>
                  </a:cubicBezTo>
                  <a:cubicBezTo>
                    <a:pt x="355" y="18"/>
                    <a:pt x="352" y="19"/>
                    <a:pt x="349" y="19"/>
                  </a:cubicBezTo>
                  <a:cubicBezTo>
                    <a:pt x="353" y="19"/>
                    <a:pt x="354" y="24"/>
                    <a:pt x="352" y="23"/>
                  </a:cubicBezTo>
                  <a:cubicBezTo>
                    <a:pt x="348" y="20"/>
                    <a:pt x="348" y="26"/>
                    <a:pt x="345" y="26"/>
                  </a:cubicBezTo>
                  <a:cubicBezTo>
                    <a:pt x="347" y="26"/>
                    <a:pt x="349" y="26"/>
                    <a:pt x="348" y="28"/>
                  </a:cubicBezTo>
                  <a:cubicBezTo>
                    <a:pt x="342" y="24"/>
                    <a:pt x="340" y="27"/>
                    <a:pt x="335" y="22"/>
                  </a:cubicBezTo>
                  <a:cubicBezTo>
                    <a:pt x="335" y="28"/>
                    <a:pt x="328" y="22"/>
                    <a:pt x="327" y="28"/>
                  </a:cubicBezTo>
                  <a:cubicBezTo>
                    <a:pt x="329" y="28"/>
                    <a:pt x="329" y="28"/>
                    <a:pt x="329" y="28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19" y="27"/>
                    <a:pt x="328" y="27"/>
                    <a:pt x="321" y="23"/>
                  </a:cubicBezTo>
                  <a:cubicBezTo>
                    <a:pt x="314" y="22"/>
                    <a:pt x="314" y="29"/>
                    <a:pt x="308" y="29"/>
                  </a:cubicBezTo>
                  <a:cubicBezTo>
                    <a:pt x="310" y="25"/>
                    <a:pt x="315" y="22"/>
                    <a:pt x="319" y="22"/>
                  </a:cubicBezTo>
                  <a:cubicBezTo>
                    <a:pt x="317" y="21"/>
                    <a:pt x="317" y="21"/>
                    <a:pt x="317" y="21"/>
                  </a:cubicBezTo>
                  <a:cubicBezTo>
                    <a:pt x="318" y="18"/>
                    <a:pt x="324" y="19"/>
                    <a:pt x="327" y="19"/>
                  </a:cubicBezTo>
                  <a:cubicBezTo>
                    <a:pt x="322" y="24"/>
                    <a:pt x="330" y="21"/>
                    <a:pt x="332" y="24"/>
                  </a:cubicBezTo>
                  <a:cubicBezTo>
                    <a:pt x="332" y="20"/>
                    <a:pt x="329" y="21"/>
                    <a:pt x="333" y="18"/>
                  </a:cubicBezTo>
                  <a:cubicBezTo>
                    <a:pt x="329" y="18"/>
                    <a:pt x="329" y="18"/>
                    <a:pt x="324" y="17"/>
                  </a:cubicBezTo>
                  <a:cubicBezTo>
                    <a:pt x="334" y="19"/>
                    <a:pt x="333" y="4"/>
                    <a:pt x="342" y="7"/>
                  </a:cubicBezTo>
                  <a:cubicBezTo>
                    <a:pt x="338" y="9"/>
                    <a:pt x="343" y="13"/>
                    <a:pt x="343" y="14"/>
                  </a:cubicBezTo>
                  <a:cubicBezTo>
                    <a:pt x="345" y="14"/>
                    <a:pt x="349" y="13"/>
                    <a:pt x="350" y="12"/>
                  </a:cubicBezTo>
                  <a:cubicBezTo>
                    <a:pt x="349" y="7"/>
                    <a:pt x="349" y="7"/>
                    <a:pt x="349" y="7"/>
                  </a:cubicBezTo>
                  <a:cubicBezTo>
                    <a:pt x="354" y="4"/>
                    <a:pt x="356" y="16"/>
                    <a:pt x="361" y="10"/>
                  </a:cubicBezTo>
                  <a:cubicBezTo>
                    <a:pt x="362" y="7"/>
                    <a:pt x="356" y="9"/>
                    <a:pt x="357" y="8"/>
                  </a:cubicBezTo>
                  <a:cubicBezTo>
                    <a:pt x="361" y="7"/>
                    <a:pt x="364" y="8"/>
                    <a:pt x="366" y="10"/>
                  </a:cubicBezTo>
                  <a:cubicBezTo>
                    <a:pt x="369" y="12"/>
                    <a:pt x="372" y="15"/>
                    <a:pt x="375" y="17"/>
                  </a:cubicBezTo>
                  <a:cubicBezTo>
                    <a:pt x="376" y="16"/>
                    <a:pt x="376" y="12"/>
                    <a:pt x="378" y="9"/>
                  </a:cubicBezTo>
                  <a:cubicBezTo>
                    <a:pt x="377" y="13"/>
                    <a:pt x="379" y="14"/>
                    <a:pt x="376" y="17"/>
                  </a:cubicBezTo>
                  <a:cubicBezTo>
                    <a:pt x="379" y="18"/>
                    <a:pt x="382" y="15"/>
                    <a:pt x="384" y="14"/>
                  </a:cubicBezTo>
                  <a:cubicBezTo>
                    <a:pt x="379" y="12"/>
                    <a:pt x="386" y="9"/>
                    <a:pt x="387" y="7"/>
                  </a:cubicBezTo>
                  <a:cubicBezTo>
                    <a:pt x="389" y="8"/>
                    <a:pt x="386" y="11"/>
                    <a:pt x="384" y="12"/>
                  </a:cubicBezTo>
                  <a:cubicBezTo>
                    <a:pt x="387" y="13"/>
                    <a:pt x="389" y="17"/>
                    <a:pt x="390" y="12"/>
                  </a:cubicBezTo>
                  <a:cubicBezTo>
                    <a:pt x="391" y="16"/>
                    <a:pt x="385" y="21"/>
                    <a:pt x="381" y="22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2" y="25"/>
                    <a:pt x="381" y="24"/>
                    <a:pt x="379" y="24"/>
                  </a:cubicBezTo>
                  <a:cubicBezTo>
                    <a:pt x="381" y="26"/>
                    <a:pt x="381" y="29"/>
                    <a:pt x="381" y="32"/>
                  </a:cubicBezTo>
                  <a:cubicBezTo>
                    <a:pt x="380" y="31"/>
                    <a:pt x="381" y="31"/>
                    <a:pt x="380" y="30"/>
                  </a:cubicBezTo>
                  <a:cubicBezTo>
                    <a:pt x="378" y="30"/>
                    <a:pt x="377" y="31"/>
                    <a:pt x="377" y="32"/>
                  </a:cubicBezTo>
                  <a:cubicBezTo>
                    <a:pt x="375" y="37"/>
                    <a:pt x="380" y="35"/>
                    <a:pt x="382" y="37"/>
                  </a:cubicBezTo>
                  <a:cubicBezTo>
                    <a:pt x="385" y="36"/>
                    <a:pt x="385" y="36"/>
                    <a:pt x="385" y="36"/>
                  </a:cubicBezTo>
                  <a:cubicBezTo>
                    <a:pt x="396" y="21"/>
                    <a:pt x="396" y="21"/>
                    <a:pt x="396" y="21"/>
                  </a:cubicBezTo>
                  <a:cubicBezTo>
                    <a:pt x="400" y="20"/>
                    <a:pt x="403" y="23"/>
                    <a:pt x="406" y="25"/>
                  </a:cubicBezTo>
                  <a:cubicBezTo>
                    <a:pt x="407" y="21"/>
                    <a:pt x="407" y="21"/>
                    <a:pt x="407" y="21"/>
                  </a:cubicBezTo>
                  <a:cubicBezTo>
                    <a:pt x="411" y="21"/>
                    <a:pt x="415" y="23"/>
                    <a:pt x="413" y="28"/>
                  </a:cubicBezTo>
                  <a:cubicBezTo>
                    <a:pt x="412" y="26"/>
                    <a:pt x="412" y="27"/>
                    <a:pt x="411" y="26"/>
                  </a:cubicBezTo>
                  <a:cubicBezTo>
                    <a:pt x="411" y="27"/>
                    <a:pt x="411" y="27"/>
                    <a:pt x="410" y="28"/>
                  </a:cubicBezTo>
                  <a:cubicBezTo>
                    <a:pt x="410" y="28"/>
                    <a:pt x="410" y="28"/>
                    <a:pt x="410" y="28"/>
                  </a:cubicBezTo>
                  <a:cubicBezTo>
                    <a:pt x="415" y="27"/>
                    <a:pt x="417" y="26"/>
                    <a:pt x="418" y="26"/>
                  </a:cubicBezTo>
                  <a:cubicBezTo>
                    <a:pt x="410" y="32"/>
                    <a:pt x="417" y="33"/>
                    <a:pt x="416" y="40"/>
                  </a:cubicBezTo>
                  <a:cubicBezTo>
                    <a:pt x="424" y="38"/>
                    <a:pt x="424" y="38"/>
                    <a:pt x="424" y="38"/>
                  </a:cubicBezTo>
                  <a:cubicBezTo>
                    <a:pt x="419" y="36"/>
                    <a:pt x="424" y="34"/>
                    <a:pt x="425" y="33"/>
                  </a:cubicBezTo>
                  <a:cubicBezTo>
                    <a:pt x="426" y="37"/>
                    <a:pt x="431" y="33"/>
                    <a:pt x="434" y="34"/>
                  </a:cubicBezTo>
                  <a:cubicBezTo>
                    <a:pt x="434" y="34"/>
                    <a:pt x="434" y="34"/>
                    <a:pt x="434" y="34"/>
                  </a:cubicBezTo>
                  <a:cubicBezTo>
                    <a:pt x="436" y="36"/>
                    <a:pt x="441" y="35"/>
                    <a:pt x="444" y="34"/>
                  </a:cubicBezTo>
                  <a:cubicBezTo>
                    <a:pt x="444" y="33"/>
                    <a:pt x="447" y="26"/>
                    <a:pt x="449" y="22"/>
                  </a:cubicBezTo>
                  <a:cubicBezTo>
                    <a:pt x="444" y="21"/>
                    <a:pt x="447" y="19"/>
                    <a:pt x="446" y="17"/>
                  </a:cubicBezTo>
                  <a:cubicBezTo>
                    <a:pt x="447" y="17"/>
                    <a:pt x="448" y="17"/>
                    <a:pt x="448" y="17"/>
                  </a:cubicBezTo>
                  <a:cubicBezTo>
                    <a:pt x="449" y="15"/>
                    <a:pt x="447" y="15"/>
                    <a:pt x="447" y="14"/>
                  </a:cubicBezTo>
                  <a:cubicBezTo>
                    <a:pt x="441" y="16"/>
                    <a:pt x="435" y="16"/>
                    <a:pt x="433" y="22"/>
                  </a:cubicBezTo>
                  <a:cubicBezTo>
                    <a:pt x="435" y="24"/>
                    <a:pt x="436" y="20"/>
                    <a:pt x="438" y="21"/>
                  </a:cubicBezTo>
                  <a:cubicBezTo>
                    <a:pt x="435" y="25"/>
                    <a:pt x="432" y="24"/>
                    <a:pt x="427" y="24"/>
                  </a:cubicBezTo>
                  <a:cubicBezTo>
                    <a:pt x="426" y="21"/>
                    <a:pt x="426" y="21"/>
                    <a:pt x="426" y="21"/>
                  </a:cubicBezTo>
                  <a:cubicBezTo>
                    <a:pt x="421" y="23"/>
                    <a:pt x="421" y="23"/>
                    <a:pt x="421" y="23"/>
                  </a:cubicBezTo>
                  <a:cubicBezTo>
                    <a:pt x="423" y="21"/>
                    <a:pt x="422" y="18"/>
                    <a:pt x="427" y="17"/>
                  </a:cubicBezTo>
                  <a:cubicBezTo>
                    <a:pt x="426" y="14"/>
                    <a:pt x="422" y="18"/>
                    <a:pt x="419" y="17"/>
                  </a:cubicBezTo>
                  <a:cubicBezTo>
                    <a:pt x="417" y="21"/>
                    <a:pt x="417" y="21"/>
                    <a:pt x="417" y="21"/>
                  </a:cubicBezTo>
                  <a:cubicBezTo>
                    <a:pt x="418" y="19"/>
                    <a:pt x="411" y="19"/>
                    <a:pt x="416" y="15"/>
                  </a:cubicBezTo>
                  <a:cubicBezTo>
                    <a:pt x="423" y="11"/>
                    <a:pt x="423" y="11"/>
                    <a:pt x="423" y="11"/>
                  </a:cubicBezTo>
                  <a:cubicBezTo>
                    <a:pt x="421" y="8"/>
                    <a:pt x="421" y="8"/>
                    <a:pt x="421" y="8"/>
                  </a:cubicBezTo>
                  <a:cubicBezTo>
                    <a:pt x="427" y="7"/>
                    <a:pt x="427" y="7"/>
                    <a:pt x="427" y="7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436" y="6"/>
                    <a:pt x="429" y="18"/>
                    <a:pt x="439" y="13"/>
                  </a:cubicBezTo>
                  <a:cubicBezTo>
                    <a:pt x="442" y="8"/>
                    <a:pt x="446" y="7"/>
                    <a:pt x="452" y="8"/>
                  </a:cubicBezTo>
                  <a:cubicBezTo>
                    <a:pt x="447" y="9"/>
                    <a:pt x="451" y="12"/>
                    <a:pt x="450" y="15"/>
                  </a:cubicBezTo>
                  <a:cubicBezTo>
                    <a:pt x="455" y="17"/>
                    <a:pt x="456" y="13"/>
                    <a:pt x="458" y="10"/>
                  </a:cubicBezTo>
                  <a:cubicBezTo>
                    <a:pt x="460" y="13"/>
                    <a:pt x="460" y="15"/>
                    <a:pt x="456" y="15"/>
                  </a:cubicBezTo>
                  <a:cubicBezTo>
                    <a:pt x="456" y="21"/>
                    <a:pt x="462" y="14"/>
                    <a:pt x="462" y="20"/>
                  </a:cubicBezTo>
                  <a:cubicBezTo>
                    <a:pt x="476" y="20"/>
                    <a:pt x="473" y="0"/>
                    <a:pt x="489" y="8"/>
                  </a:cubicBezTo>
                  <a:cubicBezTo>
                    <a:pt x="488" y="10"/>
                    <a:pt x="488" y="10"/>
                    <a:pt x="488" y="10"/>
                  </a:cubicBezTo>
                  <a:cubicBezTo>
                    <a:pt x="499" y="7"/>
                    <a:pt x="505" y="10"/>
                    <a:pt x="514" y="8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5"/>
                    <a:pt x="515" y="19"/>
                    <a:pt x="518" y="22"/>
                  </a:cubicBezTo>
                  <a:cubicBezTo>
                    <a:pt x="514" y="16"/>
                    <a:pt x="510" y="18"/>
                    <a:pt x="506" y="15"/>
                  </a:cubicBezTo>
                  <a:cubicBezTo>
                    <a:pt x="506" y="17"/>
                    <a:pt x="507" y="18"/>
                    <a:pt x="508" y="19"/>
                  </a:cubicBezTo>
                  <a:cubicBezTo>
                    <a:pt x="506" y="19"/>
                    <a:pt x="504" y="16"/>
                    <a:pt x="501" y="17"/>
                  </a:cubicBezTo>
                  <a:cubicBezTo>
                    <a:pt x="502" y="18"/>
                    <a:pt x="505" y="20"/>
                    <a:pt x="502" y="21"/>
                  </a:cubicBezTo>
                  <a:cubicBezTo>
                    <a:pt x="498" y="17"/>
                    <a:pt x="498" y="17"/>
                    <a:pt x="498" y="17"/>
                  </a:cubicBezTo>
                  <a:cubicBezTo>
                    <a:pt x="492" y="19"/>
                    <a:pt x="495" y="26"/>
                    <a:pt x="489" y="24"/>
                  </a:cubicBezTo>
                  <a:cubicBezTo>
                    <a:pt x="490" y="21"/>
                    <a:pt x="492" y="16"/>
                    <a:pt x="495" y="15"/>
                  </a:cubicBezTo>
                  <a:cubicBezTo>
                    <a:pt x="492" y="14"/>
                    <a:pt x="499" y="13"/>
                    <a:pt x="496" y="11"/>
                  </a:cubicBezTo>
                  <a:cubicBezTo>
                    <a:pt x="492" y="16"/>
                    <a:pt x="490" y="12"/>
                    <a:pt x="484" y="15"/>
                  </a:cubicBezTo>
                  <a:cubicBezTo>
                    <a:pt x="485" y="15"/>
                    <a:pt x="485" y="14"/>
                    <a:pt x="486" y="13"/>
                  </a:cubicBezTo>
                  <a:cubicBezTo>
                    <a:pt x="478" y="11"/>
                    <a:pt x="478" y="11"/>
                    <a:pt x="478" y="11"/>
                  </a:cubicBezTo>
                  <a:cubicBezTo>
                    <a:pt x="480" y="14"/>
                    <a:pt x="471" y="15"/>
                    <a:pt x="472" y="19"/>
                  </a:cubicBezTo>
                  <a:cubicBezTo>
                    <a:pt x="481" y="21"/>
                    <a:pt x="478" y="18"/>
                    <a:pt x="488" y="21"/>
                  </a:cubicBezTo>
                  <a:cubicBezTo>
                    <a:pt x="485" y="22"/>
                    <a:pt x="482" y="26"/>
                    <a:pt x="480" y="30"/>
                  </a:cubicBezTo>
                  <a:cubicBezTo>
                    <a:pt x="480" y="30"/>
                    <a:pt x="480" y="30"/>
                    <a:pt x="480" y="30"/>
                  </a:cubicBezTo>
                  <a:cubicBezTo>
                    <a:pt x="478" y="34"/>
                    <a:pt x="480" y="35"/>
                    <a:pt x="480" y="43"/>
                  </a:cubicBezTo>
                  <a:cubicBezTo>
                    <a:pt x="484" y="38"/>
                    <a:pt x="488" y="42"/>
                    <a:pt x="493" y="39"/>
                  </a:cubicBezTo>
                  <a:cubicBezTo>
                    <a:pt x="494" y="35"/>
                    <a:pt x="490" y="34"/>
                    <a:pt x="487" y="35"/>
                  </a:cubicBezTo>
                  <a:cubicBezTo>
                    <a:pt x="492" y="32"/>
                    <a:pt x="492" y="32"/>
                    <a:pt x="492" y="32"/>
                  </a:cubicBezTo>
                  <a:cubicBezTo>
                    <a:pt x="491" y="34"/>
                    <a:pt x="491" y="34"/>
                    <a:pt x="491" y="34"/>
                  </a:cubicBezTo>
                  <a:cubicBezTo>
                    <a:pt x="503" y="35"/>
                    <a:pt x="503" y="35"/>
                    <a:pt x="503" y="35"/>
                  </a:cubicBezTo>
                  <a:cubicBezTo>
                    <a:pt x="501" y="35"/>
                    <a:pt x="500" y="38"/>
                    <a:pt x="499" y="39"/>
                  </a:cubicBezTo>
                  <a:cubicBezTo>
                    <a:pt x="500" y="40"/>
                    <a:pt x="502" y="41"/>
                    <a:pt x="504" y="42"/>
                  </a:cubicBezTo>
                  <a:cubicBezTo>
                    <a:pt x="503" y="38"/>
                    <a:pt x="504" y="35"/>
                    <a:pt x="505" y="35"/>
                  </a:cubicBezTo>
                  <a:cubicBezTo>
                    <a:pt x="513" y="36"/>
                    <a:pt x="517" y="40"/>
                    <a:pt x="520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0" y="40"/>
                    <a:pt x="527" y="36"/>
                    <a:pt x="529" y="32"/>
                  </a:cubicBezTo>
                  <a:cubicBezTo>
                    <a:pt x="529" y="36"/>
                    <a:pt x="533" y="35"/>
                    <a:pt x="536" y="37"/>
                  </a:cubicBezTo>
                  <a:cubicBezTo>
                    <a:pt x="537" y="32"/>
                    <a:pt x="535" y="25"/>
                    <a:pt x="532" y="21"/>
                  </a:cubicBezTo>
                  <a:cubicBezTo>
                    <a:pt x="527" y="26"/>
                    <a:pt x="529" y="26"/>
                    <a:pt x="527" y="32"/>
                  </a:cubicBezTo>
                  <a:cubicBezTo>
                    <a:pt x="518" y="36"/>
                    <a:pt x="518" y="36"/>
                    <a:pt x="518" y="36"/>
                  </a:cubicBezTo>
                  <a:cubicBezTo>
                    <a:pt x="520" y="33"/>
                    <a:pt x="520" y="33"/>
                    <a:pt x="520" y="33"/>
                  </a:cubicBezTo>
                  <a:cubicBezTo>
                    <a:pt x="516" y="31"/>
                    <a:pt x="512" y="36"/>
                    <a:pt x="512" y="31"/>
                  </a:cubicBezTo>
                  <a:cubicBezTo>
                    <a:pt x="514" y="28"/>
                    <a:pt x="518" y="30"/>
                    <a:pt x="520" y="26"/>
                  </a:cubicBezTo>
                  <a:cubicBezTo>
                    <a:pt x="517" y="24"/>
                    <a:pt x="517" y="24"/>
                    <a:pt x="517" y="24"/>
                  </a:cubicBezTo>
                  <a:cubicBezTo>
                    <a:pt x="522" y="19"/>
                    <a:pt x="520" y="29"/>
                    <a:pt x="526" y="26"/>
                  </a:cubicBezTo>
                  <a:cubicBezTo>
                    <a:pt x="524" y="21"/>
                    <a:pt x="527" y="25"/>
                    <a:pt x="529" y="22"/>
                  </a:cubicBezTo>
                  <a:cubicBezTo>
                    <a:pt x="527" y="19"/>
                    <a:pt x="519" y="24"/>
                    <a:pt x="520" y="16"/>
                  </a:cubicBezTo>
                  <a:cubicBezTo>
                    <a:pt x="523" y="13"/>
                    <a:pt x="531" y="25"/>
                    <a:pt x="535" y="18"/>
                  </a:cubicBezTo>
                  <a:cubicBezTo>
                    <a:pt x="535" y="19"/>
                    <a:pt x="535" y="19"/>
                    <a:pt x="535" y="19"/>
                  </a:cubicBezTo>
                  <a:cubicBezTo>
                    <a:pt x="541" y="19"/>
                    <a:pt x="543" y="15"/>
                    <a:pt x="546" y="13"/>
                  </a:cubicBezTo>
                  <a:cubicBezTo>
                    <a:pt x="548" y="15"/>
                    <a:pt x="552" y="12"/>
                    <a:pt x="555" y="11"/>
                  </a:cubicBezTo>
                  <a:cubicBezTo>
                    <a:pt x="555" y="14"/>
                    <a:pt x="555" y="14"/>
                    <a:pt x="555" y="14"/>
                  </a:cubicBezTo>
                  <a:cubicBezTo>
                    <a:pt x="559" y="13"/>
                    <a:pt x="559" y="13"/>
                    <a:pt x="559" y="13"/>
                  </a:cubicBezTo>
                  <a:cubicBezTo>
                    <a:pt x="557" y="17"/>
                    <a:pt x="554" y="13"/>
                    <a:pt x="551" y="13"/>
                  </a:cubicBezTo>
                  <a:cubicBezTo>
                    <a:pt x="551" y="17"/>
                    <a:pt x="551" y="17"/>
                    <a:pt x="551" y="17"/>
                  </a:cubicBezTo>
                  <a:cubicBezTo>
                    <a:pt x="547" y="12"/>
                    <a:pt x="544" y="19"/>
                    <a:pt x="541" y="23"/>
                  </a:cubicBezTo>
                  <a:cubicBezTo>
                    <a:pt x="546" y="19"/>
                    <a:pt x="554" y="24"/>
                    <a:pt x="555" y="16"/>
                  </a:cubicBezTo>
                  <a:cubicBezTo>
                    <a:pt x="558" y="20"/>
                    <a:pt x="558" y="20"/>
                    <a:pt x="558" y="20"/>
                  </a:cubicBezTo>
                  <a:cubicBezTo>
                    <a:pt x="559" y="19"/>
                    <a:pt x="559" y="19"/>
                    <a:pt x="559" y="19"/>
                  </a:cubicBezTo>
                  <a:cubicBezTo>
                    <a:pt x="561" y="22"/>
                    <a:pt x="559" y="26"/>
                    <a:pt x="555" y="27"/>
                  </a:cubicBezTo>
                  <a:cubicBezTo>
                    <a:pt x="554" y="26"/>
                    <a:pt x="554" y="26"/>
                    <a:pt x="554" y="25"/>
                  </a:cubicBezTo>
                  <a:cubicBezTo>
                    <a:pt x="552" y="27"/>
                    <a:pt x="551" y="30"/>
                    <a:pt x="546" y="29"/>
                  </a:cubicBezTo>
                  <a:cubicBezTo>
                    <a:pt x="548" y="27"/>
                    <a:pt x="548" y="27"/>
                    <a:pt x="548" y="27"/>
                  </a:cubicBezTo>
                  <a:cubicBezTo>
                    <a:pt x="543" y="26"/>
                    <a:pt x="538" y="28"/>
                    <a:pt x="536" y="32"/>
                  </a:cubicBezTo>
                  <a:cubicBezTo>
                    <a:pt x="544" y="33"/>
                    <a:pt x="552" y="34"/>
                    <a:pt x="559" y="34"/>
                  </a:cubicBezTo>
                  <a:cubicBezTo>
                    <a:pt x="562" y="25"/>
                    <a:pt x="564" y="20"/>
                    <a:pt x="566" y="12"/>
                  </a:cubicBezTo>
                  <a:cubicBezTo>
                    <a:pt x="571" y="10"/>
                    <a:pt x="578" y="9"/>
                    <a:pt x="582" y="12"/>
                  </a:cubicBezTo>
                  <a:cubicBezTo>
                    <a:pt x="582" y="14"/>
                    <a:pt x="582" y="14"/>
                    <a:pt x="582" y="14"/>
                  </a:cubicBezTo>
                  <a:cubicBezTo>
                    <a:pt x="584" y="15"/>
                    <a:pt x="586" y="14"/>
                    <a:pt x="588" y="13"/>
                  </a:cubicBezTo>
                  <a:cubicBezTo>
                    <a:pt x="590" y="15"/>
                    <a:pt x="586" y="18"/>
                    <a:pt x="588" y="19"/>
                  </a:cubicBezTo>
                  <a:cubicBezTo>
                    <a:pt x="595" y="16"/>
                    <a:pt x="595" y="16"/>
                    <a:pt x="595" y="16"/>
                  </a:cubicBezTo>
                  <a:cubicBezTo>
                    <a:pt x="594" y="20"/>
                    <a:pt x="588" y="20"/>
                    <a:pt x="585" y="20"/>
                  </a:cubicBezTo>
                  <a:cubicBezTo>
                    <a:pt x="586" y="20"/>
                    <a:pt x="587" y="19"/>
                    <a:pt x="587" y="19"/>
                  </a:cubicBezTo>
                  <a:cubicBezTo>
                    <a:pt x="583" y="17"/>
                    <a:pt x="577" y="23"/>
                    <a:pt x="575" y="18"/>
                  </a:cubicBezTo>
                  <a:cubicBezTo>
                    <a:pt x="574" y="19"/>
                    <a:pt x="579" y="14"/>
                    <a:pt x="573" y="14"/>
                  </a:cubicBezTo>
                  <a:cubicBezTo>
                    <a:pt x="569" y="12"/>
                    <a:pt x="568" y="16"/>
                    <a:pt x="568" y="18"/>
                  </a:cubicBezTo>
                  <a:cubicBezTo>
                    <a:pt x="568" y="20"/>
                    <a:pt x="574" y="21"/>
                    <a:pt x="572" y="23"/>
                  </a:cubicBezTo>
                  <a:cubicBezTo>
                    <a:pt x="575" y="23"/>
                    <a:pt x="576" y="20"/>
                    <a:pt x="579" y="23"/>
                  </a:cubicBezTo>
                  <a:cubicBezTo>
                    <a:pt x="577" y="23"/>
                    <a:pt x="573" y="27"/>
                    <a:pt x="571" y="24"/>
                  </a:cubicBezTo>
                  <a:cubicBezTo>
                    <a:pt x="565" y="28"/>
                    <a:pt x="566" y="38"/>
                    <a:pt x="569" y="38"/>
                  </a:cubicBezTo>
                  <a:cubicBezTo>
                    <a:pt x="568" y="35"/>
                    <a:pt x="579" y="34"/>
                    <a:pt x="572" y="30"/>
                  </a:cubicBezTo>
                  <a:cubicBezTo>
                    <a:pt x="575" y="26"/>
                    <a:pt x="581" y="26"/>
                    <a:pt x="586" y="24"/>
                  </a:cubicBezTo>
                  <a:cubicBezTo>
                    <a:pt x="586" y="25"/>
                    <a:pt x="586" y="25"/>
                    <a:pt x="586" y="25"/>
                  </a:cubicBezTo>
                  <a:cubicBezTo>
                    <a:pt x="591" y="24"/>
                    <a:pt x="591" y="24"/>
                    <a:pt x="591" y="24"/>
                  </a:cubicBezTo>
                  <a:cubicBezTo>
                    <a:pt x="590" y="25"/>
                    <a:pt x="589" y="26"/>
                    <a:pt x="588" y="28"/>
                  </a:cubicBezTo>
                  <a:cubicBezTo>
                    <a:pt x="596" y="22"/>
                    <a:pt x="596" y="22"/>
                    <a:pt x="596" y="22"/>
                  </a:cubicBezTo>
                  <a:cubicBezTo>
                    <a:pt x="592" y="26"/>
                    <a:pt x="599" y="25"/>
                    <a:pt x="601" y="27"/>
                  </a:cubicBezTo>
                  <a:cubicBezTo>
                    <a:pt x="602" y="24"/>
                    <a:pt x="605" y="21"/>
                    <a:pt x="602" y="19"/>
                  </a:cubicBezTo>
                  <a:cubicBezTo>
                    <a:pt x="599" y="17"/>
                    <a:pt x="600" y="21"/>
                    <a:pt x="597" y="21"/>
                  </a:cubicBezTo>
                  <a:cubicBezTo>
                    <a:pt x="601" y="16"/>
                    <a:pt x="601" y="16"/>
                    <a:pt x="601" y="16"/>
                  </a:cubicBezTo>
                  <a:cubicBezTo>
                    <a:pt x="602" y="17"/>
                    <a:pt x="602" y="17"/>
                    <a:pt x="602" y="17"/>
                  </a:cubicBezTo>
                  <a:cubicBezTo>
                    <a:pt x="604" y="13"/>
                    <a:pt x="604" y="13"/>
                    <a:pt x="604" y="13"/>
                  </a:cubicBezTo>
                  <a:cubicBezTo>
                    <a:pt x="610" y="13"/>
                    <a:pt x="601" y="22"/>
                    <a:pt x="609" y="18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16" y="14"/>
                    <a:pt x="627" y="20"/>
                    <a:pt x="633" y="18"/>
                  </a:cubicBezTo>
                  <a:cubicBezTo>
                    <a:pt x="631" y="21"/>
                    <a:pt x="630" y="26"/>
                    <a:pt x="632" y="29"/>
                  </a:cubicBezTo>
                  <a:cubicBezTo>
                    <a:pt x="630" y="28"/>
                    <a:pt x="625" y="28"/>
                    <a:pt x="621" y="29"/>
                  </a:cubicBezTo>
                  <a:cubicBezTo>
                    <a:pt x="620" y="28"/>
                    <a:pt x="626" y="22"/>
                    <a:pt x="630" y="24"/>
                  </a:cubicBezTo>
                  <a:cubicBezTo>
                    <a:pt x="628" y="14"/>
                    <a:pt x="620" y="29"/>
                    <a:pt x="620" y="20"/>
                  </a:cubicBezTo>
                  <a:cubicBezTo>
                    <a:pt x="609" y="16"/>
                    <a:pt x="612" y="28"/>
                    <a:pt x="603" y="23"/>
                  </a:cubicBezTo>
                  <a:cubicBezTo>
                    <a:pt x="603" y="27"/>
                    <a:pt x="601" y="25"/>
                    <a:pt x="600" y="28"/>
                  </a:cubicBezTo>
                  <a:cubicBezTo>
                    <a:pt x="603" y="35"/>
                    <a:pt x="612" y="28"/>
                    <a:pt x="617" y="31"/>
                  </a:cubicBezTo>
                  <a:cubicBezTo>
                    <a:pt x="617" y="31"/>
                    <a:pt x="616" y="32"/>
                    <a:pt x="615" y="33"/>
                  </a:cubicBezTo>
                  <a:cubicBezTo>
                    <a:pt x="619" y="34"/>
                    <a:pt x="621" y="33"/>
                    <a:pt x="624" y="32"/>
                  </a:cubicBezTo>
                  <a:cubicBezTo>
                    <a:pt x="623" y="31"/>
                    <a:pt x="623" y="31"/>
                    <a:pt x="623" y="31"/>
                  </a:cubicBezTo>
                  <a:cubicBezTo>
                    <a:pt x="628" y="27"/>
                    <a:pt x="626" y="34"/>
                    <a:pt x="629" y="36"/>
                  </a:cubicBezTo>
                  <a:cubicBezTo>
                    <a:pt x="630" y="36"/>
                    <a:pt x="634" y="37"/>
                    <a:pt x="633" y="34"/>
                  </a:cubicBezTo>
                  <a:cubicBezTo>
                    <a:pt x="638" y="38"/>
                    <a:pt x="638" y="38"/>
                    <a:pt x="638" y="38"/>
                  </a:cubicBezTo>
                  <a:cubicBezTo>
                    <a:pt x="638" y="33"/>
                    <a:pt x="638" y="33"/>
                    <a:pt x="638" y="33"/>
                  </a:cubicBezTo>
                  <a:cubicBezTo>
                    <a:pt x="641" y="33"/>
                    <a:pt x="641" y="36"/>
                    <a:pt x="644" y="33"/>
                  </a:cubicBezTo>
                  <a:cubicBezTo>
                    <a:pt x="644" y="29"/>
                    <a:pt x="644" y="29"/>
                    <a:pt x="644" y="29"/>
                  </a:cubicBezTo>
                  <a:cubicBezTo>
                    <a:pt x="637" y="28"/>
                    <a:pt x="637" y="28"/>
                    <a:pt x="637" y="28"/>
                  </a:cubicBezTo>
                  <a:cubicBezTo>
                    <a:pt x="641" y="26"/>
                    <a:pt x="639" y="24"/>
                    <a:pt x="642" y="23"/>
                  </a:cubicBezTo>
                  <a:cubicBezTo>
                    <a:pt x="638" y="27"/>
                    <a:pt x="645" y="25"/>
                    <a:pt x="646" y="29"/>
                  </a:cubicBezTo>
                  <a:cubicBezTo>
                    <a:pt x="649" y="27"/>
                    <a:pt x="649" y="27"/>
                    <a:pt x="649" y="27"/>
                  </a:cubicBezTo>
                  <a:cubicBezTo>
                    <a:pt x="648" y="28"/>
                    <a:pt x="648" y="28"/>
                    <a:pt x="648" y="28"/>
                  </a:cubicBezTo>
                  <a:cubicBezTo>
                    <a:pt x="650" y="30"/>
                    <a:pt x="651" y="26"/>
                    <a:pt x="653" y="27"/>
                  </a:cubicBezTo>
                  <a:cubicBezTo>
                    <a:pt x="650" y="25"/>
                    <a:pt x="648" y="22"/>
                    <a:pt x="644" y="25"/>
                  </a:cubicBezTo>
                  <a:cubicBezTo>
                    <a:pt x="647" y="22"/>
                    <a:pt x="653" y="20"/>
                    <a:pt x="654" y="20"/>
                  </a:cubicBezTo>
                  <a:cubicBezTo>
                    <a:pt x="657" y="18"/>
                    <a:pt x="659" y="21"/>
                    <a:pt x="662" y="22"/>
                  </a:cubicBezTo>
                  <a:cubicBezTo>
                    <a:pt x="657" y="23"/>
                    <a:pt x="664" y="35"/>
                    <a:pt x="653" y="31"/>
                  </a:cubicBezTo>
                  <a:cubicBezTo>
                    <a:pt x="653" y="30"/>
                    <a:pt x="654" y="31"/>
                    <a:pt x="654" y="31"/>
                  </a:cubicBezTo>
                  <a:cubicBezTo>
                    <a:pt x="653" y="26"/>
                    <a:pt x="648" y="31"/>
                    <a:pt x="646" y="33"/>
                  </a:cubicBezTo>
                  <a:cubicBezTo>
                    <a:pt x="646" y="37"/>
                    <a:pt x="644" y="37"/>
                    <a:pt x="648" y="39"/>
                  </a:cubicBezTo>
                  <a:cubicBezTo>
                    <a:pt x="646" y="37"/>
                    <a:pt x="651" y="32"/>
                    <a:pt x="655" y="35"/>
                  </a:cubicBezTo>
                  <a:cubicBezTo>
                    <a:pt x="654" y="41"/>
                    <a:pt x="654" y="41"/>
                    <a:pt x="654" y="41"/>
                  </a:cubicBezTo>
                  <a:cubicBezTo>
                    <a:pt x="660" y="42"/>
                    <a:pt x="660" y="42"/>
                    <a:pt x="660" y="42"/>
                  </a:cubicBezTo>
                  <a:cubicBezTo>
                    <a:pt x="660" y="43"/>
                    <a:pt x="660" y="43"/>
                    <a:pt x="660" y="43"/>
                  </a:cubicBezTo>
                  <a:cubicBezTo>
                    <a:pt x="662" y="47"/>
                    <a:pt x="666" y="42"/>
                    <a:pt x="670" y="45"/>
                  </a:cubicBezTo>
                  <a:cubicBezTo>
                    <a:pt x="673" y="42"/>
                    <a:pt x="684" y="44"/>
                    <a:pt x="679" y="37"/>
                  </a:cubicBezTo>
                  <a:cubicBezTo>
                    <a:pt x="683" y="42"/>
                    <a:pt x="686" y="36"/>
                    <a:pt x="690" y="35"/>
                  </a:cubicBezTo>
                  <a:cubicBezTo>
                    <a:pt x="685" y="33"/>
                    <a:pt x="685" y="33"/>
                    <a:pt x="685" y="33"/>
                  </a:cubicBezTo>
                  <a:cubicBezTo>
                    <a:pt x="691" y="28"/>
                    <a:pt x="690" y="31"/>
                    <a:pt x="694" y="24"/>
                  </a:cubicBezTo>
                  <a:cubicBezTo>
                    <a:pt x="695" y="25"/>
                    <a:pt x="696" y="27"/>
                    <a:pt x="695" y="29"/>
                  </a:cubicBezTo>
                  <a:cubicBezTo>
                    <a:pt x="703" y="29"/>
                    <a:pt x="714" y="32"/>
                    <a:pt x="719" y="26"/>
                  </a:cubicBezTo>
                  <a:cubicBezTo>
                    <a:pt x="724" y="27"/>
                    <a:pt x="725" y="35"/>
                    <a:pt x="733" y="32"/>
                  </a:cubicBezTo>
                  <a:cubicBezTo>
                    <a:pt x="735" y="31"/>
                    <a:pt x="732" y="26"/>
                    <a:pt x="737" y="28"/>
                  </a:cubicBezTo>
                  <a:cubicBezTo>
                    <a:pt x="738" y="28"/>
                    <a:pt x="732" y="32"/>
                    <a:pt x="738" y="32"/>
                  </a:cubicBezTo>
                  <a:cubicBezTo>
                    <a:pt x="742" y="27"/>
                    <a:pt x="748" y="35"/>
                    <a:pt x="753" y="31"/>
                  </a:cubicBezTo>
                  <a:cubicBezTo>
                    <a:pt x="756" y="33"/>
                    <a:pt x="761" y="33"/>
                    <a:pt x="760" y="37"/>
                  </a:cubicBezTo>
                  <a:cubicBezTo>
                    <a:pt x="755" y="35"/>
                    <a:pt x="749" y="36"/>
                    <a:pt x="748" y="38"/>
                  </a:cubicBezTo>
                  <a:cubicBezTo>
                    <a:pt x="748" y="35"/>
                    <a:pt x="745" y="35"/>
                    <a:pt x="748" y="34"/>
                  </a:cubicBezTo>
                  <a:cubicBezTo>
                    <a:pt x="741" y="30"/>
                    <a:pt x="743" y="36"/>
                    <a:pt x="737" y="34"/>
                  </a:cubicBezTo>
                  <a:cubicBezTo>
                    <a:pt x="737" y="35"/>
                    <a:pt x="740" y="38"/>
                    <a:pt x="742" y="37"/>
                  </a:cubicBezTo>
                  <a:cubicBezTo>
                    <a:pt x="742" y="42"/>
                    <a:pt x="730" y="39"/>
                    <a:pt x="735" y="46"/>
                  </a:cubicBezTo>
                  <a:cubicBezTo>
                    <a:pt x="741" y="47"/>
                    <a:pt x="744" y="35"/>
                    <a:pt x="749" y="41"/>
                  </a:cubicBezTo>
                  <a:cubicBezTo>
                    <a:pt x="747" y="44"/>
                    <a:pt x="743" y="41"/>
                    <a:pt x="740" y="47"/>
                  </a:cubicBezTo>
                  <a:cubicBezTo>
                    <a:pt x="745" y="50"/>
                    <a:pt x="745" y="50"/>
                    <a:pt x="745" y="50"/>
                  </a:cubicBezTo>
                  <a:cubicBezTo>
                    <a:pt x="748" y="46"/>
                    <a:pt x="748" y="46"/>
                    <a:pt x="748" y="46"/>
                  </a:cubicBezTo>
                  <a:cubicBezTo>
                    <a:pt x="748" y="47"/>
                    <a:pt x="748" y="47"/>
                    <a:pt x="748" y="47"/>
                  </a:cubicBezTo>
                  <a:cubicBezTo>
                    <a:pt x="756" y="52"/>
                    <a:pt x="756" y="41"/>
                    <a:pt x="763" y="39"/>
                  </a:cubicBezTo>
                  <a:cubicBezTo>
                    <a:pt x="759" y="35"/>
                    <a:pt x="765" y="29"/>
                    <a:pt x="762" y="27"/>
                  </a:cubicBezTo>
                  <a:cubicBezTo>
                    <a:pt x="767" y="26"/>
                    <a:pt x="771" y="27"/>
                    <a:pt x="770" y="33"/>
                  </a:cubicBezTo>
                  <a:cubicBezTo>
                    <a:pt x="761" y="37"/>
                    <a:pt x="769" y="39"/>
                    <a:pt x="760" y="44"/>
                  </a:cubicBezTo>
                  <a:cubicBezTo>
                    <a:pt x="762" y="46"/>
                    <a:pt x="758" y="52"/>
                    <a:pt x="763" y="53"/>
                  </a:cubicBezTo>
                  <a:cubicBezTo>
                    <a:pt x="769" y="49"/>
                    <a:pt x="762" y="48"/>
                    <a:pt x="767" y="46"/>
                  </a:cubicBezTo>
                  <a:cubicBezTo>
                    <a:pt x="768" y="47"/>
                    <a:pt x="768" y="47"/>
                    <a:pt x="768" y="48"/>
                  </a:cubicBezTo>
                  <a:cubicBezTo>
                    <a:pt x="771" y="45"/>
                    <a:pt x="771" y="49"/>
                    <a:pt x="774" y="46"/>
                  </a:cubicBezTo>
                  <a:cubicBezTo>
                    <a:pt x="773" y="47"/>
                    <a:pt x="773" y="47"/>
                    <a:pt x="773" y="47"/>
                  </a:cubicBezTo>
                  <a:cubicBezTo>
                    <a:pt x="777" y="51"/>
                    <a:pt x="778" y="44"/>
                    <a:pt x="781" y="48"/>
                  </a:cubicBezTo>
                  <a:cubicBezTo>
                    <a:pt x="780" y="44"/>
                    <a:pt x="784" y="45"/>
                    <a:pt x="786" y="42"/>
                  </a:cubicBezTo>
                  <a:cubicBezTo>
                    <a:pt x="783" y="41"/>
                    <a:pt x="781" y="34"/>
                    <a:pt x="774" y="34"/>
                  </a:cubicBezTo>
                  <a:cubicBezTo>
                    <a:pt x="773" y="38"/>
                    <a:pt x="774" y="39"/>
                    <a:pt x="771" y="41"/>
                  </a:cubicBezTo>
                  <a:cubicBezTo>
                    <a:pt x="775" y="41"/>
                    <a:pt x="775" y="41"/>
                    <a:pt x="775" y="41"/>
                  </a:cubicBezTo>
                  <a:cubicBezTo>
                    <a:pt x="774" y="41"/>
                    <a:pt x="773" y="42"/>
                    <a:pt x="772" y="42"/>
                  </a:cubicBezTo>
                  <a:cubicBezTo>
                    <a:pt x="768" y="41"/>
                    <a:pt x="768" y="41"/>
                    <a:pt x="768" y="41"/>
                  </a:cubicBezTo>
                  <a:cubicBezTo>
                    <a:pt x="774" y="39"/>
                    <a:pt x="772" y="35"/>
                    <a:pt x="774" y="32"/>
                  </a:cubicBezTo>
                  <a:cubicBezTo>
                    <a:pt x="779" y="33"/>
                    <a:pt x="778" y="31"/>
                    <a:pt x="781" y="32"/>
                  </a:cubicBezTo>
                  <a:cubicBezTo>
                    <a:pt x="781" y="37"/>
                    <a:pt x="790" y="41"/>
                    <a:pt x="796" y="45"/>
                  </a:cubicBezTo>
                  <a:cubicBezTo>
                    <a:pt x="795" y="45"/>
                    <a:pt x="794" y="45"/>
                    <a:pt x="793" y="44"/>
                  </a:cubicBezTo>
                  <a:cubicBezTo>
                    <a:pt x="789" y="47"/>
                    <a:pt x="796" y="49"/>
                    <a:pt x="796" y="50"/>
                  </a:cubicBezTo>
                  <a:cubicBezTo>
                    <a:pt x="799" y="48"/>
                    <a:pt x="799" y="48"/>
                    <a:pt x="799" y="48"/>
                  </a:cubicBezTo>
                  <a:cubicBezTo>
                    <a:pt x="798" y="48"/>
                    <a:pt x="797" y="49"/>
                    <a:pt x="799" y="50"/>
                  </a:cubicBezTo>
                  <a:cubicBezTo>
                    <a:pt x="803" y="49"/>
                    <a:pt x="803" y="45"/>
                    <a:pt x="807" y="44"/>
                  </a:cubicBezTo>
                  <a:cubicBezTo>
                    <a:pt x="807" y="47"/>
                    <a:pt x="803" y="50"/>
                    <a:pt x="806" y="52"/>
                  </a:cubicBezTo>
                  <a:cubicBezTo>
                    <a:pt x="806" y="54"/>
                    <a:pt x="808" y="61"/>
                    <a:pt x="814" y="59"/>
                  </a:cubicBezTo>
                  <a:cubicBezTo>
                    <a:pt x="815" y="58"/>
                    <a:pt x="816" y="58"/>
                    <a:pt x="818" y="58"/>
                  </a:cubicBezTo>
                  <a:cubicBezTo>
                    <a:pt x="817" y="58"/>
                    <a:pt x="817" y="58"/>
                    <a:pt x="817" y="58"/>
                  </a:cubicBezTo>
                  <a:cubicBezTo>
                    <a:pt x="820" y="61"/>
                    <a:pt x="820" y="61"/>
                    <a:pt x="820" y="61"/>
                  </a:cubicBezTo>
                  <a:cubicBezTo>
                    <a:pt x="817" y="65"/>
                    <a:pt x="814" y="58"/>
                    <a:pt x="811" y="62"/>
                  </a:cubicBezTo>
                  <a:cubicBezTo>
                    <a:pt x="810" y="67"/>
                    <a:pt x="810" y="67"/>
                    <a:pt x="810" y="67"/>
                  </a:cubicBezTo>
                  <a:cubicBezTo>
                    <a:pt x="808" y="66"/>
                    <a:pt x="804" y="68"/>
                    <a:pt x="803" y="70"/>
                  </a:cubicBezTo>
                  <a:cubicBezTo>
                    <a:pt x="806" y="71"/>
                    <a:pt x="807" y="70"/>
                    <a:pt x="811" y="70"/>
                  </a:cubicBezTo>
                  <a:cubicBezTo>
                    <a:pt x="811" y="72"/>
                    <a:pt x="808" y="74"/>
                    <a:pt x="808" y="74"/>
                  </a:cubicBezTo>
                  <a:cubicBezTo>
                    <a:pt x="809" y="72"/>
                    <a:pt x="809" y="72"/>
                    <a:pt x="809" y="72"/>
                  </a:cubicBezTo>
                  <a:cubicBezTo>
                    <a:pt x="804" y="68"/>
                    <a:pt x="801" y="75"/>
                    <a:pt x="795" y="74"/>
                  </a:cubicBezTo>
                  <a:cubicBezTo>
                    <a:pt x="795" y="73"/>
                    <a:pt x="795" y="73"/>
                    <a:pt x="795" y="72"/>
                  </a:cubicBezTo>
                  <a:cubicBezTo>
                    <a:pt x="790" y="76"/>
                    <a:pt x="786" y="70"/>
                    <a:pt x="781" y="75"/>
                  </a:cubicBezTo>
                  <a:cubicBezTo>
                    <a:pt x="783" y="73"/>
                    <a:pt x="783" y="73"/>
                    <a:pt x="783" y="73"/>
                  </a:cubicBezTo>
                  <a:cubicBezTo>
                    <a:pt x="779" y="75"/>
                    <a:pt x="773" y="78"/>
                    <a:pt x="767" y="82"/>
                  </a:cubicBezTo>
                  <a:cubicBezTo>
                    <a:pt x="767" y="84"/>
                    <a:pt x="767" y="84"/>
                    <a:pt x="767" y="84"/>
                  </a:cubicBezTo>
                  <a:cubicBezTo>
                    <a:pt x="767" y="85"/>
                    <a:pt x="765" y="84"/>
                    <a:pt x="764" y="84"/>
                  </a:cubicBezTo>
                  <a:cubicBezTo>
                    <a:pt x="764" y="84"/>
                    <a:pt x="764" y="84"/>
                    <a:pt x="764" y="84"/>
                  </a:cubicBezTo>
                  <a:cubicBezTo>
                    <a:pt x="761" y="85"/>
                    <a:pt x="758" y="87"/>
                    <a:pt x="755" y="88"/>
                  </a:cubicBezTo>
                  <a:cubicBezTo>
                    <a:pt x="756" y="89"/>
                    <a:pt x="757" y="90"/>
                    <a:pt x="758" y="91"/>
                  </a:cubicBezTo>
                  <a:cubicBezTo>
                    <a:pt x="759" y="89"/>
                    <a:pt x="764" y="91"/>
                    <a:pt x="764" y="86"/>
                  </a:cubicBezTo>
                  <a:cubicBezTo>
                    <a:pt x="766" y="89"/>
                    <a:pt x="771" y="86"/>
                    <a:pt x="772" y="87"/>
                  </a:cubicBezTo>
                  <a:cubicBezTo>
                    <a:pt x="769" y="84"/>
                    <a:pt x="775" y="83"/>
                    <a:pt x="776" y="81"/>
                  </a:cubicBezTo>
                  <a:cubicBezTo>
                    <a:pt x="777" y="84"/>
                    <a:pt x="781" y="81"/>
                    <a:pt x="780" y="85"/>
                  </a:cubicBezTo>
                  <a:cubicBezTo>
                    <a:pt x="781" y="86"/>
                    <a:pt x="779" y="82"/>
                    <a:pt x="777" y="84"/>
                  </a:cubicBezTo>
                  <a:cubicBezTo>
                    <a:pt x="773" y="88"/>
                    <a:pt x="783" y="88"/>
                    <a:pt x="779" y="91"/>
                  </a:cubicBezTo>
                  <a:cubicBezTo>
                    <a:pt x="785" y="89"/>
                    <a:pt x="792" y="90"/>
                    <a:pt x="798" y="88"/>
                  </a:cubicBezTo>
                  <a:cubicBezTo>
                    <a:pt x="795" y="86"/>
                    <a:pt x="795" y="86"/>
                    <a:pt x="795" y="86"/>
                  </a:cubicBezTo>
                  <a:cubicBezTo>
                    <a:pt x="798" y="87"/>
                    <a:pt x="804" y="86"/>
                    <a:pt x="804" y="88"/>
                  </a:cubicBezTo>
                  <a:cubicBezTo>
                    <a:pt x="802" y="88"/>
                    <a:pt x="800" y="88"/>
                    <a:pt x="797" y="89"/>
                  </a:cubicBezTo>
                  <a:cubicBezTo>
                    <a:pt x="797" y="93"/>
                    <a:pt x="803" y="89"/>
                    <a:pt x="803" y="92"/>
                  </a:cubicBezTo>
                  <a:cubicBezTo>
                    <a:pt x="811" y="86"/>
                    <a:pt x="811" y="86"/>
                    <a:pt x="811" y="86"/>
                  </a:cubicBezTo>
                  <a:cubicBezTo>
                    <a:pt x="808" y="85"/>
                    <a:pt x="808" y="85"/>
                    <a:pt x="808" y="85"/>
                  </a:cubicBezTo>
                  <a:cubicBezTo>
                    <a:pt x="810" y="83"/>
                    <a:pt x="817" y="87"/>
                    <a:pt x="821" y="88"/>
                  </a:cubicBezTo>
                  <a:cubicBezTo>
                    <a:pt x="818" y="93"/>
                    <a:pt x="814" y="87"/>
                    <a:pt x="809" y="89"/>
                  </a:cubicBezTo>
                  <a:cubicBezTo>
                    <a:pt x="805" y="91"/>
                    <a:pt x="810" y="95"/>
                    <a:pt x="807" y="96"/>
                  </a:cubicBezTo>
                  <a:cubicBezTo>
                    <a:pt x="807" y="97"/>
                    <a:pt x="810" y="97"/>
                    <a:pt x="811" y="96"/>
                  </a:cubicBezTo>
                  <a:cubicBezTo>
                    <a:pt x="812" y="97"/>
                    <a:pt x="812" y="97"/>
                    <a:pt x="812" y="97"/>
                  </a:cubicBezTo>
                  <a:cubicBezTo>
                    <a:pt x="808" y="102"/>
                    <a:pt x="802" y="100"/>
                    <a:pt x="797" y="104"/>
                  </a:cubicBezTo>
                  <a:cubicBezTo>
                    <a:pt x="797" y="103"/>
                    <a:pt x="797" y="103"/>
                    <a:pt x="798" y="102"/>
                  </a:cubicBezTo>
                  <a:cubicBezTo>
                    <a:pt x="794" y="100"/>
                    <a:pt x="791" y="100"/>
                    <a:pt x="787" y="101"/>
                  </a:cubicBezTo>
                  <a:cubicBezTo>
                    <a:pt x="789" y="103"/>
                    <a:pt x="790" y="102"/>
                    <a:pt x="791" y="101"/>
                  </a:cubicBezTo>
                  <a:cubicBezTo>
                    <a:pt x="791" y="102"/>
                    <a:pt x="787" y="103"/>
                    <a:pt x="786" y="104"/>
                  </a:cubicBezTo>
                  <a:cubicBezTo>
                    <a:pt x="789" y="106"/>
                    <a:pt x="786" y="107"/>
                    <a:pt x="788" y="108"/>
                  </a:cubicBezTo>
                  <a:cubicBezTo>
                    <a:pt x="786" y="109"/>
                    <a:pt x="785" y="109"/>
                    <a:pt x="782" y="108"/>
                  </a:cubicBezTo>
                  <a:cubicBezTo>
                    <a:pt x="781" y="106"/>
                    <a:pt x="783" y="105"/>
                    <a:pt x="783" y="103"/>
                  </a:cubicBezTo>
                  <a:cubicBezTo>
                    <a:pt x="781" y="104"/>
                    <a:pt x="780" y="98"/>
                    <a:pt x="776" y="100"/>
                  </a:cubicBezTo>
                  <a:cubicBezTo>
                    <a:pt x="781" y="102"/>
                    <a:pt x="774" y="106"/>
                    <a:pt x="772" y="108"/>
                  </a:cubicBezTo>
                  <a:cubicBezTo>
                    <a:pt x="773" y="108"/>
                    <a:pt x="773" y="108"/>
                    <a:pt x="773" y="108"/>
                  </a:cubicBezTo>
                  <a:cubicBezTo>
                    <a:pt x="771" y="111"/>
                    <a:pt x="770" y="111"/>
                    <a:pt x="769" y="108"/>
                  </a:cubicBezTo>
                  <a:cubicBezTo>
                    <a:pt x="771" y="107"/>
                    <a:pt x="773" y="108"/>
                    <a:pt x="773" y="105"/>
                  </a:cubicBezTo>
                  <a:cubicBezTo>
                    <a:pt x="771" y="105"/>
                    <a:pt x="770" y="105"/>
                    <a:pt x="768" y="106"/>
                  </a:cubicBezTo>
                  <a:cubicBezTo>
                    <a:pt x="770" y="103"/>
                    <a:pt x="770" y="103"/>
                    <a:pt x="770" y="103"/>
                  </a:cubicBezTo>
                  <a:cubicBezTo>
                    <a:pt x="763" y="104"/>
                    <a:pt x="763" y="104"/>
                    <a:pt x="763" y="104"/>
                  </a:cubicBezTo>
                  <a:cubicBezTo>
                    <a:pt x="761" y="106"/>
                    <a:pt x="759" y="110"/>
                    <a:pt x="758" y="114"/>
                  </a:cubicBezTo>
                  <a:cubicBezTo>
                    <a:pt x="757" y="111"/>
                    <a:pt x="754" y="113"/>
                    <a:pt x="753" y="114"/>
                  </a:cubicBezTo>
                  <a:cubicBezTo>
                    <a:pt x="753" y="113"/>
                    <a:pt x="753" y="113"/>
                    <a:pt x="753" y="113"/>
                  </a:cubicBezTo>
                  <a:cubicBezTo>
                    <a:pt x="750" y="111"/>
                    <a:pt x="744" y="112"/>
                    <a:pt x="743" y="115"/>
                  </a:cubicBezTo>
                  <a:cubicBezTo>
                    <a:pt x="741" y="112"/>
                    <a:pt x="759" y="100"/>
                    <a:pt x="743" y="102"/>
                  </a:cubicBezTo>
                  <a:cubicBezTo>
                    <a:pt x="738" y="101"/>
                    <a:pt x="739" y="109"/>
                    <a:pt x="736" y="112"/>
                  </a:cubicBezTo>
                  <a:cubicBezTo>
                    <a:pt x="736" y="112"/>
                    <a:pt x="736" y="111"/>
                    <a:pt x="736" y="110"/>
                  </a:cubicBezTo>
                  <a:cubicBezTo>
                    <a:pt x="733" y="110"/>
                    <a:pt x="733" y="113"/>
                    <a:pt x="731" y="114"/>
                  </a:cubicBezTo>
                  <a:cubicBezTo>
                    <a:pt x="732" y="115"/>
                    <a:pt x="735" y="115"/>
                    <a:pt x="735" y="114"/>
                  </a:cubicBezTo>
                  <a:cubicBezTo>
                    <a:pt x="734" y="117"/>
                    <a:pt x="730" y="114"/>
                    <a:pt x="728" y="116"/>
                  </a:cubicBezTo>
                  <a:cubicBezTo>
                    <a:pt x="731" y="111"/>
                    <a:pt x="723" y="114"/>
                    <a:pt x="725" y="111"/>
                  </a:cubicBezTo>
                  <a:cubicBezTo>
                    <a:pt x="720" y="108"/>
                    <a:pt x="714" y="112"/>
                    <a:pt x="711" y="115"/>
                  </a:cubicBezTo>
                  <a:cubicBezTo>
                    <a:pt x="708" y="109"/>
                    <a:pt x="705" y="116"/>
                    <a:pt x="700" y="113"/>
                  </a:cubicBezTo>
                  <a:cubicBezTo>
                    <a:pt x="700" y="113"/>
                    <a:pt x="702" y="112"/>
                    <a:pt x="703" y="113"/>
                  </a:cubicBezTo>
                  <a:cubicBezTo>
                    <a:pt x="707" y="109"/>
                    <a:pt x="697" y="111"/>
                    <a:pt x="703" y="107"/>
                  </a:cubicBezTo>
                  <a:cubicBezTo>
                    <a:pt x="701" y="108"/>
                    <a:pt x="702" y="109"/>
                    <a:pt x="704" y="109"/>
                  </a:cubicBezTo>
                  <a:cubicBezTo>
                    <a:pt x="705" y="108"/>
                    <a:pt x="707" y="107"/>
                    <a:pt x="707" y="105"/>
                  </a:cubicBezTo>
                  <a:cubicBezTo>
                    <a:pt x="702" y="101"/>
                    <a:pt x="702" y="101"/>
                    <a:pt x="702" y="101"/>
                  </a:cubicBezTo>
                  <a:cubicBezTo>
                    <a:pt x="704" y="100"/>
                    <a:pt x="704" y="100"/>
                    <a:pt x="704" y="100"/>
                  </a:cubicBezTo>
                  <a:cubicBezTo>
                    <a:pt x="697" y="95"/>
                    <a:pt x="697" y="95"/>
                    <a:pt x="697" y="95"/>
                  </a:cubicBezTo>
                  <a:cubicBezTo>
                    <a:pt x="697" y="96"/>
                    <a:pt x="697" y="97"/>
                    <a:pt x="698" y="98"/>
                  </a:cubicBezTo>
                  <a:cubicBezTo>
                    <a:pt x="689" y="95"/>
                    <a:pt x="680" y="98"/>
                    <a:pt x="673" y="97"/>
                  </a:cubicBezTo>
                  <a:cubicBezTo>
                    <a:pt x="671" y="108"/>
                    <a:pt x="655" y="102"/>
                    <a:pt x="648" y="108"/>
                  </a:cubicBezTo>
                  <a:cubicBezTo>
                    <a:pt x="650" y="105"/>
                    <a:pt x="651" y="99"/>
                    <a:pt x="650" y="97"/>
                  </a:cubicBezTo>
                  <a:cubicBezTo>
                    <a:pt x="652" y="97"/>
                    <a:pt x="654" y="92"/>
                    <a:pt x="657" y="93"/>
                  </a:cubicBezTo>
                  <a:cubicBezTo>
                    <a:pt x="658" y="95"/>
                    <a:pt x="661" y="97"/>
                    <a:pt x="659" y="99"/>
                  </a:cubicBezTo>
                  <a:cubicBezTo>
                    <a:pt x="667" y="98"/>
                    <a:pt x="658" y="94"/>
                    <a:pt x="660" y="90"/>
                  </a:cubicBezTo>
                  <a:cubicBezTo>
                    <a:pt x="651" y="91"/>
                    <a:pt x="646" y="97"/>
                    <a:pt x="640" y="100"/>
                  </a:cubicBezTo>
                  <a:cubicBezTo>
                    <a:pt x="640" y="99"/>
                    <a:pt x="640" y="99"/>
                    <a:pt x="640" y="99"/>
                  </a:cubicBezTo>
                  <a:cubicBezTo>
                    <a:pt x="635" y="101"/>
                    <a:pt x="635" y="101"/>
                    <a:pt x="635" y="101"/>
                  </a:cubicBezTo>
                  <a:cubicBezTo>
                    <a:pt x="639" y="102"/>
                    <a:pt x="639" y="108"/>
                    <a:pt x="634" y="106"/>
                  </a:cubicBezTo>
                  <a:cubicBezTo>
                    <a:pt x="634" y="106"/>
                    <a:pt x="634" y="106"/>
                    <a:pt x="634" y="106"/>
                  </a:cubicBezTo>
                  <a:cubicBezTo>
                    <a:pt x="632" y="103"/>
                    <a:pt x="626" y="106"/>
                    <a:pt x="622" y="105"/>
                  </a:cubicBezTo>
                  <a:cubicBezTo>
                    <a:pt x="619" y="109"/>
                    <a:pt x="619" y="109"/>
                    <a:pt x="619" y="109"/>
                  </a:cubicBezTo>
                  <a:cubicBezTo>
                    <a:pt x="615" y="108"/>
                    <a:pt x="615" y="101"/>
                    <a:pt x="614" y="97"/>
                  </a:cubicBezTo>
                  <a:cubicBezTo>
                    <a:pt x="608" y="97"/>
                    <a:pt x="604" y="102"/>
                    <a:pt x="600" y="105"/>
                  </a:cubicBezTo>
                  <a:cubicBezTo>
                    <a:pt x="598" y="102"/>
                    <a:pt x="588" y="101"/>
                    <a:pt x="593" y="98"/>
                  </a:cubicBezTo>
                  <a:cubicBezTo>
                    <a:pt x="588" y="101"/>
                    <a:pt x="588" y="116"/>
                    <a:pt x="579" y="108"/>
                  </a:cubicBezTo>
                  <a:cubicBezTo>
                    <a:pt x="581" y="105"/>
                    <a:pt x="581" y="105"/>
                    <a:pt x="581" y="105"/>
                  </a:cubicBezTo>
                  <a:cubicBezTo>
                    <a:pt x="572" y="105"/>
                    <a:pt x="559" y="111"/>
                    <a:pt x="554" y="108"/>
                  </a:cubicBezTo>
                  <a:cubicBezTo>
                    <a:pt x="558" y="97"/>
                    <a:pt x="543" y="97"/>
                    <a:pt x="541" y="87"/>
                  </a:cubicBezTo>
                  <a:cubicBezTo>
                    <a:pt x="541" y="89"/>
                    <a:pt x="538" y="90"/>
                    <a:pt x="537" y="91"/>
                  </a:cubicBezTo>
                  <a:cubicBezTo>
                    <a:pt x="537" y="90"/>
                    <a:pt x="535" y="89"/>
                    <a:pt x="534" y="91"/>
                  </a:cubicBezTo>
                  <a:cubicBezTo>
                    <a:pt x="538" y="93"/>
                    <a:pt x="531" y="102"/>
                    <a:pt x="538" y="98"/>
                  </a:cubicBezTo>
                  <a:cubicBezTo>
                    <a:pt x="535" y="105"/>
                    <a:pt x="530" y="110"/>
                    <a:pt x="523" y="110"/>
                  </a:cubicBezTo>
                  <a:cubicBezTo>
                    <a:pt x="523" y="106"/>
                    <a:pt x="523" y="106"/>
                    <a:pt x="523" y="106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28" y="104"/>
                    <a:pt x="531" y="104"/>
                    <a:pt x="533" y="102"/>
                  </a:cubicBezTo>
                  <a:cubicBezTo>
                    <a:pt x="521" y="100"/>
                    <a:pt x="534" y="93"/>
                    <a:pt x="522" y="93"/>
                  </a:cubicBezTo>
                  <a:cubicBezTo>
                    <a:pt x="521" y="96"/>
                    <a:pt x="522" y="95"/>
                    <a:pt x="519" y="96"/>
                  </a:cubicBezTo>
                  <a:cubicBezTo>
                    <a:pt x="520" y="96"/>
                    <a:pt x="521" y="93"/>
                    <a:pt x="518" y="93"/>
                  </a:cubicBezTo>
                  <a:cubicBezTo>
                    <a:pt x="516" y="96"/>
                    <a:pt x="516" y="96"/>
                    <a:pt x="516" y="96"/>
                  </a:cubicBezTo>
                  <a:cubicBezTo>
                    <a:pt x="512" y="89"/>
                    <a:pt x="523" y="92"/>
                    <a:pt x="519" y="87"/>
                  </a:cubicBezTo>
                  <a:cubicBezTo>
                    <a:pt x="524" y="83"/>
                    <a:pt x="532" y="81"/>
                    <a:pt x="530" y="76"/>
                  </a:cubicBezTo>
                  <a:cubicBezTo>
                    <a:pt x="523" y="74"/>
                    <a:pt x="524" y="86"/>
                    <a:pt x="516" y="84"/>
                  </a:cubicBezTo>
                  <a:cubicBezTo>
                    <a:pt x="515" y="82"/>
                    <a:pt x="515" y="82"/>
                    <a:pt x="515" y="82"/>
                  </a:cubicBezTo>
                  <a:cubicBezTo>
                    <a:pt x="512" y="83"/>
                    <a:pt x="512" y="87"/>
                    <a:pt x="510" y="89"/>
                  </a:cubicBezTo>
                  <a:cubicBezTo>
                    <a:pt x="510" y="88"/>
                    <a:pt x="510" y="87"/>
                    <a:pt x="508" y="86"/>
                  </a:cubicBezTo>
                  <a:cubicBezTo>
                    <a:pt x="503" y="92"/>
                    <a:pt x="500" y="93"/>
                    <a:pt x="496" y="99"/>
                  </a:cubicBezTo>
                  <a:cubicBezTo>
                    <a:pt x="507" y="94"/>
                    <a:pt x="506" y="103"/>
                    <a:pt x="517" y="99"/>
                  </a:cubicBezTo>
                  <a:cubicBezTo>
                    <a:pt x="516" y="101"/>
                    <a:pt x="507" y="102"/>
                    <a:pt x="507" y="108"/>
                  </a:cubicBezTo>
                  <a:cubicBezTo>
                    <a:pt x="507" y="104"/>
                    <a:pt x="507" y="104"/>
                    <a:pt x="507" y="104"/>
                  </a:cubicBezTo>
                  <a:cubicBezTo>
                    <a:pt x="503" y="106"/>
                    <a:pt x="500" y="108"/>
                    <a:pt x="495" y="107"/>
                  </a:cubicBezTo>
                  <a:cubicBezTo>
                    <a:pt x="498" y="104"/>
                    <a:pt x="498" y="104"/>
                    <a:pt x="498" y="104"/>
                  </a:cubicBezTo>
                  <a:cubicBezTo>
                    <a:pt x="491" y="107"/>
                    <a:pt x="487" y="98"/>
                    <a:pt x="482" y="105"/>
                  </a:cubicBezTo>
                  <a:cubicBezTo>
                    <a:pt x="484" y="106"/>
                    <a:pt x="485" y="105"/>
                    <a:pt x="487" y="105"/>
                  </a:cubicBezTo>
                  <a:cubicBezTo>
                    <a:pt x="483" y="107"/>
                    <a:pt x="479" y="106"/>
                    <a:pt x="476" y="106"/>
                  </a:cubicBezTo>
                  <a:cubicBezTo>
                    <a:pt x="469" y="113"/>
                    <a:pt x="469" y="113"/>
                    <a:pt x="469" y="113"/>
                  </a:cubicBezTo>
                  <a:cubicBezTo>
                    <a:pt x="469" y="111"/>
                    <a:pt x="464" y="111"/>
                    <a:pt x="466" y="107"/>
                  </a:cubicBezTo>
                  <a:cubicBezTo>
                    <a:pt x="461" y="104"/>
                    <a:pt x="459" y="111"/>
                    <a:pt x="456" y="112"/>
                  </a:cubicBezTo>
                  <a:cubicBezTo>
                    <a:pt x="450" y="107"/>
                    <a:pt x="460" y="110"/>
                    <a:pt x="461" y="104"/>
                  </a:cubicBezTo>
                  <a:cubicBezTo>
                    <a:pt x="453" y="102"/>
                    <a:pt x="445" y="104"/>
                    <a:pt x="441" y="108"/>
                  </a:cubicBezTo>
                  <a:cubicBezTo>
                    <a:pt x="443" y="109"/>
                    <a:pt x="444" y="109"/>
                    <a:pt x="443" y="110"/>
                  </a:cubicBezTo>
                  <a:cubicBezTo>
                    <a:pt x="443" y="109"/>
                    <a:pt x="440" y="109"/>
                    <a:pt x="439" y="109"/>
                  </a:cubicBezTo>
                  <a:cubicBezTo>
                    <a:pt x="437" y="112"/>
                    <a:pt x="437" y="112"/>
                    <a:pt x="437" y="112"/>
                  </a:cubicBezTo>
                  <a:cubicBezTo>
                    <a:pt x="435" y="110"/>
                    <a:pt x="435" y="109"/>
                    <a:pt x="437" y="107"/>
                  </a:cubicBezTo>
                  <a:cubicBezTo>
                    <a:pt x="435" y="106"/>
                    <a:pt x="432" y="112"/>
                    <a:pt x="429" y="108"/>
                  </a:cubicBezTo>
                  <a:cubicBezTo>
                    <a:pt x="433" y="104"/>
                    <a:pt x="439" y="107"/>
                    <a:pt x="441" y="105"/>
                  </a:cubicBezTo>
                  <a:cubicBezTo>
                    <a:pt x="432" y="108"/>
                    <a:pt x="432" y="97"/>
                    <a:pt x="420" y="101"/>
                  </a:cubicBezTo>
                  <a:cubicBezTo>
                    <a:pt x="420" y="99"/>
                    <a:pt x="422" y="97"/>
                    <a:pt x="419" y="97"/>
                  </a:cubicBezTo>
                  <a:cubicBezTo>
                    <a:pt x="414" y="98"/>
                    <a:pt x="418" y="102"/>
                    <a:pt x="416" y="106"/>
                  </a:cubicBezTo>
                  <a:cubicBezTo>
                    <a:pt x="420" y="104"/>
                    <a:pt x="422" y="105"/>
                    <a:pt x="425" y="109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4" y="110"/>
                    <a:pt x="421" y="110"/>
                    <a:pt x="420" y="109"/>
                  </a:cubicBezTo>
                  <a:cubicBezTo>
                    <a:pt x="420" y="113"/>
                    <a:pt x="420" y="113"/>
                    <a:pt x="420" y="113"/>
                  </a:cubicBezTo>
                  <a:cubicBezTo>
                    <a:pt x="420" y="108"/>
                    <a:pt x="416" y="105"/>
                    <a:pt x="412" y="107"/>
                  </a:cubicBezTo>
                  <a:cubicBezTo>
                    <a:pt x="416" y="110"/>
                    <a:pt x="415" y="110"/>
                    <a:pt x="416" y="116"/>
                  </a:cubicBezTo>
                  <a:cubicBezTo>
                    <a:pt x="412" y="121"/>
                    <a:pt x="411" y="110"/>
                    <a:pt x="406" y="116"/>
                  </a:cubicBezTo>
                  <a:cubicBezTo>
                    <a:pt x="406" y="115"/>
                    <a:pt x="411" y="113"/>
                    <a:pt x="407" y="112"/>
                  </a:cubicBezTo>
                  <a:cubicBezTo>
                    <a:pt x="403" y="112"/>
                    <a:pt x="404" y="116"/>
                    <a:pt x="402" y="117"/>
                  </a:cubicBezTo>
                  <a:cubicBezTo>
                    <a:pt x="404" y="113"/>
                    <a:pt x="403" y="110"/>
                    <a:pt x="406" y="105"/>
                  </a:cubicBezTo>
                  <a:cubicBezTo>
                    <a:pt x="412" y="104"/>
                    <a:pt x="408" y="105"/>
                    <a:pt x="414" y="103"/>
                  </a:cubicBezTo>
                  <a:cubicBezTo>
                    <a:pt x="409" y="100"/>
                    <a:pt x="409" y="100"/>
                    <a:pt x="409" y="100"/>
                  </a:cubicBezTo>
                  <a:cubicBezTo>
                    <a:pt x="414" y="99"/>
                    <a:pt x="412" y="95"/>
                    <a:pt x="413" y="93"/>
                  </a:cubicBezTo>
                  <a:cubicBezTo>
                    <a:pt x="404" y="89"/>
                    <a:pt x="407" y="100"/>
                    <a:pt x="401" y="99"/>
                  </a:cubicBezTo>
                  <a:cubicBezTo>
                    <a:pt x="399" y="102"/>
                    <a:pt x="406" y="99"/>
                    <a:pt x="402" y="102"/>
                  </a:cubicBezTo>
                  <a:cubicBezTo>
                    <a:pt x="397" y="102"/>
                    <a:pt x="401" y="105"/>
                    <a:pt x="396" y="107"/>
                  </a:cubicBezTo>
                  <a:cubicBezTo>
                    <a:pt x="397" y="105"/>
                    <a:pt x="397" y="105"/>
                    <a:pt x="397" y="105"/>
                  </a:cubicBezTo>
                  <a:cubicBezTo>
                    <a:pt x="395" y="103"/>
                    <a:pt x="393" y="106"/>
                    <a:pt x="391" y="106"/>
                  </a:cubicBezTo>
                  <a:cubicBezTo>
                    <a:pt x="389" y="107"/>
                    <a:pt x="394" y="121"/>
                    <a:pt x="385" y="121"/>
                  </a:cubicBezTo>
                  <a:cubicBezTo>
                    <a:pt x="386" y="120"/>
                    <a:pt x="386" y="119"/>
                    <a:pt x="386" y="119"/>
                  </a:cubicBezTo>
                  <a:cubicBezTo>
                    <a:pt x="393" y="83"/>
                    <a:pt x="393" y="83"/>
                    <a:pt x="393" y="83"/>
                  </a:cubicBezTo>
                  <a:cubicBezTo>
                    <a:pt x="384" y="84"/>
                    <a:pt x="374" y="83"/>
                    <a:pt x="363" y="81"/>
                  </a:cubicBezTo>
                  <a:cubicBezTo>
                    <a:pt x="361" y="74"/>
                    <a:pt x="371" y="75"/>
                    <a:pt x="370" y="72"/>
                  </a:cubicBezTo>
                  <a:cubicBezTo>
                    <a:pt x="375" y="73"/>
                    <a:pt x="375" y="73"/>
                    <a:pt x="375" y="73"/>
                  </a:cubicBezTo>
                  <a:cubicBezTo>
                    <a:pt x="375" y="76"/>
                    <a:pt x="365" y="75"/>
                    <a:pt x="369" y="80"/>
                  </a:cubicBezTo>
                  <a:cubicBezTo>
                    <a:pt x="378" y="77"/>
                    <a:pt x="382" y="80"/>
                    <a:pt x="389" y="74"/>
                  </a:cubicBezTo>
                  <a:cubicBezTo>
                    <a:pt x="387" y="67"/>
                    <a:pt x="379" y="76"/>
                    <a:pt x="374" y="71"/>
                  </a:cubicBezTo>
                  <a:cubicBezTo>
                    <a:pt x="376" y="71"/>
                    <a:pt x="378" y="70"/>
                    <a:pt x="379" y="69"/>
                  </a:cubicBezTo>
                  <a:cubicBezTo>
                    <a:pt x="364" y="67"/>
                    <a:pt x="364" y="67"/>
                    <a:pt x="364" y="67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6" y="69"/>
                    <a:pt x="369" y="70"/>
                    <a:pt x="369" y="70"/>
                  </a:cubicBezTo>
                  <a:cubicBezTo>
                    <a:pt x="364" y="69"/>
                    <a:pt x="360" y="73"/>
                    <a:pt x="360" y="78"/>
                  </a:cubicBezTo>
                  <a:cubicBezTo>
                    <a:pt x="361" y="78"/>
                    <a:pt x="361" y="78"/>
                    <a:pt x="361" y="78"/>
                  </a:cubicBezTo>
                  <a:cubicBezTo>
                    <a:pt x="359" y="80"/>
                    <a:pt x="359" y="80"/>
                    <a:pt x="359" y="80"/>
                  </a:cubicBezTo>
                  <a:lnTo>
                    <a:pt x="355" y="79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0" name="Freeform 1460"/>
            <p:cNvSpPr>
              <a:spLocks/>
            </p:cNvSpPr>
            <p:nvPr/>
          </p:nvSpPr>
          <p:spPr bwMode="auto">
            <a:xfrm>
              <a:off x="2753" y="951"/>
              <a:ext cx="209" cy="55"/>
            </a:xfrm>
            <a:custGeom>
              <a:avLst/>
              <a:gdLst>
                <a:gd name="T0" fmla="*/ 68 w 92"/>
                <a:gd name="T1" fmla="*/ 11 h 24"/>
                <a:gd name="T2" fmla="*/ 75 w 92"/>
                <a:gd name="T3" fmla="*/ 13 h 24"/>
                <a:gd name="T4" fmla="*/ 73 w 92"/>
                <a:gd name="T5" fmla="*/ 17 h 24"/>
                <a:gd name="T6" fmla="*/ 78 w 92"/>
                <a:gd name="T7" fmla="*/ 10 h 24"/>
                <a:gd name="T8" fmla="*/ 70 w 92"/>
                <a:gd name="T9" fmla="*/ 21 h 24"/>
                <a:gd name="T10" fmla="*/ 84 w 92"/>
                <a:gd name="T11" fmla="*/ 18 h 24"/>
                <a:gd name="T12" fmla="*/ 80 w 92"/>
                <a:gd name="T13" fmla="*/ 14 h 24"/>
                <a:gd name="T14" fmla="*/ 90 w 92"/>
                <a:gd name="T15" fmla="*/ 12 h 24"/>
                <a:gd name="T16" fmla="*/ 91 w 92"/>
                <a:gd name="T17" fmla="*/ 6 h 24"/>
                <a:gd name="T18" fmla="*/ 92 w 92"/>
                <a:gd name="T19" fmla="*/ 6 h 24"/>
                <a:gd name="T20" fmla="*/ 92 w 92"/>
                <a:gd name="T21" fmla="*/ 5 h 24"/>
                <a:gd name="T22" fmla="*/ 92 w 92"/>
                <a:gd name="T23" fmla="*/ 5 h 24"/>
                <a:gd name="T24" fmla="*/ 92 w 92"/>
                <a:gd name="T25" fmla="*/ 3 h 24"/>
                <a:gd name="T26" fmla="*/ 83 w 92"/>
                <a:gd name="T27" fmla="*/ 0 h 24"/>
                <a:gd name="T28" fmla="*/ 73 w 92"/>
                <a:gd name="T29" fmla="*/ 4 h 24"/>
                <a:gd name="T30" fmla="*/ 70 w 92"/>
                <a:gd name="T31" fmla="*/ 4 h 24"/>
                <a:gd name="T32" fmla="*/ 69 w 92"/>
                <a:gd name="T33" fmla="*/ 4 h 24"/>
                <a:gd name="T34" fmla="*/ 71 w 92"/>
                <a:gd name="T35" fmla="*/ 1 h 24"/>
                <a:gd name="T36" fmla="*/ 64 w 92"/>
                <a:gd name="T37" fmla="*/ 4 h 24"/>
                <a:gd name="T38" fmla="*/ 53 w 92"/>
                <a:gd name="T39" fmla="*/ 3 h 24"/>
                <a:gd name="T40" fmla="*/ 52 w 92"/>
                <a:gd name="T41" fmla="*/ 2 h 24"/>
                <a:gd name="T42" fmla="*/ 51 w 92"/>
                <a:gd name="T43" fmla="*/ 3 h 24"/>
                <a:gd name="T44" fmla="*/ 0 w 92"/>
                <a:gd name="T45" fmla="*/ 0 h 24"/>
                <a:gd name="T46" fmla="*/ 7 w 92"/>
                <a:gd name="T47" fmla="*/ 4 h 24"/>
                <a:gd name="T48" fmla="*/ 9 w 92"/>
                <a:gd name="T49" fmla="*/ 10 h 24"/>
                <a:gd name="T50" fmla="*/ 3 w 92"/>
                <a:gd name="T51" fmla="*/ 9 h 24"/>
                <a:gd name="T52" fmla="*/ 4 w 92"/>
                <a:gd name="T53" fmla="*/ 17 h 24"/>
                <a:gd name="T54" fmla="*/ 19 w 92"/>
                <a:gd name="T55" fmla="*/ 11 h 24"/>
                <a:gd name="T56" fmla="*/ 20 w 92"/>
                <a:gd name="T57" fmla="*/ 16 h 24"/>
                <a:gd name="T58" fmla="*/ 19 w 92"/>
                <a:gd name="T59" fmla="*/ 17 h 24"/>
                <a:gd name="T60" fmla="*/ 29 w 92"/>
                <a:gd name="T61" fmla="*/ 16 h 24"/>
                <a:gd name="T62" fmla="*/ 28 w 92"/>
                <a:gd name="T63" fmla="*/ 20 h 24"/>
                <a:gd name="T64" fmla="*/ 41 w 92"/>
                <a:gd name="T65" fmla="*/ 17 h 24"/>
                <a:gd name="T66" fmla="*/ 41 w 92"/>
                <a:gd name="T67" fmla="*/ 18 h 24"/>
                <a:gd name="T68" fmla="*/ 56 w 92"/>
                <a:gd name="T69" fmla="*/ 16 h 24"/>
                <a:gd name="T70" fmla="*/ 51 w 92"/>
                <a:gd name="T71" fmla="*/ 21 h 24"/>
                <a:gd name="T72" fmla="*/ 59 w 92"/>
                <a:gd name="T73" fmla="*/ 19 h 24"/>
                <a:gd name="T74" fmla="*/ 56 w 92"/>
                <a:gd name="T75" fmla="*/ 23 h 24"/>
                <a:gd name="T76" fmla="*/ 69 w 92"/>
                <a:gd name="T77" fmla="*/ 16 h 24"/>
                <a:gd name="T78" fmla="*/ 68 w 92"/>
                <a:gd name="T79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2" h="24">
                  <a:moveTo>
                    <a:pt x="68" y="11"/>
                  </a:moveTo>
                  <a:cubicBezTo>
                    <a:pt x="70" y="9"/>
                    <a:pt x="75" y="11"/>
                    <a:pt x="75" y="13"/>
                  </a:cubicBezTo>
                  <a:cubicBezTo>
                    <a:pt x="74" y="14"/>
                    <a:pt x="71" y="15"/>
                    <a:pt x="73" y="17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83" y="15"/>
                    <a:pt x="73" y="19"/>
                    <a:pt x="70" y="21"/>
                  </a:cubicBezTo>
                  <a:cubicBezTo>
                    <a:pt x="76" y="22"/>
                    <a:pt x="78" y="18"/>
                    <a:pt x="84" y="18"/>
                  </a:cubicBezTo>
                  <a:cubicBezTo>
                    <a:pt x="82" y="18"/>
                    <a:pt x="81" y="16"/>
                    <a:pt x="80" y="14"/>
                  </a:cubicBezTo>
                  <a:cubicBezTo>
                    <a:pt x="80" y="10"/>
                    <a:pt x="86" y="12"/>
                    <a:pt x="90" y="12"/>
                  </a:cubicBezTo>
                  <a:cubicBezTo>
                    <a:pt x="87" y="10"/>
                    <a:pt x="89" y="8"/>
                    <a:pt x="91" y="6"/>
                  </a:cubicBezTo>
                  <a:cubicBezTo>
                    <a:pt x="91" y="6"/>
                    <a:pt x="92" y="6"/>
                    <a:pt x="92" y="6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4"/>
                    <a:pt x="92" y="4"/>
                    <a:pt x="92" y="3"/>
                  </a:cubicBezTo>
                  <a:cubicBezTo>
                    <a:pt x="88" y="4"/>
                    <a:pt x="86" y="0"/>
                    <a:pt x="83" y="0"/>
                  </a:cubicBezTo>
                  <a:cubicBezTo>
                    <a:pt x="85" y="8"/>
                    <a:pt x="76" y="1"/>
                    <a:pt x="73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8" y="3"/>
                    <a:pt x="69" y="2"/>
                    <a:pt x="71" y="1"/>
                  </a:cubicBezTo>
                  <a:cubicBezTo>
                    <a:pt x="69" y="2"/>
                    <a:pt x="64" y="1"/>
                    <a:pt x="64" y="4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2"/>
                  </a:cubicBezTo>
                  <a:cubicBezTo>
                    <a:pt x="51" y="2"/>
                    <a:pt x="51" y="3"/>
                    <a:pt x="51" y="3"/>
                  </a:cubicBezTo>
                  <a:cubicBezTo>
                    <a:pt x="34" y="2"/>
                    <a:pt x="17" y="1"/>
                    <a:pt x="0" y="0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2" y="8"/>
                    <a:pt x="11" y="5"/>
                    <a:pt x="9" y="10"/>
                  </a:cubicBezTo>
                  <a:cubicBezTo>
                    <a:pt x="8" y="11"/>
                    <a:pt x="5" y="10"/>
                    <a:pt x="3" y="9"/>
                  </a:cubicBezTo>
                  <a:cubicBezTo>
                    <a:pt x="3" y="11"/>
                    <a:pt x="5" y="14"/>
                    <a:pt x="4" y="17"/>
                  </a:cubicBezTo>
                  <a:cubicBezTo>
                    <a:pt x="11" y="20"/>
                    <a:pt x="13" y="9"/>
                    <a:pt x="19" y="11"/>
                  </a:cubicBezTo>
                  <a:cubicBezTo>
                    <a:pt x="18" y="14"/>
                    <a:pt x="16" y="16"/>
                    <a:pt x="20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6" y="14"/>
                    <a:pt x="24" y="24"/>
                    <a:pt x="29" y="16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32" y="17"/>
                    <a:pt x="38" y="18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50" y="14"/>
                    <a:pt x="46" y="18"/>
                    <a:pt x="56" y="16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5" y="23"/>
                    <a:pt x="56" y="18"/>
                    <a:pt x="59" y="19"/>
                  </a:cubicBezTo>
                  <a:cubicBezTo>
                    <a:pt x="58" y="19"/>
                    <a:pt x="59" y="22"/>
                    <a:pt x="56" y="23"/>
                  </a:cubicBezTo>
                  <a:cubicBezTo>
                    <a:pt x="69" y="16"/>
                    <a:pt x="69" y="16"/>
                    <a:pt x="69" y="16"/>
                  </a:cubicBezTo>
                  <a:cubicBezTo>
                    <a:pt x="72" y="13"/>
                    <a:pt x="69" y="13"/>
                    <a:pt x="68" y="1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1" name="Freeform 1461"/>
            <p:cNvSpPr>
              <a:spLocks/>
            </p:cNvSpPr>
            <p:nvPr/>
          </p:nvSpPr>
          <p:spPr bwMode="auto">
            <a:xfrm>
              <a:off x="4228" y="1580"/>
              <a:ext cx="197" cy="111"/>
            </a:xfrm>
            <a:custGeom>
              <a:avLst/>
              <a:gdLst>
                <a:gd name="T0" fmla="*/ 36 w 87"/>
                <a:gd name="T1" fmla="*/ 11 h 49"/>
                <a:gd name="T2" fmla="*/ 43 w 87"/>
                <a:gd name="T3" fmla="*/ 1 h 49"/>
                <a:gd name="T4" fmla="*/ 35 w 87"/>
                <a:gd name="T5" fmla="*/ 3 h 49"/>
                <a:gd name="T6" fmla="*/ 30 w 87"/>
                <a:gd name="T7" fmla="*/ 16 h 49"/>
                <a:gd name="T8" fmla="*/ 20 w 87"/>
                <a:gd name="T9" fmla="*/ 16 h 49"/>
                <a:gd name="T10" fmla="*/ 32 w 87"/>
                <a:gd name="T11" fmla="*/ 8 h 49"/>
                <a:gd name="T12" fmla="*/ 24 w 87"/>
                <a:gd name="T13" fmla="*/ 11 h 49"/>
                <a:gd name="T14" fmla="*/ 17 w 87"/>
                <a:gd name="T15" fmla="*/ 1 h 49"/>
                <a:gd name="T16" fmla="*/ 6 w 87"/>
                <a:gd name="T17" fmla="*/ 5 h 49"/>
                <a:gd name="T18" fmla="*/ 2 w 87"/>
                <a:gd name="T19" fmla="*/ 17 h 49"/>
                <a:gd name="T20" fmla="*/ 4 w 87"/>
                <a:gd name="T21" fmla="*/ 14 h 49"/>
                <a:gd name="T22" fmla="*/ 5 w 87"/>
                <a:gd name="T23" fmla="*/ 18 h 49"/>
                <a:gd name="T24" fmla="*/ 13 w 87"/>
                <a:gd name="T25" fmla="*/ 12 h 49"/>
                <a:gd name="T26" fmla="*/ 14 w 87"/>
                <a:gd name="T27" fmla="*/ 16 h 49"/>
                <a:gd name="T28" fmla="*/ 11 w 87"/>
                <a:gd name="T29" fmla="*/ 16 h 49"/>
                <a:gd name="T30" fmla="*/ 17 w 87"/>
                <a:gd name="T31" fmla="*/ 19 h 49"/>
                <a:gd name="T32" fmla="*/ 13 w 87"/>
                <a:gd name="T33" fmla="*/ 22 h 49"/>
                <a:gd name="T34" fmla="*/ 26 w 87"/>
                <a:gd name="T35" fmla="*/ 20 h 49"/>
                <a:gd name="T36" fmla="*/ 19 w 87"/>
                <a:gd name="T37" fmla="*/ 25 h 49"/>
                <a:gd name="T38" fmla="*/ 29 w 87"/>
                <a:gd name="T39" fmla="*/ 33 h 49"/>
                <a:gd name="T40" fmla="*/ 32 w 87"/>
                <a:gd name="T41" fmla="*/ 30 h 49"/>
                <a:gd name="T42" fmla="*/ 28 w 87"/>
                <a:gd name="T43" fmla="*/ 38 h 49"/>
                <a:gd name="T44" fmla="*/ 40 w 87"/>
                <a:gd name="T45" fmla="*/ 44 h 49"/>
                <a:gd name="T46" fmla="*/ 80 w 87"/>
                <a:gd name="T47" fmla="*/ 22 h 49"/>
                <a:gd name="T48" fmla="*/ 78 w 87"/>
                <a:gd name="T49" fmla="*/ 23 h 49"/>
                <a:gd name="T50" fmla="*/ 87 w 87"/>
                <a:gd name="T51" fmla="*/ 12 h 49"/>
                <a:gd name="T52" fmla="*/ 77 w 87"/>
                <a:gd name="T53" fmla="*/ 17 h 49"/>
                <a:gd name="T54" fmla="*/ 85 w 87"/>
                <a:gd name="T55" fmla="*/ 6 h 49"/>
                <a:gd name="T56" fmla="*/ 41 w 87"/>
                <a:gd name="T57" fmla="*/ 21 h 49"/>
                <a:gd name="T58" fmla="*/ 38 w 87"/>
                <a:gd name="T59" fmla="*/ 10 h 49"/>
                <a:gd name="T60" fmla="*/ 49 w 87"/>
                <a:gd name="T61" fmla="*/ 7 h 49"/>
                <a:gd name="T62" fmla="*/ 45 w 87"/>
                <a:gd name="T63" fmla="*/ 2 h 49"/>
                <a:gd name="T64" fmla="*/ 36 w 87"/>
                <a:gd name="T65" fmla="*/ 1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" h="49">
                  <a:moveTo>
                    <a:pt x="36" y="11"/>
                  </a:moveTo>
                  <a:cubicBezTo>
                    <a:pt x="29" y="6"/>
                    <a:pt x="45" y="5"/>
                    <a:pt x="43" y="1"/>
                  </a:cubicBezTo>
                  <a:cubicBezTo>
                    <a:pt x="41" y="0"/>
                    <a:pt x="37" y="3"/>
                    <a:pt x="35" y="3"/>
                  </a:cubicBezTo>
                  <a:cubicBezTo>
                    <a:pt x="43" y="5"/>
                    <a:pt x="23" y="13"/>
                    <a:pt x="30" y="16"/>
                  </a:cubicBezTo>
                  <a:cubicBezTo>
                    <a:pt x="23" y="21"/>
                    <a:pt x="20" y="19"/>
                    <a:pt x="20" y="16"/>
                  </a:cubicBezTo>
                  <a:cubicBezTo>
                    <a:pt x="24" y="8"/>
                    <a:pt x="26" y="13"/>
                    <a:pt x="32" y="8"/>
                  </a:cubicBezTo>
                  <a:cubicBezTo>
                    <a:pt x="29" y="7"/>
                    <a:pt x="28" y="8"/>
                    <a:pt x="24" y="11"/>
                  </a:cubicBezTo>
                  <a:cubicBezTo>
                    <a:pt x="23" y="6"/>
                    <a:pt x="11" y="11"/>
                    <a:pt x="17" y="1"/>
                  </a:cubicBezTo>
                  <a:cubicBezTo>
                    <a:pt x="14" y="0"/>
                    <a:pt x="11" y="3"/>
                    <a:pt x="6" y="5"/>
                  </a:cubicBezTo>
                  <a:cubicBezTo>
                    <a:pt x="0" y="11"/>
                    <a:pt x="6" y="11"/>
                    <a:pt x="2" y="17"/>
                  </a:cubicBezTo>
                  <a:cubicBezTo>
                    <a:pt x="3" y="16"/>
                    <a:pt x="3" y="15"/>
                    <a:pt x="4" y="14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4"/>
                    <a:pt x="12" y="12"/>
                    <a:pt x="13" y="12"/>
                  </a:cubicBezTo>
                  <a:cubicBezTo>
                    <a:pt x="14" y="13"/>
                    <a:pt x="16" y="14"/>
                    <a:pt x="14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9"/>
                    <a:pt x="19" y="15"/>
                    <a:pt x="17" y="19"/>
                  </a:cubicBezTo>
                  <a:cubicBezTo>
                    <a:pt x="16" y="21"/>
                    <a:pt x="14" y="21"/>
                    <a:pt x="13" y="22"/>
                  </a:cubicBezTo>
                  <a:cubicBezTo>
                    <a:pt x="19" y="19"/>
                    <a:pt x="21" y="21"/>
                    <a:pt x="26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7" y="20"/>
                    <a:pt x="30" y="27"/>
                    <a:pt x="29" y="33"/>
                  </a:cubicBezTo>
                  <a:cubicBezTo>
                    <a:pt x="30" y="32"/>
                    <a:pt x="30" y="30"/>
                    <a:pt x="32" y="30"/>
                  </a:cubicBezTo>
                  <a:cubicBezTo>
                    <a:pt x="35" y="30"/>
                    <a:pt x="32" y="35"/>
                    <a:pt x="28" y="38"/>
                  </a:cubicBezTo>
                  <a:cubicBezTo>
                    <a:pt x="35" y="34"/>
                    <a:pt x="31" y="49"/>
                    <a:pt x="40" y="44"/>
                  </a:cubicBezTo>
                  <a:cubicBezTo>
                    <a:pt x="53" y="37"/>
                    <a:pt x="67" y="30"/>
                    <a:pt x="80" y="22"/>
                  </a:cubicBezTo>
                  <a:cubicBezTo>
                    <a:pt x="79" y="22"/>
                    <a:pt x="78" y="23"/>
                    <a:pt x="78" y="23"/>
                  </a:cubicBezTo>
                  <a:cubicBezTo>
                    <a:pt x="82" y="16"/>
                    <a:pt x="81" y="16"/>
                    <a:pt x="87" y="12"/>
                  </a:cubicBezTo>
                  <a:cubicBezTo>
                    <a:pt x="83" y="14"/>
                    <a:pt x="79" y="19"/>
                    <a:pt x="77" y="17"/>
                  </a:cubicBezTo>
                  <a:cubicBezTo>
                    <a:pt x="80" y="15"/>
                    <a:pt x="86" y="9"/>
                    <a:pt x="85" y="6"/>
                  </a:cubicBezTo>
                  <a:cubicBezTo>
                    <a:pt x="73" y="6"/>
                    <a:pt x="55" y="18"/>
                    <a:pt x="41" y="21"/>
                  </a:cubicBezTo>
                  <a:cubicBezTo>
                    <a:pt x="45" y="16"/>
                    <a:pt x="39" y="13"/>
                    <a:pt x="38" y="10"/>
                  </a:cubicBezTo>
                  <a:cubicBezTo>
                    <a:pt x="44" y="6"/>
                    <a:pt x="46" y="6"/>
                    <a:pt x="49" y="7"/>
                  </a:cubicBezTo>
                  <a:cubicBezTo>
                    <a:pt x="48" y="6"/>
                    <a:pt x="46" y="4"/>
                    <a:pt x="45" y="2"/>
                  </a:cubicBezTo>
                  <a:lnTo>
                    <a:pt x="36" y="11"/>
                  </a:ln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2" name="Freeform 1462"/>
            <p:cNvSpPr>
              <a:spLocks noEditPoints="1"/>
            </p:cNvSpPr>
            <p:nvPr/>
          </p:nvSpPr>
          <p:spPr bwMode="auto">
            <a:xfrm>
              <a:off x="4178" y="1155"/>
              <a:ext cx="892" cy="872"/>
            </a:xfrm>
            <a:custGeom>
              <a:avLst/>
              <a:gdLst>
                <a:gd name="T0" fmla="*/ 120 w 393"/>
                <a:gd name="T1" fmla="*/ 187 h 384"/>
                <a:gd name="T2" fmla="*/ 95 w 393"/>
                <a:gd name="T3" fmla="*/ 168 h 384"/>
                <a:gd name="T4" fmla="*/ 76 w 393"/>
                <a:gd name="T5" fmla="*/ 137 h 384"/>
                <a:gd name="T6" fmla="*/ 68 w 393"/>
                <a:gd name="T7" fmla="*/ 103 h 384"/>
                <a:gd name="T8" fmla="*/ 26 w 393"/>
                <a:gd name="T9" fmla="*/ 66 h 384"/>
                <a:gd name="T10" fmla="*/ 13 w 393"/>
                <a:gd name="T11" fmla="*/ 18 h 384"/>
                <a:gd name="T12" fmla="*/ 43 w 393"/>
                <a:gd name="T13" fmla="*/ 17 h 384"/>
                <a:gd name="T14" fmla="*/ 57 w 393"/>
                <a:gd name="T15" fmla="*/ 42 h 384"/>
                <a:gd name="T16" fmla="*/ 75 w 393"/>
                <a:gd name="T17" fmla="*/ 61 h 384"/>
                <a:gd name="T18" fmla="*/ 111 w 393"/>
                <a:gd name="T19" fmla="*/ 78 h 384"/>
                <a:gd name="T20" fmla="*/ 131 w 393"/>
                <a:gd name="T21" fmla="*/ 95 h 384"/>
                <a:gd name="T22" fmla="*/ 147 w 393"/>
                <a:gd name="T23" fmla="*/ 118 h 384"/>
                <a:gd name="T24" fmla="*/ 177 w 393"/>
                <a:gd name="T25" fmla="*/ 143 h 384"/>
                <a:gd name="T26" fmla="*/ 204 w 393"/>
                <a:gd name="T27" fmla="*/ 116 h 384"/>
                <a:gd name="T28" fmla="*/ 175 w 393"/>
                <a:gd name="T29" fmla="*/ 123 h 384"/>
                <a:gd name="T30" fmla="*/ 202 w 393"/>
                <a:gd name="T31" fmla="*/ 104 h 384"/>
                <a:gd name="T32" fmla="*/ 222 w 393"/>
                <a:gd name="T33" fmla="*/ 124 h 384"/>
                <a:gd name="T34" fmla="*/ 192 w 393"/>
                <a:gd name="T35" fmla="*/ 156 h 384"/>
                <a:gd name="T36" fmla="*/ 208 w 393"/>
                <a:gd name="T37" fmla="*/ 174 h 384"/>
                <a:gd name="T38" fmla="*/ 238 w 393"/>
                <a:gd name="T39" fmla="*/ 160 h 384"/>
                <a:gd name="T40" fmla="*/ 222 w 393"/>
                <a:gd name="T41" fmla="*/ 153 h 384"/>
                <a:gd name="T42" fmla="*/ 247 w 393"/>
                <a:gd name="T43" fmla="*/ 150 h 384"/>
                <a:gd name="T44" fmla="*/ 263 w 393"/>
                <a:gd name="T45" fmla="*/ 194 h 384"/>
                <a:gd name="T46" fmla="*/ 258 w 393"/>
                <a:gd name="T47" fmla="*/ 172 h 384"/>
                <a:gd name="T48" fmla="*/ 241 w 393"/>
                <a:gd name="T49" fmla="*/ 197 h 384"/>
                <a:gd name="T50" fmla="*/ 259 w 393"/>
                <a:gd name="T51" fmla="*/ 209 h 384"/>
                <a:gd name="T52" fmla="*/ 275 w 393"/>
                <a:gd name="T53" fmla="*/ 195 h 384"/>
                <a:gd name="T54" fmla="*/ 286 w 393"/>
                <a:gd name="T55" fmla="*/ 204 h 384"/>
                <a:gd name="T56" fmla="*/ 303 w 393"/>
                <a:gd name="T57" fmla="*/ 206 h 384"/>
                <a:gd name="T58" fmla="*/ 287 w 393"/>
                <a:gd name="T59" fmla="*/ 214 h 384"/>
                <a:gd name="T60" fmla="*/ 301 w 393"/>
                <a:gd name="T61" fmla="*/ 219 h 384"/>
                <a:gd name="T62" fmla="*/ 313 w 393"/>
                <a:gd name="T63" fmla="*/ 223 h 384"/>
                <a:gd name="T64" fmla="*/ 312 w 393"/>
                <a:gd name="T65" fmla="*/ 245 h 384"/>
                <a:gd name="T66" fmla="*/ 330 w 393"/>
                <a:gd name="T67" fmla="*/ 232 h 384"/>
                <a:gd name="T68" fmla="*/ 320 w 393"/>
                <a:gd name="T69" fmla="*/ 268 h 384"/>
                <a:gd name="T70" fmla="*/ 372 w 393"/>
                <a:gd name="T71" fmla="*/ 269 h 384"/>
                <a:gd name="T72" fmla="*/ 360 w 393"/>
                <a:gd name="T73" fmla="*/ 288 h 384"/>
                <a:gd name="T74" fmla="*/ 373 w 393"/>
                <a:gd name="T75" fmla="*/ 294 h 384"/>
                <a:gd name="T76" fmla="*/ 387 w 393"/>
                <a:gd name="T77" fmla="*/ 293 h 384"/>
                <a:gd name="T78" fmla="*/ 393 w 393"/>
                <a:gd name="T79" fmla="*/ 317 h 384"/>
                <a:gd name="T80" fmla="*/ 365 w 393"/>
                <a:gd name="T81" fmla="*/ 331 h 384"/>
                <a:gd name="T82" fmla="*/ 357 w 393"/>
                <a:gd name="T83" fmla="*/ 347 h 384"/>
                <a:gd name="T84" fmla="*/ 383 w 393"/>
                <a:gd name="T85" fmla="*/ 355 h 384"/>
                <a:gd name="T86" fmla="*/ 351 w 393"/>
                <a:gd name="T87" fmla="*/ 381 h 384"/>
                <a:gd name="T88" fmla="*/ 335 w 393"/>
                <a:gd name="T89" fmla="*/ 371 h 384"/>
                <a:gd name="T90" fmla="*/ 304 w 393"/>
                <a:gd name="T91" fmla="*/ 379 h 384"/>
                <a:gd name="T92" fmla="*/ 298 w 393"/>
                <a:gd name="T93" fmla="*/ 343 h 384"/>
                <a:gd name="T94" fmla="*/ 257 w 393"/>
                <a:gd name="T95" fmla="*/ 331 h 384"/>
                <a:gd name="T96" fmla="*/ 205 w 393"/>
                <a:gd name="T97" fmla="*/ 310 h 384"/>
                <a:gd name="T98" fmla="*/ 197 w 393"/>
                <a:gd name="T99" fmla="*/ 281 h 384"/>
                <a:gd name="T100" fmla="*/ 193 w 393"/>
                <a:gd name="T101" fmla="*/ 284 h 384"/>
                <a:gd name="T102" fmla="*/ 150 w 393"/>
                <a:gd name="T103" fmla="*/ 272 h 384"/>
                <a:gd name="T104" fmla="*/ 143 w 393"/>
                <a:gd name="T105" fmla="*/ 243 h 384"/>
                <a:gd name="T106" fmla="*/ 126 w 393"/>
                <a:gd name="T107" fmla="*/ 250 h 384"/>
                <a:gd name="T108" fmla="*/ 125 w 393"/>
                <a:gd name="T109" fmla="*/ 236 h 384"/>
                <a:gd name="T110" fmla="*/ 157 w 393"/>
                <a:gd name="T111" fmla="*/ 190 h 384"/>
                <a:gd name="T112" fmla="*/ 231 w 393"/>
                <a:gd name="T113" fmla="*/ 264 h 384"/>
                <a:gd name="T114" fmla="*/ 215 w 393"/>
                <a:gd name="T115" fmla="*/ 300 h 384"/>
                <a:gd name="T116" fmla="*/ 226 w 393"/>
                <a:gd name="T117" fmla="*/ 296 h 384"/>
                <a:gd name="T118" fmla="*/ 255 w 393"/>
                <a:gd name="T119" fmla="*/ 297 h 384"/>
                <a:gd name="T120" fmla="*/ 284 w 393"/>
                <a:gd name="T121" fmla="*/ 299 h 384"/>
                <a:gd name="T122" fmla="*/ 276 w 393"/>
                <a:gd name="T123" fmla="*/ 267 h 384"/>
                <a:gd name="T124" fmla="*/ 272 w 393"/>
                <a:gd name="T125" fmla="*/ 25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3" h="384">
                  <a:moveTo>
                    <a:pt x="136" y="190"/>
                  </a:moveTo>
                  <a:cubicBezTo>
                    <a:pt x="136" y="190"/>
                    <a:pt x="135" y="190"/>
                    <a:pt x="135" y="190"/>
                  </a:cubicBezTo>
                  <a:cubicBezTo>
                    <a:pt x="136" y="189"/>
                    <a:pt x="136" y="189"/>
                    <a:pt x="136" y="189"/>
                  </a:cubicBezTo>
                  <a:cubicBezTo>
                    <a:pt x="136" y="189"/>
                    <a:pt x="136" y="188"/>
                    <a:pt x="136" y="187"/>
                  </a:cubicBezTo>
                  <a:cubicBezTo>
                    <a:pt x="135" y="187"/>
                    <a:pt x="135" y="187"/>
                    <a:pt x="134" y="187"/>
                  </a:cubicBezTo>
                  <a:cubicBezTo>
                    <a:pt x="135" y="187"/>
                    <a:pt x="135" y="187"/>
                    <a:pt x="135" y="186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1" y="188"/>
                    <a:pt x="125" y="188"/>
                    <a:pt x="122" y="190"/>
                  </a:cubicBezTo>
                  <a:cubicBezTo>
                    <a:pt x="119" y="190"/>
                    <a:pt x="117" y="190"/>
                    <a:pt x="116" y="189"/>
                  </a:cubicBezTo>
                  <a:cubicBezTo>
                    <a:pt x="117" y="189"/>
                    <a:pt x="119" y="190"/>
                    <a:pt x="120" y="187"/>
                  </a:cubicBezTo>
                  <a:cubicBezTo>
                    <a:pt x="121" y="183"/>
                    <a:pt x="126" y="176"/>
                    <a:pt x="118" y="179"/>
                  </a:cubicBezTo>
                  <a:cubicBezTo>
                    <a:pt x="119" y="180"/>
                    <a:pt x="119" y="180"/>
                    <a:pt x="119" y="180"/>
                  </a:cubicBezTo>
                  <a:cubicBezTo>
                    <a:pt x="108" y="185"/>
                    <a:pt x="108" y="185"/>
                    <a:pt x="108" y="185"/>
                  </a:cubicBezTo>
                  <a:cubicBezTo>
                    <a:pt x="110" y="180"/>
                    <a:pt x="114" y="183"/>
                    <a:pt x="117" y="180"/>
                  </a:cubicBezTo>
                  <a:cubicBezTo>
                    <a:pt x="110" y="182"/>
                    <a:pt x="118" y="168"/>
                    <a:pt x="110" y="174"/>
                  </a:cubicBezTo>
                  <a:cubicBezTo>
                    <a:pt x="113" y="170"/>
                    <a:pt x="120" y="162"/>
                    <a:pt x="117" y="161"/>
                  </a:cubicBezTo>
                  <a:cubicBezTo>
                    <a:pt x="114" y="167"/>
                    <a:pt x="113" y="163"/>
                    <a:pt x="110" y="169"/>
                  </a:cubicBezTo>
                  <a:cubicBezTo>
                    <a:pt x="107" y="171"/>
                    <a:pt x="109" y="165"/>
                    <a:pt x="106" y="169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11" y="157"/>
                    <a:pt x="99" y="166"/>
                    <a:pt x="95" y="168"/>
                  </a:cubicBezTo>
                  <a:cubicBezTo>
                    <a:pt x="89" y="166"/>
                    <a:pt x="90" y="162"/>
                    <a:pt x="86" y="159"/>
                  </a:cubicBezTo>
                  <a:cubicBezTo>
                    <a:pt x="88" y="156"/>
                    <a:pt x="95" y="148"/>
                    <a:pt x="94" y="147"/>
                  </a:cubicBezTo>
                  <a:cubicBezTo>
                    <a:pt x="89" y="150"/>
                    <a:pt x="85" y="148"/>
                    <a:pt x="79" y="153"/>
                  </a:cubicBezTo>
                  <a:cubicBezTo>
                    <a:pt x="80" y="157"/>
                    <a:pt x="85" y="151"/>
                    <a:pt x="88" y="151"/>
                  </a:cubicBezTo>
                  <a:cubicBezTo>
                    <a:pt x="84" y="157"/>
                    <a:pt x="83" y="156"/>
                    <a:pt x="81" y="161"/>
                  </a:cubicBezTo>
                  <a:cubicBezTo>
                    <a:pt x="82" y="158"/>
                    <a:pt x="73" y="157"/>
                    <a:pt x="76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46"/>
                    <a:pt x="90" y="134"/>
                    <a:pt x="79" y="137"/>
                  </a:cubicBezTo>
                  <a:cubicBezTo>
                    <a:pt x="74" y="138"/>
                    <a:pt x="74" y="138"/>
                    <a:pt x="74" y="138"/>
                  </a:cubicBezTo>
                  <a:cubicBezTo>
                    <a:pt x="75" y="138"/>
                    <a:pt x="76" y="137"/>
                    <a:pt x="76" y="137"/>
                  </a:cubicBezTo>
                  <a:cubicBezTo>
                    <a:pt x="74" y="133"/>
                    <a:pt x="80" y="129"/>
                    <a:pt x="73" y="130"/>
                  </a:cubicBezTo>
                  <a:cubicBezTo>
                    <a:pt x="73" y="130"/>
                    <a:pt x="74" y="129"/>
                    <a:pt x="74" y="129"/>
                  </a:cubicBezTo>
                  <a:cubicBezTo>
                    <a:pt x="75" y="124"/>
                    <a:pt x="68" y="128"/>
                    <a:pt x="65" y="127"/>
                  </a:cubicBezTo>
                  <a:cubicBezTo>
                    <a:pt x="69" y="123"/>
                    <a:pt x="70" y="124"/>
                    <a:pt x="73" y="122"/>
                  </a:cubicBezTo>
                  <a:cubicBezTo>
                    <a:pt x="72" y="117"/>
                    <a:pt x="62" y="119"/>
                    <a:pt x="54" y="121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8" y="117"/>
                    <a:pt x="64" y="115"/>
                    <a:pt x="66" y="112"/>
                  </a:cubicBezTo>
                  <a:cubicBezTo>
                    <a:pt x="64" y="112"/>
                    <a:pt x="62" y="114"/>
                    <a:pt x="62" y="111"/>
                  </a:cubicBezTo>
                  <a:cubicBezTo>
                    <a:pt x="65" y="109"/>
                    <a:pt x="68" y="108"/>
                    <a:pt x="72" y="106"/>
                  </a:cubicBezTo>
                  <a:cubicBezTo>
                    <a:pt x="74" y="98"/>
                    <a:pt x="62" y="113"/>
                    <a:pt x="68" y="103"/>
                  </a:cubicBezTo>
                  <a:cubicBezTo>
                    <a:pt x="67" y="102"/>
                    <a:pt x="63" y="105"/>
                    <a:pt x="59" y="107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57" y="105"/>
                    <a:pt x="55" y="103"/>
                    <a:pt x="53" y="101"/>
                  </a:cubicBezTo>
                  <a:cubicBezTo>
                    <a:pt x="51" y="103"/>
                    <a:pt x="50" y="106"/>
                    <a:pt x="52" y="106"/>
                  </a:cubicBezTo>
                  <a:cubicBezTo>
                    <a:pt x="48" y="108"/>
                    <a:pt x="45" y="108"/>
                    <a:pt x="44" y="106"/>
                  </a:cubicBezTo>
                  <a:cubicBezTo>
                    <a:pt x="53" y="99"/>
                    <a:pt x="37" y="99"/>
                    <a:pt x="49" y="93"/>
                  </a:cubicBezTo>
                  <a:cubicBezTo>
                    <a:pt x="42" y="89"/>
                    <a:pt x="36" y="82"/>
                    <a:pt x="29" y="80"/>
                  </a:cubicBezTo>
                  <a:cubicBezTo>
                    <a:pt x="31" y="77"/>
                    <a:pt x="30" y="75"/>
                    <a:pt x="36" y="74"/>
                  </a:cubicBezTo>
                  <a:cubicBezTo>
                    <a:pt x="33" y="69"/>
                    <a:pt x="21" y="72"/>
                    <a:pt x="21" y="65"/>
                  </a:cubicBezTo>
                  <a:cubicBezTo>
                    <a:pt x="22" y="64"/>
                    <a:pt x="23" y="68"/>
                    <a:pt x="26" y="66"/>
                  </a:cubicBezTo>
                  <a:cubicBezTo>
                    <a:pt x="20" y="64"/>
                    <a:pt x="27" y="58"/>
                    <a:pt x="22" y="54"/>
                  </a:cubicBezTo>
                  <a:cubicBezTo>
                    <a:pt x="23" y="54"/>
                    <a:pt x="25" y="54"/>
                    <a:pt x="26" y="53"/>
                  </a:cubicBezTo>
                  <a:cubicBezTo>
                    <a:pt x="25" y="54"/>
                    <a:pt x="22" y="53"/>
                    <a:pt x="20" y="52"/>
                  </a:cubicBezTo>
                  <a:cubicBezTo>
                    <a:pt x="20" y="51"/>
                    <a:pt x="21" y="53"/>
                    <a:pt x="22" y="52"/>
                  </a:cubicBezTo>
                  <a:cubicBezTo>
                    <a:pt x="23" y="46"/>
                    <a:pt x="19" y="42"/>
                    <a:pt x="15" y="38"/>
                  </a:cubicBezTo>
                  <a:cubicBezTo>
                    <a:pt x="10" y="34"/>
                    <a:pt x="5" y="30"/>
                    <a:pt x="4" y="24"/>
                  </a:cubicBezTo>
                  <a:cubicBezTo>
                    <a:pt x="5" y="27"/>
                    <a:pt x="13" y="27"/>
                    <a:pt x="16" y="26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1" y="23"/>
                    <a:pt x="11" y="20"/>
                    <a:pt x="8" y="19"/>
                  </a:cubicBezTo>
                  <a:cubicBezTo>
                    <a:pt x="9" y="18"/>
                    <a:pt x="11" y="17"/>
                    <a:pt x="13" y="18"/>
                  </a:cubicBezTo>
                  <a:cubicBezTo>
                    <a:pt x="16" y="14"/>
                    <a:pt x="12" y="13"/>
                    <a:pt x="8" y="10"/>
                  </a:cubicBezTo>
                  <a:cubicBezTo>
                    <a:pt x="4" y="8"/>
                    <a:pt x="0" y="4"/>
                    <a:pt x="2" y="0"/>
                  </a:cubicBezTo>
                  <a:cubicBezTo>
                    <a:pt x="7" y="4"/>
                    <a:pt x="12" y="7"/>
                    <a:pt x="17" y="10"/>
                  </a:cubicBezTo>
                  <a:cubicBezTo>
                    <a:pt x="19" y="9"/>
                    <a:pt x="21" y="8"/>
                    <a:pt x="23" y="7"/>
                  </a:cubicBezTo>
                  <a:cubicBezTo>
                    <a:pt x="25" y="8"/>
                    <a:pt x="28" y="10"/>
                    <a:pt x="30" y="11"/>
                  </a:cubicBezTo>
                  <a:cubicBezTo>
                    <a:pt x="34" y="8"/>
                    <a:pt x="24" y="7"/>
                    <a:pt x="30" y="6"/>
                  </a:cubicBezTo>
                  <a:cubicBezTo>
                    <a:pt x="32" y="7"/>
                    <a:pt x="31" y="8"/>
                    <a:pt x="35" y="8"/>
                  </a:cubicBezTo>
                  <a:cubicBezTo>
                    <a:pt x="37" y="6"/>
                    <a:pt x="32" y="6"/>
                    <a:pt x="31" y="4"/>
                  </a:cubicBezTo>
                  <a:cubicBezTo>
                    <a:pt x="43" y="8"/>
                    <a:pt x="43" y="14"/>
                    <a:pt x="47" y="17"/>
                  </a:cubicBezTo>
                  <a:cubicBezTo>
                    <a:pt x="48" y="18"/>
                    <a:pt x="44" y="17"/>
                    <a:pt x="43" y="17"/>
                  </a:cubicBezTo>
                  <a:cubicBezTo>
                    <a:pt x="43" y="19"/>
                    <a:pt x="40" y="20"/>
                    <a:pt x="42" y="22"/>
                  </a:cubicBezTo>
                  <a:cubicBezTo>
                    <a:pt x="47" y="22"/>
                    <a:pt x="46" y="20"/>
                    <a:pt x="46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45" y="21"/>
                    <a:pt x="50" y="25"/>
                    <a:pt x="44" y="29"/>
                  </a:cubicBezTo>
                  <a:cubicBezTo>
                    <a:pt x="45" y="31"/>
                    <a:pt x="49" y="30"/>
                    <a:pt x="52" y="28"/>
                  </a:cubicBezTo>
                  <a:cubicBezTo>
                    <a:pt x="55" y="27"/>
                    <a:pt x="58" y="26"/>
                    <a:pt x="57" y="29"/>
                  </a:cubicBezTo>
                  <a:cubicBezTo>
                    <a:pt x="55" y="30"/>
                    <a:pt x="53" y="31"/>
                    <a:pt x="51" y="33"/>
                  </a:cubicBezTo>
                  <a:cubicBezTo>
                    <a:pt x="57" y="34"/>
                    <a:pt x="63" y="36"/>
                    <a:pt x="63" y="39"/>
                  </a:cubicBezTo>
                  <a:cubicBezTo>
                    <a:pt x="62" y="39"/>
                    <a:pt x="62" y="39"/>
                    <a:pt x="62" y="39"/>
                  </a:cubicBezTo>
                  <a:cubicBezTo>
                    <a:pt x="60" y="39"/>
                    <a:pt x="58" y="41"/>
                    <a:pt x="57" y="42"/>
                  </a:cubicBezTo>
                  <a:cubicBezTo>
                    <a:pt x="56" y="45"/>
                    <a:pt x="64" y="44"/>
                    <a:pt x="59" y="49"/>
                  </a:cubicBezTo>
                  <a:cubicBezTo>
                    <a:pt x="67" y="48"/>
                    <a:pt x="74" y="50"/>
                    <a:pt x="79" y="51"/>
                  </a:cubicBezTo>
                  <a:cubicBezTo>
                    <a:pt x="71" y="56"/>
                    <a:pt x="70" y="51"/>
                    <a:pt x="64" y="52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5" y="53"/>
                    <a:pt x="62" y="54"/>
                    <a:pt x="56" y="56"/>
                  </a:cubicBezTo>
                  <a:cubicBezTo>
                    <a:pt x="57" y="59"/>
                    <a:pt x="64" y="56"/>
                    <a:pt x="67" y="57"/>
                  </a:cubicBezTo>
                  <a:cubicBezTo>
                    <a:pt x="65" y="59"/>
                    <a:pt x="64" y="60"/>
                    <a:pt x="64" y="61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69" y="58"/>
                    <a:pt x="69" y="59"/>
                    <a:pt x="69" y="59"/>
                  </a:cubicBezTo>
                  <a:cubicBezTo>
                    <a:pt x="75" y="61"/>
                    <a:pt x="75" y="61"/>
                    <a:pt x="75" y="61"/>
                  </a:cubicBezTo>
                  <a:cubicBezTo>
                    <a:pt x="76" y="59"/>
                    <a:pt x="80" y="56"/>
                    <a:pt x="80" y="55"/>
                  </a:cubicBezTo>
                  <a:cubicBezTo>
                    <a:pt x="77" y="58"/>
                    <a:pt x="76" y="57"/>
                    <a:pt x="75" y="56"/>
                  </a:cubicBezTo>
                  <a:cubicBezTo>
                    <a:pt x="79" y="55"/>
                    <a:pt x="77" y="53"/>
                    <a:pt x="80" y="52"/>
                  </a:cubicBezTo>
                  <a:cubicBezTo>
                    <a:pt x="81" y="54"/>
                    <a:pt x="84" y="56"/>
                    <a:pt x="86" y="56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2" y="62"/>
                    <a:pt x="86" y="63"/>
                    <a:pt x="85" y="65"/>
                  </a:cubicBezTo>
                  <a:cubicBezTo>
                    <a:pt x="83" y="66"/>
                    <a:pt x="83" y="66"/>
                    <a:pt x="83" y="66"/>
                  </a:cubicBezTo>
                  <a:cubicBezTo>
                    <a:pt x="83" y="70"/>
                    <a:pt x="88" y="70"/>
                    <a:pt x="85" y="75"/>
                  </a:cubicBezTo>
                  <a:cubicBezTo>
                    <a:pt x="91" y="74"/>
                    <a:pt x="98" y="73"/>
                    <a:pt x="104" y="71"/>
                  </a:cubicBezTo>
                  <a:cubicBezTo>
                    <a:pt x="110" y="67"/>
                    <a:pt x="102" y="82"/>
                    <a:pt x="111" y="78"/>
                  </a:cubicBezTo>
                  <a:cubicBezTo>
                    <a:pt x="111" y="79"/>
                    <a:pt x="106" y="80"/>
                    <a:pt x="103" y="81"/>
                  </a:cubicBezTo>
                  <a:cubicBezTo>
                    <a:pt x="104" y="83"/>
                    <a:pt x="112" y="79"/>
                    <a:pt x="106" y="84"/>
                  </a:cubicBezTo>
                  <a:cubicBezTo>
                    <a:pt x="105" y="79"/>
                    <a:pt x="102" y="88"/>
                    <a:pt x="99" y="88"/>
                  </a:cubicBezTo>
                  <a:cubicBezTo>
                    <a:pt x="101" y="89"/>
                    <a:pt x="103" y="90"/>
                    <a:pt x="106" y="89"/>
                  </a:cubicBezTo>
                  <a:cubicBezTo>
                    <a:pt x="103" y="87"/>
                    <a:pt x="114" y="84"/>
                    <a:pt x="110" y="83"/>
                  </a:cubicBezTo>
                  <a:cubicBezTo>
                    <a:pt x="116" y="81"/>
                    <a:pt x="120" y="82"/>
                    <a:pt x="120" y="86"/>
                  </a:cubicBezTo>
                  <a:cubicBezTo>
                    <a:pt x="118" y="88"/>
                    <a:pt x="117" y="90"/>
                    <a:pt x="117" y="91"/>
                  </a:cubicBezTo>
                  <a:cubicBezTo>
                    <a:pt x="121" y="89"/>
                    <a:pt x="121" y="89"/>
                    <a:pt x="121" y="89"/>
                  </a:cubicBezTo>
                  <a:cubicBezTo>
                    <a:pt x="122" y="91"/>
                    <a:pt x="115" y="91"/>
                    <a:pt x="116" y="94"/>
                  </a:cubicBezTo>
                  <a:cubicBezTo>
                    <a:pt x="124" y="91"/>
                    <a:pt x="119" y="104"/>
                    <a:pt x="131" y="95"/>
                  </a:cubicBezTo>
                  <a:cubicBezTo>
                    <a:pt x="128" y="101"/>
                    <a:pt x="123" y="96"/>
                    <a:pt x="121" y="103"/>
                  </a:cubicBezTo>
                  <a:cubicBezTo>
                    <a:pt x="115" y="105"/>
                    <a:pt x="118" y="99"/>
                    <a:pt x="112" y="103"/>
                  </a:cubicBezTo>
                  <a:cubicBezTo>
                    <a:pt x="115" y="103"/>
                    <a:pt x="108" y="108"/>
                    <a:pt x="109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4" y="107"/>
                    <a:pt x="114" y="107"/>
                    <a:pt x="114" y="107"/>
                  </a:cubicBezTo>
                  <a:cubicBezTo>
                    <a:pt x="121" y="105"/>
                    <a:pt x="123" y="112"/>
                    <a:pt x="128" y="115"/>
                  </a:cubicBezTo>
                  <a:cubicBezTo>
                    <a:pt x="136" y="113"/>
                    <a:pt x="145" y="107"/>
                    <a:pt x="148" y="112"/>
                  </a:cubicBezTo>
                  <a:cubicBezTo>
                    <a:pt x="144" y="114"/>
                    <a:pt x="149" y="118"/>
                    <a:pt x="141" y="121"/>
                  </a:cubicBezTo>
                  <a:cubicBezTo>
                    <a:pt x="140" y="125"/>
                    <a:pt x="145" y="124"/>
                    <a:pt x="147" y="121"/>
                  </a:cubicBezTo>
                  <a:cubicBezTo>
                    <a:pt x="146" y="119"/>
                    <a:pt x="147" y="120"/>
                    <a:pt x="147" y="118"/>
                  </a:cubicBezTo>
                  <a:cubicBezTo>
                    <a:pt x="150" y="116"/>
                    <a:pt x="152" y="118"/>
                    <a:pt x="151" y="121"/>
                  </a:cubicBezTo>
                  <a:cubicBezTo>
                    <a:pt x="151" y="120"/>
                    <a:pt x="151" y="121"/>
                    <a:pt x="150" y="121"/>
                  </a:cubicBezTo>
                  <a:cubicBezTo>
                    <a:pt x="150" y="125"/>
                    <a:pt x="153" y="120"/>
                    <a:pt x="156" y="120"/>
                  </a:cubicBezTo>
                  <a:cubicBezTo>
                    <a:pt x="153" y="124"/>
                    <a:pt x="158" y="123"/>
                    <a:pt x="157" y="127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0" y="125"/>
                    <a:pt x="165" y="126"/>
                    <a:pt x="162" y="129"/>
                  </a:cubicBezTo>
                  <a:cubicBezTo>
                    <a:pt x="165" y="128"/>
                    <a:pt x="171" y="124"/>
                    <a:pt x="172" y="127"/>
                  </a:cubicBezTo>
                  <a:cubicBezTo>
                    <a:pt x="169" y="128"/>
                    <a:pt x="171" y="131"/>
                    <a:pt x="167" y="135"/>
                  </a:cubicBezTo>
                  <a:cubicBezTo>
                    <a:pt x="168" y="142"/>
                    <a:pt x="182" y="130"/>
                    <a:pt x="181" y="138"/>
                  </a:cubicBezTo>
                  <a:cubicBezTo>
                    <a:pt x="180" y="139"/>
                    <a:pt x="177" y="141"/>
                    <a:pt x="177" y="143"/>
                  </a:cubicBezTo>
                  <a:cubicBezTo>
                    <a:pt x="179" y="142"/>
                    <a:pt x="180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4"/>
                    <a:pt x="181" y="144"/>
                    <a:pt x="181" y="144"/>
                  </a:cubicBezTo>
                  <a:cubicBezTo>
                    <a:pt x="181" y="145"/>
                    <a:pt x="182" y="144"/>
                    <a:pt x="183" y="143"/>
                  </a:cubicBezTo>
                  <a:cubicBezTo>
                    <a:pt x="188" y="141"/>
                    <a:pt x="192" y="138"/>
                    <a:pt x="197" y="137"/>
                  </a:cubicBezTo>
                  <a:cubicBezTo>
                    <a:pt x="201" y="132"/>
                    <a:pt x="197" y="132"/>
                    <a:pt x="195" y="133"/>
                  </a:cubicBezTo>
                  <a:cubicBezTo>
                    <a:pt x="190" y="136"/>
                    <a:pt x="190" y="136"/>
                    <a:pt x="190" y="136"/>
                  </a:cubicBezTo>
                  <a:cubicBezTo>
                    <a:pt x="195" y="129"/>
                    <a:pt x="187" y="135"/>
                    <a:pt x="188" y="132"/>
                  </a:cubicBezTo>
                  <a:cubicBezTo>
                    <a:pt x="197" y="126"/>
                    <a:pt x="200" y="132"/>
                    <a:pt x="207" y="130"/>
                  </a:cubicBezTo>
                  <a:cubicBezTo>
                    <a:pt x="210" y="122"/>
                    <a:pt x="207" y="118"/>
                    <a:pt x="204" y="116"/>
                  </a:cubicBezTo>
                  <a:cubicBezTo>
                    <a:pt x="203" y="120"/>
                    <a:pt x="203" y="120"/>
                    <a:pt x="203" y="120"/>
                  </a:cubicBezTo>
                  <a:cubicBezTo>
                    <a:pt x="201" y="118"/>
                    <a:pt x="201" y="118"/>
                    <a:pt x="201" y="118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8" y="122"/>
                    <a:pt x="195" y="122"/>
                    <a:pt x="194" y="121"/>
                  </a:cubicBezTo>
                  <a:cubicBezTo>
                    <a:pt x="196" y="122"/>
                    <a:pt x="191" y="129"/>
                    <a:pt x="191" y="127"/>
                  </a:cubicBezTo>
                  <a:cubicBezTo>
                    <a:pt x="193" y="121"/>
                    <a:pt x="186" y="128"/>
                    <a:pt x="185" y="126"/>
                  </a:cubicBezTo>
                  <a:cubicBezTo>
                    <a:pt x="186" y="127"/>
                    <a:pt x="187" y="128"/>
                    <a:pt x="184" y="130"/>
                  </a:cubicBezTo>
                  <a:cubicBezTo>
                    <a:pt x="186" y="123"/>
                    <a:pt x="182" y="125"/>
                    <a:pt x="184" y="117"/>
                  </a:cubicBezTo>
                  <a:cubicBezTo>
                    <a:pt x="178" y="125"/>
                    <a:pt x="181" y="115"/>
                    <a:pt x="175" y="121"/>
                  </a:cubicBezTo>
                  <a:cubicBezTo>
                    <a:pt x="175" y="123"/>
                    <a:pt x="175" y="123"/>
                    <a:pt x="175" y="123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2" y="117"/>
                    <a:pt x="176" y="120"/>
                    <a:pt x="177" y="113"/>
                  </a:cubicBezTo>
                  <a:cubicBezTo>
                    <a:pt x="174" y="110"/>
                    <a:pt x="168" y="117"/>
                    <a:pt x="165" y="115"/>
                  </a:cubicBezTo>
                  <a:cubicBezTo>
                    <a:pt x="169" y="112"/>
                    <a:pt x="175" y="110"/>
                    <a:pt x="177" y="112"/>
                  </a:cubicBezTo>
                  <a:cubicBezTo>
                    <a:pt x="177" y="109"/>
                    <a:pt x="177" y="109"/>
                    <a:pt x="177" y="109"/>
                  </a:cubicBezTo>
                  <a:cubicBezTo>
                    <a:pt x="180" y="107"/>
                    <a:pt x="182" y="110"/>
                    <a:pt x="184" y="112"/>
                  </a:cubicBezTo>
                  <a:cubicBezTo>
                    <a:pt x="177" y="114"/>
                    <a:pt x="183" y="114"/>
                    <a:pt x="181" y="119"/>
                  </a:cubicBezTo>
                  <a:cubicBezTo>
                    <a:pt x="185" y="115"/>
                    <a:pt x="183" y="114"/>
                    <a:pt x="187" y="113"/>
                  </a:cubicBezTo>
                  <a:cubicBezTo>
                    <a:pt x="186" y="111"/>
                    <a:pt x="185" y="111"/>
                    <a:pt x="185" y="108"/>
                  </a:cubicBezTo>
                  <a:cubicBezTo>
                    <a:pt x="187" y="114"/>
                    <a:pt x="202" y="97"/>
                    <a:pt x="202" y="104"/>
                  </a:cubicBezTo>
                  <a:cubicBezTo>
                    <a:pt x="199" y="104"/>
                    <a:pt x="198" y="111"/>
                    <a:pt x="196" y="113"/>
                  </a:cubicBezTo>
                  <a:cubicBezTo>
                    <a:pt x="197" y="113"/>
                    <a:pt x="200" y="114"/>
                    <a:pt x="202" y="11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1" y="106"/>
                    <a:pt x="200" y="120"/>
                    <a:pt x="209" y="116"/>
                  </a:cubicBezTo>
                  <a:cubicBezTo>
                    <a:pt x="212" y="113"/>
                    <a:pt x="207" y="113"/>
                    <a:pt x="208" y="112"/>
                  </a:cubicBezTo>
                  <a:cubicBezTo>
                    <a:pt x="215" y="112"/>
                    <a:pt x="208" y="123"/>
                    <a:pt x="207" y="130"/>
                  </a:cubicBezTo>
                  <a:cubicBezTo>
                    <a:pt x="209" y="129"/>
                    <a:pt x="213" y="125"/>
                    <a:pt x="217" y="123"/>
                  </a:cubicBezTo>
                  <a:cubicBezTo>
                    <a:pt x="213" y="126"/>
                    <a:pt x="212" y="128"/>
                    <a:pt x="209" y="130"/>
                  </a:cubicBezTo>
                  <a:cubicBezTo>
                    <a:pt x="208" y="133"/>
                    <a:pt x="212" y="131"/>
                    <a:pt x="214" y="130"/>
                  </a:cubicBezTo>
                  <a:cubicBezTo>
                    <a:pt x="214" y="126"/>
                    <a:pt x="220" y="126"/>
                    <a:pt x="222" y="124"/>
                  </a:cubicBezTo>
                  <a:cubicBezTo>
                    <a:pt x="223" y="126"/>
                    <a:pt x="219" y="128"/>
                    <a:pt x="217" y="128"/>
                  </a:cubicBezTo>
                  <a:cubicBezTo>
                    <a:pt x="217" y="130"/>
                    <a:pt x="213" y="136"/>
                    <a:pt x="219" y="131"/>
                  </a:cubicBezTo>
                  <a:cubicBezTo>
                    <a:pt x="216" y="135"/>
                    <a:pt x="207" y="139"/>
                    <a:pt x="205" y="138"/>
                  </a:cubicBezTo>
                  <a:cubicBezTo>
                    <a:pt x="205" y="140"/>
                    <a:pt x="205" y="140"/>
                    <a:pt x="205" y="140"/>
                  </a:cubicBezTo>
                  <a:cubicBezTo>
                    <a:pt x="203" y="141"/>
                    <a:pt x="203" y="141"/>
                    <a:pt x="202" y="139"/>
                  </a:cubicBezTo>
                  <a:cubicBezTo>
                    <a:pt x="201" y="143"/>
                    <a:pt x="198" y="146"/>
                    <a:pt x="195" y="149"/>
                  </a:cubicBezTo>
                  <a:cubicBezTo>
                    <a:pt x="195" y="148"/>
                    <a:pt x="196" y="148"/>
                    <a:pt x="196" y="147"/>
                  </a:cubicBezTo>
                  <a:cubicBezTo>
                    <a:pt x="196" y="145"/>
                    <a:pt x="195" y="146"/>
                    <a:pt x="193" y="148"/>
                  </a:cubicBezTo>
                  <a:cubicBezTo>
                    <a:pt x="188" y="152"/>
                    <a:pt x="192" y="152"/>
                    <a:pt x="190" y="155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212" y="144"/>
                    <a:pt x="212" y="144"/>
                    <a:pt x="212" y="144"/>
                  </a:cubicBezTo>
                  <a:cubicBezTo>
                    <a:pt x="216" y="144"/>
                    <a:pt x="213" y="149"/>
                    <a:pt x="213" y="152"/>
                  </a:cubicBezTo>
                  <a:cubicBezTo>
                    <a:pt x="217" y="148"/>
                    <a:pt x="217" y="148"/>
                    <a:pt x="217" y="148"/>
                  </a:cubicBezTo>
                  <a:cubicBezTo>
                    <a:pt x="219" y="151"/>
                    <a:pt x="219" y="154"/>
                    <a:pt x="213" y="158"/>
                  </a:cubicBezTo>
                  <a:cubicBezTo>
                    <a:pt x="215" y="157"/>
                    <a:pt x="214" y="157"/>
                    <a:pt x="214" y="156"/>
                  </a:cubicBezTo>
                  <a:cubicBezTo>
                    <a:pt x="213" y="157"/>
                    <a:pt x="213" y="157"/>
                    <a:pt x="212" y="157"/>
                  </a:cubicBezTo>
                  <a:cubicBezTo>
                    <a:pt x="211" y="158"/>
                    <a:pt x="211" y="158"/>
                    <a:pt x="211" y="158"/>
                  </a:cubicBezTo>
                  <a:cubicBezTo>
                    <a:pt x="215" y="158"/>
                    <a:pt x="217" y="159"/>
                    <a:pt x="217" y="159"/>
                  </a:cubicBezTo>
                  <a:cubicBezTo>
                    <a:pt x="208" y="162"/>
                    <a:pt x="210" y="166"/>
                    <a:pt x="202" y="174"/>
                  </a:cubicBezTo>
                  <a:cubicBezTo>
                    <a:pt x="208" y="174"/>
                    <a:pt x="208" y="174"/>
                    <a:pt x="208" y="174"/>
                  </a:cubicBezTo>
                  <a:cubicBezTo>
                    <a:pt x="208" y="170"/>
                    <a:pt x="212" y="171"/>
                    <a:pt x="213" y="170"/>
                  </a:cubicBezTo>
                  <a:cubicBezTo>
                    <a:pt x="210" y="175"/>
                    <a:pt x="216" y="173"/>
                    <a:pt x="217" y="175"/>
                  </a:cubicBezTo>
                  <a:cubicBezTo>
                    <a:pt x="216" y="175"/>
                    <a:pt x="216" y="175"/>
                    <a:pt x="216" y="175"/>
                  </a:cubicBezTo>
                  <a:cubicBezTo>
                    <a:pt x="216" y="177"/>
                    <a:pt x="217" y="178"/>
                    <a:pt x="218" y="178"/>
                  </a:cubicBezTo>
                  <a:cubicBezTo>
                    <a:pt x="218" y="179"/>
                    <a:pt x="219" y="179"/>
                    <a:pt x="219" y="179"/>
                  </a:cubicBezTo>
                  <a:cubicBezTo>
                    <a:pt x="220" y="179"/>
                    <a:pt x="220" y="179"/>
                    <a:pt x="221" y="179"/>
                  </a:cubicBezTo>
                  <a:cubicBezTo>
                    <a:pt x="221" y="178"/>
                    <a:pt x="223" y="176"/>
                    <a:pt x="226" y="174"/>
                  </a:cubicBezTo>
                  <a:cubicBezTo>
                    <a:pt x="228" y="171"/>
                    <a:pt x="231" y="169"/>
                    <a:pt x="234" y="167"/>
                  </a:cubicBezTo>
                  <a:cubicBezTo>
                    <a:pt x="233" y="165"/>
                    <a:pt x="234" y="165"/>
                    <a:pt x="235" y="164"/>
                  </a:cubicBezTo>
                  <a:cubicBezTo>
                    <a:pt x="236" y="163"/>
                    <a:pt x="237" y="162"/>
                    <a:pt x="238" y="160"/>
                  </a:cubicBezTo>
                  <a:cubicBezTo>
                    <a:pt x="238" y="160"/>
                    <a:pt x="238" y="161"/>
                    <a:pt x="239" y="160"/>
                  </a:cubicBezTo>
                  <a:cubicBezTo>
                    <a:pt x="240" y="159"/>
                    <a:pt x="240" y="158"/>
                    <a:pt x="241" y="157"/>
                  </a:cubicBezTo>
                  <a:cubicBezTo>
                    <a:pt x="239" y="159"/>
                    <a:pt x="235" y="156"/>
                    <a:pt x="228" y="161"/>
                  </a:cubicBezTo>
                  <a:cubicBezTo>
                    <a:pt x="227" y="165"/>
                    <a:pt x="232" y="160"/>
                    <a:pt x="232" y="163"/>
                  </a:cubicBezTo>
                  <a:cubicBezTo>
                    <a:pt x="226" y="166"/>
                    <a:pt x="225" y="163"/>
                    <a:pt x="223" y="161"/>
                  </a:cubicBezTo>
                  <a:cubicBezTo>
                    <a:pt x="226" y="157"/>
                    <a:pt x="226" y="157"/>
                    <a:pt x="226" y="157"/>
                  </a:cubicBezTo>
                  <a:cubicBezTo>
                    <a:pt x="222" y="157"/>
                    <a:pt x="222" y="157"/>
                    <a:pt x="222" y="157"/>
                  </a:cubicBezTo>
                  <a:cubicBezTo>
                    <a:pt x="224" y="156"/>
                    <a:pt x="227" y="151"/>
                    <a:pt x="230" y="153"/>
                  </a:cubicBezTo>
                  <a:cubicBezTo>
                    <a:pt x="233" y="149"/>
                    <a:pt x="227" y="151"/>
                    <a:pt x="227" y="149"/>
                  </a:cubicBezTo>
                  <a:cubicBezTo>
                    <a:pt x="222" y="153"/>
                    <a:pt x="222" y="153"/>
                    <a:pt x="222" y="153"/>
                  </a:cubicBezTo>
                  <a:cubicBezTo>
                    <a:pt x="224" y="151"/>
                    <a:pt x="222" y="147"/>
                    <a:pt x="227" y="146"/>
                  </a:cubicBezTo>
                  <a:cubicBezTo>
                    <a:pt x="234" y="145"/>
                    <a:pt x="234" y="145"/>
                    <a:pt x="234" y="145"/>
                  </a:cubicBezTo>
                  <a:cubicBezTo>
                    <a:pt x="236" y="141"/>
                    <a:pt x="236" y="141"/>
                    <a:pt x="236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7" y="144"/>
                    <a:pt x="237" y="144"/>
                    <a:pt x="237" y="144"/>
                  </a:cubicBezTo>
                  <a:cubicBezTo>
                    <a:pt x="245" y="145"/>
                    <a:pt x="230" y="155"/>
                    <a:pt x="240" y="154"/>
                  </a:cubicBezTo>
                  <a:cubicBezTo>
                    <a:pt x="241" y="153"/>
                    <a:pt x="242" y="153"/>
                    <a:pt x="243" y="153"/>
                  </a:cubicBezTo>
                  <a:cubicBezTo>
                    <a:pt x="243" y="152"/>
                    <a:pt x="244" y="152"/>
                    <a:pt x="245" y="151"/>
                  </a:cubicBezTo>
                  <a:cubicBezTo>
                    <a:pt x="246" y="150"/>
                    <a:pt x="246" y="150"/>
                    <a:pt x="246" y="150"/>
                  </a:cubicBezTo>
                  <a:cubicBezTo>
                    <a:pt x="247" y="150"/>
                    <a:pt x="247" y="149"/>
                    <a:pt x="247" y="150"/>
                  </a:cubicBezTo>
                  <a:cubicBezTo>
                    <a:pt x="248" y="150"/>
                    <a:pt x="248" y="151"/>
                    <a:pt x="249" y="152"/>
                  </a:cubicBezTo>
                  <a:cubicBezTo>
                    <a:pt x="245" y="152"/>
                    <a:pt x="245" y="156"/>
                    <a:pt x="241" y="159"/>
                  </a:cubicBezTo>
                  <a:cubicBezTo>
                    <a:pt x="241" y="163"/>
                    <a:pt x="246" y="159"/>
                    <a:pt x="249" y="157"/>
                  </a:cubicBezTo>
                  <a:cubicBezTo>
                    <a:pt x="247" y="161"/>
                    <a:pt x="245" y="164"/>
                    <a:pt x="244" y="162"/>
                  </a:cubicBezTo>
                  <a:cubicBezTo>
                    <a:pt x="238" y="169"/>
                    <a:pt x="247" y="163"/>
                    <a:pt x="241" y="170"/>
                  </a:cubicBezTo>
                  <a:cubicBezTo>
                    <a:pt x="248" y="175"/>
                    <a:pt x="265" y="151"/>
                    <a:pt x="265" y="166"/>
                  </a:cubicBezTo>
                  <a:cubicBezTo>
                    <a:pt x="262" y="168"/>
                    <a:pt x="262" y="168"/>
                    <a:pt x="262" y="168"/>
                  </a:cubicBezTo>
                  <a:cubicBezTo>
                    <a:pt x="270" y="169"/>
                    <a:pt x="269" y="174"/>
                    <a:pt x="275" y="175"/>
                  </a:cubicBezTo>
                  <a:cubicBezTo>
                    <a:pt x="273" y="185"/>
                    <a:pt x="273" y="185"/>
                    <a:pt x="273" y="185"/>
                  </a:cubicBezTo>
                  <a:cubicBezTo>
                    <a:pt x="272" y="185"/>
                    <a:pt x="265" y="189"/>
                    <a:pt x="263" y="194"/>
                  </a:cubicBezTo>
                  <a:cubicBezTo>
                    <a:pt x="268" y="185"/>
                    <a:pt x="264" y="186"/>
                    <a:pt x="265" y="181"/>
                  </a:cubicBezTo>
                  <a:cubicBezTo>
                    <a:pt x="263" y="183"/>
                    <a:pt x="263" y="185"/>
                    <a:pt x="262" y="186"/>
                  </a:cubicBezTo>
                  <a:cubicBezTo>
                    <a:pt x="261" y="185"/>
                    <a:pt x="264" y="181"/>
                    <a:pt x="261" y="182"/>
                  </a:cubicBezTo>
                  <a:cubicBezTo>
                    <a:pt x="260" y="183"/>
                    <a:pt x="260" y="186"/>
                    <a:pt x="258" y="186"/>
                  </a:cubicBezTo>
                  <a:cubicBezTo>
                    <a:pt x="260" y="180"/>
                    <a:pt x="260" y="180"/>
                    <a:pt x="260" y="180"/>
                  </a:cubicBezTo>
                  <a:cubicBezTo>
                    <a:pt x="256" y="180"/>
                    <a:pt x="250" y="190"/>
                    <a:pt x="249" y="185"/>
                  </a:cubicBezTo>
                  <a:cubicBezTo>
                    <a:pt x="252" y="182"/>
                    <a:pt x="258" y="177"/>
                    <a:pt x="260" y="177"/>
                  </a:cubicBezTo>
                  <a:cubicBezTo>
                    <a:pt x="260" y="175"/>
                    <a:pt x="264" y="176"/>
                    <a:pt x="265" y="173"/>
                  </a:cubicBezTo>
                  <a:cubicBezTo>
                    <a:pt x="258" y="177"/>
                    <a:pt x="261" y="172"/>
                    <a:pt x="255" y="173"/>
                  </a:cubicBezTo>
                  <a:cubicBezTo>
                    <a:pt x="256" y="173"/>
                    <a:pt x="257" y="171"/>
                    <a:pt x="258" y="172"/>
                  </a:cubicBezTo>
                  <a:cubicBezTo>
                    <a:pt x="256" y="166"/>
                    <a:pt x="256" y="166"/>
                    <a:pt x="256" y="166"/>
                  </a:cubicBezTo>
                  <a:cubicBezTo>
                    <a:pt x="254" y="170"/>
                    <a:pt x="250" y="167"/>
                    <a:pt x="246" y="173"/>
                  </a:cubicBezTo>
                  <a:cubicBezTo>
                    <a:pt x="249" y="178"/>
                    <a:pt x="250" y="174"/>
                    <a:pt x="252" y="181"/>
                  </a:cubicBezTo>
                  <a:cubicBezTo>
                    <a:pt x="250" y="181"/>
                    <a:pt x="244" y="185"/>
                    <a:pt x="239" y="189"/>
                  </a:cubicBezTo>
                  <a:cubicBezTo>
                    <a:pt x="239" y="189"/>
                    <a:pt x="240" y="188"/>
                    <a:pt x="239" y="188"/>
                  </a:cubicBezTo>
                  <a:cubicBezTo>
                    <a:pt x="235" y="193"/>
                    <a:pt x="234" y="195"/>
                    <a:pt x="227" y="204"/>
                  </a:cubicBezTo>
                  <a:cubicBezTo>
                    <a:pt x="234" y="199"/>
                    <a:pt x="232" y="205"/>
                    <a:pt x="237" y="204"/>
                  </a:cubicBezTo>
                  <a:cubicBezTo>
                    <a:pt x="241" y="199"/>
                    <a:pt x="241" y="196"/>
                    <a:pt x="238" y="197"/>
                  </a:cubicBezTo>
                  <a:cubicBezTo>
                    <a:pt x="243" y="195"/>
                    <a:pt x="243" y="195"/>
                    <a:pt x="243" y="195"/>
                  </a:cubicBezTo>
                  <a:cubicBezTo>
                    <a:pt x="241" y="197"/>
                    <a:pt x="241" y="197"/>
                    <a:pt x="241" y="197"/>
                  </a:cubicBezTo>
                  <a:cubicBezTo>
                    <a:pt x="245" y="203"/>
                    <a:pt x="245" y="203"/>
                    <a:pt x="245" y="203"/>
                  </a:cubicBezTo>
                  <a:cubicBezTo>
                    <a:pt x="244" y="203"/>
                    <a:pt x="241" y="205"/>
                    <a:pt x="239" y="207"/>
                  </a:cubicBezTo>
                  <a:cubicBezTo>
                    <a:pt x="240" y="208"/>
                    <a:pt x="239" y="210"/>
                    <a:pt x="239" y="212"/>
                  </a:cubicBezTo>
                  <a:cubicBezTo>
                    <a:pt x="243" y="207"/>
                    <a:pt x="245" y="204"/>
                    <a:pt x="246" y="204"/>
                  </a:cubicBezTo>
                  <a:cubicBezTo>
                    <a:pt x="249" y="208"/>
                    <a:pt x="248" y="214"/>
                    <a:pt x="245" y="220"/>
                  </a:cubicBezTo>
                  <a:cubicBezTo>
                    <a:pt x="245" y="220"/>
                    <a:pt x="245" y="220"/>
                    <a:pt x="245" y="220"/>
                  </a:cubicBezTo>
                  <a:cubicBezTo>
                    <a:pt x="249" y="215"/>
                    <a:pt x="255" y="214"/>
                    <a:pt x="260" y="210"/>
                  </a:cubicBezTo>
                  <a:cubicBezTo>
                    <a:pt x="256" y="215"/>
                    <a:pt x="259" y="214"/>
                    <a:pt x="258" y="218"/>
                  </a:cubicBezTo>
                  <a:cubicBezTo>
                    <a:pt x="263" y="212"/>
                    <a:pt x="269" y="204"/>
                    <a:pt x="271" y="198"/>
                  </a:cubicBezTo>
                  <a:cubicBezTo>
                    <a:pt x="265" y="201"/>
                    <a:pt x="266" y="202"/>
                    <a:pt x="259" y="209"/>
                  </a:cubicBezTo>
                  <a:cubicBezTo>
                    <a:pt x="251" y="211"/>
                    <a:pt x="251" y="211"/>
                    <a:pt x="251" y="211"/>
                  </a:cubicBezTo>
                  <a:cubicBezTo>
                    <a:pt x="255" y="207"/>
                    <a:pt x="255" y="207"/>
                    <a:pt x="255" y="207"/>
                  </a:cubicBezTo>
                  <a:cubicBezTo>
                    <a:pt x="255" y="203"/>
                    <a:pt x="248" y="208"/>
                    <a:pt x="253" y="202"/>
                  </a:cubicBezTo>
                  <a:cubicBezTo>
                    <a:pt x="257" y="199"/>
                    <a:pt x="257" y="203"/>
                    <a:pt x="261" y="199"/>
                  </a:cubicBezTo>
                  <a:cubicBezTo>
                    <a:pt x="262" y="196"/>
                    <a:pt x="262" y="196"/>
                    <a:pt x="262" y="196"/>
                  </a:cubicBezTo>
                  <a:cubicBezTo>
                    <a:pt x="268" y="192"/>
                    <a:pt x="258" y="203"/>
                    <a:pt x="264" y="201"/>
                  </a:cubicBezTo>
                  <a:cubicBezTo>
                    <a:pt x="267" y="195"/>
                    <a:pt x="265" y="201"/>
                    <a:pt x="269" y="198"/>
                  </a:cubicBezTo>
                  <a:cubicBezTo>
                    <a:pt x="270" y="194"/>
                    <a:pt x="263" y="196"/>
                    <a:pt x="270" y="188"/>
                  </a:cubicBezTo>
                  <a:cubicBezTo>
                    <a:pt x="274" y="185"/>
                    <a:pt x="267" y="202"/>
                    <a:pt x="276" y="194"/>
                  </a:cubicBezTo>
                  <a:cubicBezTo>
                    <a:pt x="275" y="195"/>
                    <a:pt x="275" y="195"/>
                    <a:pt x="275" y="195"/>
                  </a:cubicBezTo>
                  <a:cubicBezTo>
                    <a:pt x="277" y="199"/>
                    <a:pt x="281" y="194"/>
                    <a:pt x="285" y="192"/>
                  </a:cubicBezTo>
                  <a:cubicBezTo>
                    <a:pt x="284" y="196"/>
                    <a:pt x="288" y="193"/>
                    <a:pt x="290" y="193"/>
                  </a:cubicBezTo>
                  <a:cubicBezTo>
                    <a:pt x="288" y="196"/>
                    <a:pt x="288" y="196"/>
                    <a:pt x="288" y="196"/>
                  </a:cubicBezTo>
                  <a:cubicBezTo>
                    <a:pt x="291" y="196"/>
                    <a:pt x="291" y="196"/>
                    <a:pt x="291" y="196"/>
                  </a:cubicBezTo>
                  <a:cubicBezTo>
                    <a:pt x="286" y="200"/>
                    <a:pt x="289" y="195"/>
                    <a:pt x="287" y="194"/>
                  </a:cubicBezTo>
                  <a:cubicBezTo>
                    <a:pt x="283" y="199"/>
                    <a:pt x="283" y="199"/>
                    <a:pt x="283" y="199"/>
                  </a:cubicBezTo>
                  <a:cubicBezTo>
                    <a:pt x="286" y="192"/>
                    <a:pt x="278" y="200"/>
                    <a:pt x="274" y="203"/>
                  </a:cubicBezTo>
                  <a:cubicBezTo>
                    <a:pt x="279" y="200"/>
                    <a:pt x="279" y="208"/>
                    <a:pt x="286" y="199"/>
                  </a:cubicBezTo>
                  <a:cubicBezTo>
                    <a:pt x="284" y="205"/>
                    <a:pt x="284" y="205"/>
                    <a:pt x="284" y="205"/>
                  </a:cubicBezTo>
                  <a:cubicBezTo>
                    <a:pt x="286" y="204"/>
                    <a:pt x="286" y="204"/>
                    <a:pt x="286" y="204"/>
                  </a:cubicBezTo>
                  <a:cubicBezTo>
                    <a:pt x="284" y="208"/>
                    <a:pt x="279" y="213"/>
                    <a:pt x="276" y="213"/>
                  </a:cubicBezTo>
                  <a:cubicBezTo>
                    <a:pt x="277" y="211"/>
                    <a:pt x="277" y="211"/>
                    <a:pt x="278" y="210"/>
                  </a:cubicBezTo>
                  <a:cubicBezTo>
                    <a:pt x="275" y="211"/>
                    <a:pt x="272" y="214"/>
                    <a:pt x="271" y="212"/>
                  </a:cubicBezTo>
                  <a:cubicBezTo>
                    <a:pt x="274" y="210"/>
                    <a:pt x="274" y="210"/>
                    <a:pt x="274" y="210"/>
                  </a:cubicBezTo>
                  <a:cubicBezTo>
                    <a:pt x="271" y="208"/>
                    <a:pt x="268" y="208"/>
                    <a:pt x="263" y="212"/>
                  </a:cubicBezTo>
                  <a:cubicBezTo>
                    <a:pt x="265" y="216"/>
                    <a:pt x="269" y="220"/>
                    <a:pt x="273" y="222"/>
                  </a:cubicBezTo>
                  <a:cubicBezTo>
                    <a:pt x="281" y="212"/>
                    <a:pt x="287" y="207"/>
                    <a:pt x="295" y="197"/>
                  </a:cubicBezTo>
                  <a:cubicBezTo>
                    <a:pt x="298" y="197"/>
                    <a:pt x="302" y="198"/>
                    <a:pt x="302" y="203"/>
                  </a:cubicBezTo>
                  <a:cubicBezTo>
                    <a:pt x="300" y="205"/>
                    <a:pt x="300" y="205"/>
                    <a:pt x="300" y="205"/>
                  </a:cubicBezTo>
                  <a:cubicBezTo>
                    <a:pt x="301" y="206"/>
                    <a:pt x="302" y="206"/>
                    <a:pt x="303" y="206"/>
                  </a:cubicBezTo>
                  <a:cubicBezTo>
                    <a:pt x="303" y="209"/>
                    <a:pt x="299" y="211"/>
                    <a:pt x="299" y="213"/>
                  </a:cubicBezTo>
                  <a:cubicBezTo>
                    <a:pt x="304" y="212"/>
                    <a:pt x="304" y="212"/>
                    <a:pt x="304" y="212"/>
                  </a:cubicBezTo>
                  <a:cubicBezTo>
                    <a:pt x="301" y="216"/>
                    <a:pt x="298" y="214"/>
                    <a:pt x="297" y="214"/>
                  </a:cubicBezTo>
                  <a:cubicBezTo>
                    <a:pt x="297" y="213"/>
                    <a:pt x="298" y="213"/>
                    <a:pt x="298" y="212"/>
                  </a:cubicBezTo>
                  <a:cubicBezTo>
                    <a:pt x="298" y="209"/>
                    <a:pt x="290" y="215"/>
                    <a:pt x="294" y="208"/>
                  </a:cubicBezTo>
                  <a:cubicBezTo>
                    <a:pt x="292" y="208"/>
                    <a:pt x="299" y="204"/>
                    <a:pt x="297" y="202"/>
                  </a:cubicBezTo>
                  <a:cubicBezTo>
                    <a:pt x="297" y="198"/>
                    <a:pt x="292" y="204"/>
                    <a:pt x="290" y="206"/>
                  </a:cubicBezTo>
                  <a:cubicBezTo>
                    <a:pt x="288" y="208"/>
                    <a:pt x="290" y="211"/>
                    <a:pt x="287" y="213"/>
                  </a:cubicBezTo>
                  <a:cubicBezTo>
                    <a:pt x="289" y="214"/>
                    <a:pt x="292" y="211"/>
                    <a:pt x="292" y="215"/>
                  </a:cubicBezTo>
                  <a:cubicBezTo>
                    <a:pt x="290" y="214"/>
                    <a:pt x="285" y="218"/>
                    <a:pt x="287" y="214"/>
                  </a:cubicBezTo>
                  <a:cubicBezTo>
                    <a:pt x="281" y="217"/>
                    <a:pt x="272" y="229"/>
                    <a:pt x="273" y="231"/>
                  </a:cubicBezTo>
                  <a:cubicBezTo>
                    <a:pt x="276" y="227"/>
                    <a:pt x="281" y="229"/>
                    <a:pt x="281" y="222"/>
                  </a:cubicBezTo>
                  <a:cubicBezTo>
                    <a:pt x="286" y="218"/>
                    <a:pt x="289" y="220"/>
                    <a:pt x="293" y="218"/>
                  </a:cubicBezTo>
                  <a:cubicBezTo>
                    <a:pt x="293" y="219"/>
                    <a:pt x="293" y="219"/>
                    <a:pt x="293" y="219"/>
                  </a:cubicBezTo>
                  <a:cubicBezTo>
                    <a:pt x="296" y="220"/>
                    <a:pt x="296" y="220"/>
                    <a:pt x="296" y="220"/>
                  </a:cubicBezTo>
                  <a:cubicBezTo>
                    <a:pt x="295" y="221"/>
                    <a:pt x="293" y="222"/>
                    <a:pt x="291" y="224"/>
                  </a:cubicBezTo>
                  <a:cubicBezTo>
                    <a:pt x="300" y="220"/>
                    <a:pt x="300" y="220"/>
                    <a:pt x="300" y="220"/>
                  </a:cubicBezTo>
                  <a:cubicBezTo>
                    <a:pt x="295" y="223"/>
                    <a:pt x="299" y="224"/>
                    <a:pt x="298" y="226"/>
                  </a:cubicBezTo>
                  <a:cubicBezTo>
                    <a:pt x="301" y="223"/>
                    <a:pt x="305" y="221"/>
                    <a:pt x="305" y="218"/>
                  </a:cubicBezTo>
                  <a:cubicBezTo>
                    <a:pt x="305" y="214"/>
                    <a:pt x="303" y="219"/>
                    <a:pt x="301" y="219"/>
                  </a:cubicBezTo>
                  <a:cubicBezTo>
                    <a:pt x="307" y="213"/>
                    <a:pt x="307" y="213"/>
                    <a:pt x="307" y="213"/>
                  </a:cubicBezTo>
                  <a:cubicBezTo>
                    <a:pt x="307" y="214"/>
                    <a:pt x="307" y="214"/>
                    <a:pt x="307" y="214"/>
                  </a:cubicBezTo>
                  <a:cubicBezTo>
                    <a:pt x="312" y="210"/>
                    <a:pt x="312" y="210"/>
                    <a:pt x="312" y="210"/>
                  </a:cubicBezTo>
                  <a:cubicBezTo>
                    <a:pt x="314" y="212"/>
                    <a:pt x="302" y="221"/>
                    <a:pt x="309" y="218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16" y="214"/>
                    <a:pt x="316" y="226"/>
                    <a:pt x="321" y="224"/>
                  </a:cubicBezTo>
                  <a:cubicBezTo>
                    <a:pt x="318" y="228"/>
                    <a:pt x="313" y="234"/>
                    <a:pt x="312" y="239"/>
                  </a:cubicBezTo>
                  <a:cubicBezTo>
                    <a:pt x="311" y="237"/>
                    <a:pt x="309" y="235"/>
                    <a:pt x="307" y="235"/>
                  </a:cubicBezTo>
                  <a:cubicBezTo>
                    <a:pt x="307" y="233"/>
                    <a:pt x="314" y="228"/>
                    <a:pt x="315" y="231"/>
                  </a:cubicBezTo>
                  <a:cubicBezTo>
                    <a:pt x="322" y="218"/>
                    <a:pt x="306" y="235"/>
                    <a:pt x="313" y="223"/>
                  </a:cubicBezTo>
                  <a:cubicBezTo>
                    <a:pt x="311" y="215"/>
                    <a:pt x="302" y="232"/>
                    <a:pt x="303" y="222"/>
                  </a:cubicBezTo>
                  <a:cubicBezTo>
                    <a:pt x="299" y="227"/>
                    <a:pt x="300" y="224"/>
                    <a:pt x="297" y="228"/>
                  </a:cubicBezTo>
                  <a:cubicBezTo>
                    <a:pt x="292" y="238"/>
                    <a:pt x="302" y="232"/>
                    <a:pt x="303" y="236"/>
                  </a:cubicBezTo>
                  <a:cubicBezTo>
                    <a:pt x="302" y="237"/>
                    <a:pt x="301" y="237"/>
                    <a:pt x="301" y="238"/>
                  </a:cubicBezTo>
                  <a:cubicBezTo>
                    <a:pt x="301" y="241"/>
                    <a:pt x="303" y="240"/>
                    <a:pt x="306" y="239"/>
                  </a:cubicBezTo>
                  <a:cubicBezTo>
                    <a:pt x="306" y="238"/>
                    <a:pt x="306" y="238"/>
                    <a:pt x="306" y="238"/>
                  </a:cubicBezTo>
                  <a:cubicBezTo>
                    <a:pt x="312" y="235"/>
                    <a:pt x="305" y="243"/>
                    <a:pt x="305" y="246"/>
                  </a:cubicBezTo>
                  <a:cubicBezTo>
                    <a:pt x="306" y="246"/>
                    <a:pt x="307" y="249"/>
                    <a:pt x="309" y="245"/>
                  </a:cubicBezTo>
                  <a:cubicBezTo>
                    <a:pt x="308" y="251"/>
                    <a:pt x="308" y="251"/>
                    <a:pt x="308" y="251"/>
                  </a:cubicBezTo>
                  <a:cubicBezTo>
                    <a:pt x="312" y="245"/>
                    <a:pt x="312" y="245"/>
                    <a:pt x="312" y="245"/>
                  </a:cubicBezTo>
                  <a:cubicBezTo>
                    <a:pt x="313" y="246"/>
                    <a:pt x="311" y="250"/>
                    <a:pt x="315" y="247"/>
                  </a:cubicBezTo>
                  <a:cubicBezTo>
                    <a:pt x="318" y="242"/>
                    <a:pt x="318" y="242"/>
                    <a:pt x="318" y="242"/>
                  </a:cubicBezTo>
                  <a:cubicBezTo>
                    <a:pt x="316" y="238"/>
                    <a:pt x="316" y="238"/>
                    <a:pt x="316" y="238"/>
                  </a:cubicBezTo>
                  <a:cubicBezTo>
                    <a:pt x="319" y="237"/>
                    <a:pt x="319" y="233"/>
                    <a:pt x="322" y="233"/>
                  </a:cubicBezTo>
                  <a:cubicBezTo>
                    <a:pt x="316" y="237"/>
                    <a:pt x="322" y="237"/>
                    <a:pt x="319" y="242"/>
                  </a:cubicBezTo>
                  <a:cubicBezTo>
                    <a:pt x="322" y="240"/>
                    <a:pt x="322" y="240"/>
                    <a:pt x="322" y="240"/>
                  </a:cubicBezTo>
                  <a:cubicBezTo>
                    <a:pt x="321" y="241"/>
                    <a:pt x="321" y="241"/>
                    <a:pt x="321" y="241"/>
                  </a:cubicBezTo>
                  <a:cubicBezTo>
                    <a:pt x="320" y="244"/>
                    <a:pt x="323" y="240"/>
                    <a:pt x="324" y="241"/>
                  </a:cubicBezTo>
                  <a:cubicBezTo>
                    <a:pt x="325" y="237"/>
                    <a:pt x="326" y="233"/>
                    <a:pt x="322" y="236"/>
                  </a:cubicBezTo>
                  <a:cubicBezTo>
                    <a:pt x="325" y="233"/>
                    <a:pt x="330" y="232"/>
                    <a:pt x="330" y="232"/>
                  </a:cubicBezTo>
                  <a:cubicBezTo>
                    <a:pt x="333" y="231"/>
                    <a:pt x="332" y="235"/>
                    <a:pt x="333" y="237"/>
                  </a:cubicBezTo>
                  <a:cubicBezTo>
                    <a:pt x="329" y="237"/>
                    <a:pt x="324" y="254"/>
                    <a:pt x="321" y="247"/>
                  </a:cubicBezTo>
                  <a:cubicBezTo>
                    <a:pt x="322" y="246"/>
                    <a:pt x="322" y="246"/>
                    <a:pt x="322" y="247"/>
                  </a:cubicBezTo>
                  <a:cubicBezTo>
                    <a:pt x="325" y="240"/>
                    <a:pt x="318" y="245"/>
                    <a:pt x="315" y="247"/>
                  </a:cubicBezTo>
                  <a:cubicBezTo>
                    <a:pt x="313" y="251"/>
                    <a:pt x="311" y="252"/>
                    <a:pt x="312" y="255"/>
                  </a:cubicBezTo>
                  <a:cubicBezTo>
                    <a:pt x="313" y="252"/>
                    <a:pt x="319" y="247"/>
                    <a:pt x="319" y="252"/>
                  </a:cubicBezTo>
                  <a:cubicBezTo>
                    <a:pt x="314" y="260"/>
                    <a:pt x="314" y="260"/>
                    <a:pt x="314" y="260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6" y="263"/>
                    <a:pt x="316" y="263"/>
                    <a:pt x="316" y="263"/>
                  </a:cubicBezTo>
                  <a:cubicBezTo>
                    <a:pt x="314" y="269"/>
                    <a:pt x="320" y="264"/>
                    <a:pt x="320" y="268"/>
                  </a:cubicBezTo>
                  <a:cubicBezTo>
                    <a:pt x="323" y="266"/>
                    <a:pt x="327" y="272"/>
                    <a:pt x="330" y="261"/>
                  </a:cubicBezTo>
                  <a:cubicBezTo>
                    <a:pt x="329" y="268"/>
                    <a:pt x="334" y="262"/>
                    <a:pt x="337" y="262"/>
                  </a:cubicBezTo>
                  <a:cubicBezTo>
                    <a:pt x="336" y="257"/>
                    <a:pt x="336" y="257"/>
                    <a:pt x="336" y="257"/>
                  </a:cubicBezTo>
                  <a:cubicBezTo>
                    <a:pt x="343" y="252"/>
                    <a:pt x="340" y="256"/>
                    <a:pt x="347" y="247"/>
                  </a:cubicBezTo>
                  <a:cubicBezTo>
                    <a:pt x="346" y="250"/>
                    <a:pt x="346" y="252"/>
                    <a:pt x="344" y="254"/>
                  </a:cubicBezTo>
                  <a:cubicBezTo>
                    <a:pt x="347" y="257"/>
                    <a:pt x="352" y="262"/>
                    <a:pt x="358" y="256"/>
                  </a:cubicBezTo>
                  <a:cubicBezTo>
                    <a:pt x="360" y="258"/>
                    <a:pt x="355" y="268"/>
                    <a:pt x="361" y="266"/>
                  </a:cubicBezTo>
                  <a:cubicBezTo>
                    <a:pt x="363" y="265"/>
                    <a:pt x="365" y="258"/>
                    <a:pt x="366" y="261"/>
                  </a:cubicBezTo>
                  <a:cubicBezTo>
                    <a:pt x="366" y="262"/>
                    <a:pt x="360" y="267"/>
                    <a:pt x="363" y="267"/>
                  </a:cubicBezTo>
                  <a:cubicBezTo>
                    <a:pt x="369" y="261"/>
                    <a:pt x="366" y="274"/>
                    <a:pt x="372" y="269"/>
                  </a:cubicBezTo>
                  <a:cubicBezTo>
                    <a:pt x="372" y="272"/>
                    <a:pt x="375" y="272"/>
                    <a:pt x="372" y="277"/>
                  </a:cubicBezTo>
                  <a:cubicBezTo>
                    <a:pt x="370" y="275"/>
                    <a:pt x="367" y="275"/>
                    <a:pt x="365" y="277"/>
                  </a:cubicBezTo>
                  <a:cubicBezTo>
                    <a:pt x="367" y="274"/>
                    <a:pt x="365" y="273"/>
                    <a:pt x="368" y="271"/>
                  </a:cubicBezTo>
                  <a:cubicBezTo>
                    <a:pt x="366" y="266"/>
                    <a:pt x="364" y="274"/>
                    <a:pt x="362" y="270"/>
                  </a:cubicBezTo>
                  <a:cubicBezTo>
                    <a:pt x="361" y="272"/>
                    <a:pt x="361" y="276"/>
                    <a:pt x="362" y="275"/>
                  </a:cubicBezTo>
                  <a:cubicBezTo>
                    <a:pt x="359" y="282"/>
                    <a:pt x="355" y="275"/>
                    <a:pt x="353" y="286"/>
                  </a:cubicBezTo>
                  <a:cubicBezTo>
                    <a:pt x="356" y="288"/>
                    <a:pt x="364" y="273"/>
                    <a:pt x="364" y="282"/>
                  </a:cubicBezTo>
                  <a:cubicBezTo>
                    <a:pt x="360" y="286"/>
                    <a:pt x="360" y="281"/>
                    <a:pt x="355" y="288"/>
                  </a:cubicBezTo>
                  <a:cubicBezTo>
                    <a:pt x="356" y="293"/>
                    <a:pt x="356" y="293"/>
                    <a:pt x="356" y="293"/>
                  </a:cubicBezTo>
                  <a:cubicBezTo>
                    <a:pt x="360" y="288"/>
                    <a:pt x="360" y="288"/>
                    <a:pt x="360" y="288"/>
                  </a:cubicBezTo>
                  <a:cubicBezTo>
                    <a:pt x="360" y="289"/>
                    <a:pt x="360" y="289"/>
                    <a:pt x="360" y="289"/>
                  </a:cubicBezTo>
                  <a:cubicBezTo>
                    <a:pt x="361" y="298"/>
                    <a:pt x="367" y="283"/>
                    <a:pt x="372" y="281"/>
                  </a:cubicBezTo>
                  <a:cubicBezTo>
                    <a:pt x="373" y="275"/>
                    <a:pt x="379" y="268"/>
                    <a:pt x="379" y="264"/>
                  </a:cubicBezTo>
                  <a:cubicBezTo>
                    <a:pt x="381" y="264"/>
                    <a:pt x="383" y="266"/>
                    <a:pt x="379" y="274"/>
                  </a:cubicBezTo>
                  <a:cubicBezTo>
                    <a:pt x="372" y="278"/>
                    <a:pt x="376" y="281"/>
                    <a:pt x="368" y="287"/>
                  </a:cubicBezTo>
                  <a:cubicBezTo>
                    <a:pt x="368" y="290"/>
                    <a:pt x="362" y="298"/>
                    <a:pt x="364" y="300"/>
                  </a:cubicBezTo>
                  <a:cubicBezTo>
                    <a:pt x="370" y="296"/>
                    <a:pt x="366" y="293"/>
                    <a:pt x="370" y="292"/>
                  </a:cubicBezTo>
                  <a:cubicBezTo>
                    <a:pt x="370" y="293"/>
                    <a:pt x="370" y="293"/>
                    <a:pt x="370" y="294"/>
                  </a:cubicBezTo>
                  <a:cubicBezTo>
                    <a:pt x="373" y="291"/>
                    <a:pt x="371" y="297"/>
                    <a:pt x="374" y="293"/>
                  </a:cubicBezTo>
                  <a:cubicBezTo>
                    <a:pt x="373" y="294"/>
                    <a:pt x="373" y="294"/>
                    <a:pt x="373" y="294"/>
                  </a:cubicBezTo>
                  <a:cubicBezTo>
                    <a:pt x="373" y="300"/>
                    <a:pt x="377" y="290"/>
                    <a:pt x="377" y="296"/>
                  </a:cubicBezTo>
                  <a:cubicBezTo>
                    <a:pt x="379" y="290"/>
                    <a:pt x="380" y="291"/>
                    <a:pt x="383" y="288"/>
                  </a:cubicBezTo>
                  <a:cubicBezTo>
                    <a:pt x="382" y="285"/>
                    <a:pt x="384" y="277"/>
                    <a:pt x="381" y="276"/>
                  </a:cubicBezTo>
                  <a:cubicBezTo>
                    <a:pt x="378" y="280"/>
                    <a:pt x="378" y="283"/>
                    <a:pt x="375" y="284"/>
                  </a:cubicBezTo>
                  <a:cubicBezTo>
                    <a:pt x="378" y="285"/>
                    <a:pt x="378" y="285"/>
                    <a:pt x="378" y="285"/>
                  </a:cubicBezTo>
                  <a:cubicBezTo>
                    <a:pt x="377" y="285"/>
                    <a:pt x="376" y="286"/>
                    <a:pt x="375" y="287"/>
                  </a:cubicBezTo>
                  <a:cubicBezTo>
                    <a:pt x="374" y="284"/>
                    <a:pt x="374" y="284"/>
                    <a:pt x="374" y="284"/>
                  </a:cubicBezTo>
                  <a:cubicBezTo>
                    <a:pt x="378" y="282"/>
                    <a:pt x="379" y="277"/>
                    <a:pt x="382" y="272"/>
                  </a:cubicBezTo>
                  <a:cubicBezTo>
                    <a:pt x="384" y="275"/>
                    <a:pt x="385" y="272"/>
                    <a:pt x="385" y="274"/>
                  </a:cubicBezTo>
                  <a:cubicBezTo>
                    <a:pt x="383" y="281"/>
                    <a:pt x="385" y="287"/>
                    <a:pt x="387" y="293"/>
                  </a:cubicBezTo>
                  <a:cubicBezTo>
                    <a:pt x="386" y="292"/>
                    <a:pt x="386" y="292"/>
                    <a:pt x="385" y="292"/>
                  </a:cubicBezTo>
                  <a:cubicBezTo>
                    <a:pt x="382" y="295"/>
                    <a:pt x="385" y="298"/>
                    <a:pt x="384" y="300"/>
                  </a:cubicBezTo>
                  <a:cubicBezTo>
                    <a:pt x="387" y="297"/>
                    <a:pt x="387" y="297"/>
                    <a:pt x="387" y="297"/>
                  </a:cubicBezTo>
                  <a:cubicBezTo>
                    <a:pt x="386" y="297"/>
                    <a:pt x="385" y="299"/>
                    <a:pt x="386" y="300"/>
                  </a:cubicBezTo>
                  <a:cubicBezTo>
                    <a:pt x="388" y="300"/>
                    <a:pt x="391" y="293"/>
                    <a:pt x="393" y="292"/>
                  </a:cubicBezTo>
                  <a:cubicBezTo>
                    <a:pt x="392" y="296"/>
                    <a:pt x="388" y="301"/>
                    <a:pt x="389" y="303"/>
                  </a:cubicBezTo>
                  <a:cubicBezTo>
                    <a:pt x="388" y="307"/>
                    <a:pt x="386" y="316"/>
                    <a:pt x="390" y="314"/>
                  </a:cubicBezTo>
                  <a:cubicBezTo>
                    <a:pt x="391" y="312"/>
                    <a:pt x="392" y="312"/>
                    <a:pt x="393" y="312"/>
                  </a:cubicBezTo>
                  <a:cubicBezTo>
                    <a:pt x="393" y="312"/>
                    <a:pt x="393" y="312"/>
                    <a:pt x="393" y="312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9" y="322"/>
                    <a:pt x="391" y="313"/>
                    <a:pt x="387" y="318"/>
                  </a:cubicBezTo>
                  <a:cubicBezTo>
                    <a:pt x="385" y="324"/>
                    <a:pt x="385" y="324"/>
                    <a:pt x="385" y="324"/>
                  </a:cubicBezTo>
                  <a:cubicBezTo>
                    <a:pt x="383" y="324"/>
                    <a:pt x="381" y="326"/>
                    <a:pt x="379" y="329"/>
                  </a:cubicBezTo>
                  <a:cubicBezTo>
                    <a:pt x="380" y="330"/>
                    <a:pt x="381" y="329"/>
                    <a:pt x="384" y="328"/>
                  </a:cubicBezTo>
                  <a:cubicBezTo>
                    <a:pt x="383" y="332"/>
                    <a:pt x="381" y="335"/>
                    <a:pt x="380" y="335"/>
                  </a:cubicBezTo>
                  <a:cubicBezTo>
                    <a:pt x="382" y="332"/>
                    <a:pt x="382" y="332"/>
                    <a:pt x="382" y="332"/>
                  </a:cubicBezTo>
                  <a:cubicBezTo>
                    <a:pt x="381" y="326"/>
                    <a:pt x="376" y="336"/>
                    <a:pt x="372" y="333"/>
                  </a:cubicBezTo>
                  <a:cubicBezTo>
                    <a:pt x="372" y="333"/>
                    <a:pt x="373" y="333"/>
                    <a:pt x="373" y="332"/>
                  </a:cubicBezTo>
                  <a:cubicBezTo>
                    <a:pt x="368" y="336"/>
                    <a:pt x="368" y="327"/>
                    <a:pt x="363" y="334"/>
                  </a:cubicBezTo>
                  <a:cubicBezTo>
                    <a:pt x="365" y="331"/>
                    <a:pt x="365" y="331"/>
                    <a:pt x="365" y="331"/>
                  </a:cubicBezTo>
                  <a:cubicBezTo>
                    <a:pt x="362" y="333"/>
                    <a:pt x="356" y="337"/>
                    <a:pt x="350" y="341"/>
                  </a:cubicBezTo>
                  <a:cubicBezTo>
                    <a:pt x="349" y="343"/>
                    <a:pt x="349" y="343"/>
                    <a:pt x="349" y="343"/>
                  </a:cubicBezTo>
                  <a:cubicBezTo>
                    <a:pt x="349" y="345"/>
                    <a:pt x="348" y="344"/>
                    <a:pt x="347" y="343"/>
                  </a:cubicBezTo>
                  <a:cubicBezTo>
                    <a:pt x="347" y="343"/>
                    <a:pt x="347" y="343"/>
                    <a:pt x="347" y="343"/>
                  </a:cubicBezTo>
                  <a:cubicBezTo>
                    <a:pt x="344" y="345"/>
                    <a:pt x="341" y="347"/>
                    <a:pt x="339" y="348"/>
                  </a:cubicBezTo>
                  <a:cubicBezTo>
                    <a:pt x="339" y="350"/>
                    <a:pt x="339" y="351"/>
                    <a:pt x="339" y="352"/>
                  </a:cubicBezTo>
                  <a:cubicBezTo>
                    <a:pt x="341" y="349"/>
                    <a:pt x="344" y="353"/>
                    <a:pt x="346" y="347"/>
                  </a:cubicBezTo>
                  <a:cubicBezTo>
                    <a:pt x="346" y="351"/>
                    <a:pt x="351" y="347"/>
                    <a:pt x="351" y="350"/>
                  </a:cubicBezTo>
                  <a:cubicBezTo>
                    <a:pt x="350" y="345"/>
                    <a:pt x="355" y="345"/>
                    <a:pt x="356" y="341"/>
                  </a:cubicBezTo>
                  <a:cubicBezTo>
                    <a:pt x="355" y="345"/>
                    <a:pt x="360" y="342"/>
                    <a:pt x="357" y="347"/>
                  </a:cubicBezTo>
                  <a:cubicBezTo>
                    <a:pt x="357" y="349"/>
                    <a:pt x="358" y="343"/>
                    <a:pt x="355" y="346"/>
                  </a:cubicBezTo>
                  <a:cubicBezTo>
                    <a:pt x="351" y="350"/>
                    <a:pt x="358" y="352"/>
                    <a:pt x="353" y="356"/>
                  </a:cubicBezTo>
                  <a:cubicBezTo>
                    <a:pt x="358" y="353"/>
                    <a:pt x="362" y="357"/>
                    <a:pt x="368" y="353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8" y="352"/>
                    <a:pt x="372" y="352"/>
                    <a:pt x="371" y="355"/>
                  </a:cubicBezTo>
                  <a:cubicBezTo>
                    <a:pt x="370" y="355"/>
                    <a:pt x="369" y="354"/>
                    <a:pt x="367" y="355"/>
                  </a:cubicBezTo>
                  <a:cubicBezTo>
                    <a:pt x="364" y="361"/>
                    <a:pt x="370" y="356"/>
                    <a:pt x="369" y="360"/>
                  </a:cubicBezTo>
                  <a:cubicBezTo>
                    <a:pt x="377" y="352"/>
                    <a:pt x="377" y="352"/>
                    <a:pt x="377" y="352"/>
                  </a:cubicBezTo>
                  <a:cubicBezTo>
                    <a:pt x="375" y="351"/>
                    <a:pt x="375" y="351"/>
                    <a:pt x="375" y="351"/>
                  </a:cubicBezTo>
                  <a:cubicBezTo>
                    <a:pt x="378" y="347"/>
                    <a:pt x="381" y="353"/>
                    <a:pt x="383" y="355"/>
                  </a:cubicBezTo>
                  <a:cubicBezTo>
                    <a:pt x="379" y="363"/>
                    <a:pt x="379" y="354"/>
                    <a:pt x="374" y="356"/>
                  </a:cubicBezTo>
                  <a:cubicBezTo>
                    <a:pt x="371" y="358"/>
                    <a:pt x="373" y="364"/>
                    <a:pt x="370" y="365"/>
                  </a:cubicBezTo>
                  <a:cubicBezTo>
                    <a:pt x="370" y="368"/>
                    <a:pt x="371" y="368"/>
                    <a:pt x="373" y="366"/>
                  </a:cubicBezTo>
                  <a:cubicBezTo>
                    <a:pt x="373" y="368"/>
                    <a:pt x="373" y="368"/>
                    <a:pt x="373" y="368"/>
                  </a:cubicBezTo>
                  <a:cubicBezTo>
                    <a:pt x="369" y="375"/>
                    <a:pt x="365" y="371"/>
                    <a:pt x="359" y="376"/>
                  </a:cubicBezTo>
                  <a:cubicBezTo>
                    <a:pt x="360" y="376"/>
                    <a:pt x="360" y="375"/>
                    <a:pt x="361" y="374"/>
                  </a:cubicBezTo>
                  <a:cubicBezTo>
                    <a:pt x="359" y="370"/>
                    <a:pt x="357" y="370"/>
                    <a:pt x="354" y="371"/>
                  </a:cubicBezTo>
                  <a:cubicBezTo>
                    <a:pt x="354" y="374"/>
                    <a:pt x="355" y="372"/>
                    <a:pt x="356" y="372"/>
                  </a:cubicBezTo>
                  <a:cubicBezTo>
                    <a:pt x="356" y="373"/>
                    <a:pt x="353" y="373"/>
                    <a:pt x="352" y="375"/>
                  </a:cubicBezTo>
                  <a:cubicBezTo>
                    <a:pt x="353" y="378"/>
                    <a:pt x="350" y="380"/>
                    <a:pt x="351" y="381"/>
                  </a:cubicBezTo>
                  <a:cubicBezTo>
                    <a:pt x="349" y="382"/>
                    <a:pt x="348" y="381"/>
                    <a:pt x="347" y="380"/>
                  </a:cubicBezTo>
                  <a:cubicBezTo>
                    <a:pt x="347" y="377"/>
                    <a:pt x="349" y="377"/>
                    <a:pt x="350" y="373"/>
                  </a:cubicBezTo>
                  <a:cubicBezTo>
                    <a:pt x="348" y="374"/>
                    <a:pt x="350" y="365"/>
                    <a:pt x="346" y="368"/>
                  </a:cubicBezTo>
                  <a:cubicBezTo>
                    <a:pt x="349" y="371"/>
                    <a:pt x="342" y="376"/>
                    <a:pt x="340" y="378"/>
                  </a:cubicBezTo>
                  <a:cubicBezTo>
                    <a:pt x="340" y="378"/>
                    <a:pt x="340" y="378"/>
                    <a:pt x="340" y="378"/>
                  </a:cubicBezTo>
                  <a:cubicBezTo>
                    <a:pt x="337" y="382"/>
                    <a:pt x="336" y="382"/>
                    <a:pt x="337" y="378"/>
                  </a:cubicBezTo>
                  <a:cubicBezTo>
                    <a:pt x="339" y="377"/>
                    <a:pt x="340" y="378"/>
                    <a:pt x="342" y="374"/>
                  </a:cubicBezTo>
                  <a:cubicBezTo>
                    <a:pt x="341" y="374"/>
                    <a:pt x="340" y="373"/>
                    <a:pt x="338" y="374"/>
                  </a:cubicBezTo>
                  <a:cubicBezTo>
                    <a:pt x="340" y="372"/>
                    <a:pt x="340" y="372"/>
                    <a:pt x="340" y="372"/>
                  </a:cubicBezTo>
                  <a:cubicBezTo>
                    <a:pt x="335" y="371"/>
                    <a:pt x="335" y="371"/>
                    <a:pt x="335" y="371"/>
                  </a:cubicBezTo>
                  <a:cubicBezTo>
                    <a:pt x="333" y="374"/>
                    <a:pt x="329" y="379"/>
                    <a:pt x="326" y="384"/>
                  </a:cubicBezTo>
                  <a:cubicBezTo>
                    <a:pt x="327" y="380"/>
                    <a:pt x="324" y="382"/>
                    <a:pt x="322" y="383"/>
                  </a:cubicBezTo>
                  <a:cubicBezTo>
                    <a:pt x="323" y="382"/>
                    <a:pt x="323" y="382"/>
                    <a:pt x="323" y="382"/>
                  </a:cubicBezTo>
                  <a:cubicBezTo>
                    <a:pt x="323" y="378"/>
                    <a:pt x="317" y="378"/>
                    <a:pt x="315" y="381"/>
                  </a:cubicBezTo>
                  <a:cubicBezTo>
                    <a:pt x="315" y="378"/>
                    <a:pt x="335" y="365"/>
                    <a:pt x="324" y="363"/>
                  </a:cubicBezTo>
                  <a:cubicBezTo>
                    <a:pt x="320" y="362"/>
                    <a:pt x="316" y="373"/>
                    <a:pt x="312" y="375"/>
                  </a:cubicBezTo>
                  <a:cubicBezTo>
                    <a:pt x="312" y="375"/>
                    <a:pt x="313" y="374"/>
                    <a:pt x="313" y="374"/>
                  </a:cubicBezTo>
                  <a:cubicBezTo>
                    <a:pt x="312" y="372"/>
                    <a:pt x="310" y="376"/>
                    <a:pt x="308" y="377"/>
                  </a:cubicBezTo>
                  <a:cubicBezTo>
                    <a:pt x="308" y="379"/>
                    <a:pt x="309" y="380"/>
                    <a:pt x="310" y="379"/>
                  </a:cubicBezTo>
                  <a:cubicBezTo>
                    <a:pt x="308" y="383"/>
                    <a:pt x="307" y="376"/>
                    <a:pt x="304" y="379"/>
                  </a:cubicBezTo>
                  <a:cubicBezTo>
                    <a:pt x="309" y="373"/>
                    <a:pt x="302" y="375"/>
                    <a:pt x="305" y="372"/>
                  </a:cubicBezTo>
                  <a:cubicBezTo>
                    <a:pt x="304" y="366"/>
                    <a:pt x="298" y="370"/>
                    <a:pt x="293" y="374"/>
                  </a:cubicBezTo>
                  <a:cubicBezTo>
                    <a:pt x="296" y="364"/>
                    <a:pt x="289" y="373"/>
                    <a:pt x="287" y="367"/>
                  </a:cubicBezTo>
                  <a:cubicBezTo>
                    <a:pt x="288" y="368"/>
                    <a:pt x="289" y="367"/>
                    <a:pt x="290" y="368"/>
                  </a:cubicBezTo>
                  <a:cubicBezTo>
                    <a:pt x="295" y="364"/>
                    <a:pt x="288" y="363"/>
                    <a:pt x="293" y="360"/>
                  </a:cubicBezTo>
                  <a:cubicBezTo>
                    <a:pt x="292" y="361"/>
                    <a:pt x="292" y="363"/>
                    <a:pt x="293" y="363"/>
                  </a:cubicBezTo>
                  <a:cubicBezTo>
                    <a:pt x="294" y="363"/>
                    <a:pt x="297" y="361"/>
                    <a:pt x="298" y="358"/>
                  </a:cubicBezTo>
                  <a:cubicBezTo>
                    <a:pt x="297" y="352"/>
                    <a:pt x="297" y="352"/>
                    <a:pt x="297" y="352"/>
                  </a:cubicBezTo>
                  <a:cubicBezTo>
                    <a:pt x="299" y="352"/>
                    <a:pt x="299" y="352"/>
                    <a:pt x="299" y="352"/>
                  </a:cubicBezTo>
                  <a:cubicBezTo>
                    <a:pt x="298" y="343"/>
                    <a:pt x="298" y="343"/>
                    <a:pt x="298" y="343"/>
                  </a:cubicBezTo>
                  <a:cubicBezTo>
                    <a:pt x="297" y="344"/>
                    <a:pt x="297" y="345"/>
                    <a:pt x="297" y="346"/>
                  </a:cubicBezTo>
                  <a:cubicBezTo>
                    <a:pt x="293" y="341"/>
                    <a:pt x="286" y="341"/>
                    <a:pt x="282" y="338"/>
                  </a:cubicBezTo>
                  <a:cubicBezTo>
                    <a:pt x="273" y="352"/>
                    <a:pt x="268" y="338"/>
                    <a:pt x="259" y="344"/>
                  </a:cubicBezTo>
                  <a:cubicBezTo>
                    <a:pt x="263" y="341"/>
                    <a:pt x="268" y="334"/>
                    <a:pt x="269" y="331"/>
                  </a:cubicBezTo>
                  <a:cubicBezTo>
                    <a:pt x="270" y="331"/>
                    <a:pt x="275" y="326"/>
                    <a:pt x="276" y="328"/>
                  </a:cubicBezTo>
                  <a:cubicBezTo>
                    <a:pt x="275" y="330"/>
                    <a:pt x="275" y="334"/>
                    <a:pt x="273" y="336"/>
                  </a:cubicBezTo>
                  <a:cubicBezTo>
                    <a:pt x="278" y="337"/>
                    <a:pt x="276" y="329"/>
                    <a:pt x="280" y="325"/>
                  </a:cubicBezTo>
                  <a:cubicBezTo>
                    <a:pt x="274" y="323"/>
                    <a:pt x="266" y="330"/>
                    <a:pt x="261" y="331"/>
                  </a:cubicBezTo>
                  <a:cubicBezTo>
                    <a:pt x="262" y="329"/>
                    <a:pt x="262" y="329"/>
                    <a:pt x="262" y="329"/>
                  </a:cubicBezTo>
                  <a:cubicBezTo>
                    <a:pt x="257" y="331"/>
                    <a:pt x="257" y="331"/>
                    <a:pt x="257" y="331"/>
                  </a:cubicBezTo>
                  <a:cubicBezTo>
                    <a:pt x="259" y="333"/>
                    <a:pt x="253" y="341"/>
                    <a:pt x="253" y="337"/>
                  </a:cubicBezTo>
                  <a:cubicBezTo>
                    <a:pt x="253" y="336"/>
                    <a:pt x="253" y="336"/>
                    <a:pt x="253" y="336"/>
                  </a:cubicBezTo>
                  <a:cubicBezTo>
                    <a:pt x="254" y="332"/>
                    <a:pt x="248" y="334"/>
                    <a:pt x="246" y="332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0" y="334"/>
                    <a:pt x="245" y="325"/>
                    <a:pt x="248" y="319"/>
                  </a:cubicBezTo>
                  <a:cubicBezTo>
                    <a:pt x="245" y="316"/>
                    <a:pt x="238" y="322"/>
                    <a:pt x="232" y="324"/>
                  </a:cubicBezTo>
                  <a:cubicBezTo>
                    <a:pt x="234" y="320"/>
                    <a:pt x="229" y="315"/>
                    <a:pt x="235" y="313"/>
                  </a:cubicBezTo>
                  <a:cubicBezTo>
                    <a:pt x="230" y="314"/>
                    <a:pt x="217" y="334"/>
                    <a:pt x="219" y="319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17" y="314"/>
                    <a:pt x="204" y="315"/>
                    <a:pt x="205" y="310"/>
                  </a:cubicBezTo>
                  <a:cubicBezTo>
                    <a:pt x="216" y="299"/>
                    <a:pt x="208" y="293"/>
                    <a:pt x="216" y="280"/>
                  </a:cubicBezTo>
                  <a:cubicBezTo>
                    <a:pt x="214" y="283"/>
                    <a:pt x="211" y="282"/>
                    <a:pt x="210" y="284"/>
                  </a:cubicBezTo>
                  <a:cubicBezTo>
                    <a:pt x="211" y="282"/>
                    <a:pt x="211" y="280"/>
                    <a:pt x="209" y="282"/>
                  </a:cubicBezTo>
                  <a:cubicBezTo>
                    <a:pt x="209" y="286"/>
                    <a:pt x="198" y="294"/>
                    <a:pt x="205" y="291"/>
                  </a:cubicBezTo>
                  <a:cubicBezTo>
                    <a:pt x="197" y="298"/>
                    <a:pt x="190" y="303"/>
                    <a:pt x="186" y="299"/>
                  </a:cubicBezTo>
                  <a:cubicBezTo>
                    <a:pt x="190" y="294"/>
                    <a:pt x="190" y="294"/>
                    <a:pt x="190" y="294"/>
                  </a:cubicBezTo>
                  <a:cubicBezTo>
                    <a:pt x="192" y="298"/>
                    <a:pt x="192" y="298"/>
                    <a:pt x="192" y="298"/>
                  </a:cubicBezTo>
                  <a:cubicBezTo>
                    <a:pt x="194" y="294"/>
                    <a:pt x="196" y="296"/>
                    <a:pt x="198" y="295"/>
                  </a:cubicBezTo>
                  <a:cubicBezTo>
                    <a:pt x="194" y="287"/>
                    <a:pt x="207" y="284"/>
                    <a:pt x="201" y="280"/>
                  </a:cubicBezTo>
                  <a:cubicBezTo>
                    <a:pt x="198" y="282"/>
                    <a:pt x="199" y="281"/>
                    <a:pt x="197" y="281"/>
                  </a:cubicBezTo>
                  <a:cubicBezTo>
                    <a:pt x="197" y="282"/>
                    <a:pt x="200" y="278"/>
                    <a:pt x="199" y="277"/>
                  </a:cubicBezTo>
                  <a:cubicBezTo>
                    <a:pt x="195" y="281"/>
                    <a:pt x="195" y="281"/>
                    <a:pt x="195" y="281"/>
                  </a:cubicBezTo>
                  <a:cubicBezTo>
                    <a:pt x="199" y="271"/>
                    <a:pt x="203" y="278"/>
                    <a:pt x="205" y="271"/>
                  </a:cubicBezTo>
                  <a:cubicBezTo>
                    <a:pt x="211" y="268"/>
                    <a:pt x="216" y="269"/>
                    <a:pt x="220" y="262"/>
                  </a:cubicBezTo>
                  <a:cubicBezTo>
                    <a:pt x="218" y="257"/>
                    <a:pt x="208" y="272"/>
                    <a:pt x="206" y="266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5" y="264"/>
                    <a:pt x="201" y="268"/>
                    <a:pt x="198" y="270"/>
                  </a:cubicBezTo>
                  <a:cubicBezTo>
                    <a:pt x="200" y="268"/>
                    <a:pt x="200" y="267"/>
                    <a:pt x="200" y="266"/>
                  </a:cubicBezTo>
                  <a:cubicBezTo>
                    <a:pt x="192" y="270"/>
                    <a:pt x="190" y="270"/>
                    <a:pt x="182" y="275"/>
                  </a:cubicBezTo>
                  <a:cubicBezTo>
                    <a:pt x="192" y="275"/>
                    <a:pt x="183" y="284"/>
                    <a:pt x="193" y="284"/>
                  </a:cubicBezTo>
                  <a:cubicBezTo>
                    <a:pt x="190" y="286"/>
                    <a:pt x="185" y="284"/>
                    <a:pt x="179" y="291"/>
                  </a:cubicBezTo>
                  <a:cubicBezTo>
                    <a:pt x="183" y="286"/>
                    <a:pt x="183" y="286"/>
                    <a:pt x="183" y="286"/>
                  </a:cubicBezTo>
                  <a:cubicBezTo>
                    <a:pt x="179" y="287"/>
                    <a:pt x="175" y="288"/>
                    <a:pt x="174" y="284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72" y="283"/>
                    <a:pt x="178" y="271"/>
                    <a:pt x="169" y="277"/>
                  </a:cubicBezTo>
                  <a:cubicBezTo>
                    <a:pt x="170" y="278"/>
                    <a:pt x="170" y="278"/>
                    <a:pt x="172" y="278"/>
                  </a:cubicBezTo>
                  <a:cubicBezTo>
                    <a:pt x="168" y="279"/>
                    <a:pt x="166" y="277"/>
                    <a:pt x="165" y="274"/>
                  </a:cubicBezTo>
                  <a:cubicBezTo>
                    <a:pt x="155" y="279"/>
                    <a:pt x="155" y="279"/>
                    <a:pt x="155" y="279"/>
                  </a:cubicBezTo>
                  <a:cubicBezTo>
                    <a:pt x="157" y="277"/>
                    <a:pt x="155" y="275"/>
                    <a:pt x="159" y="272"/>
                  </a:cubicBezTo>
                  <a:cubicBezTo>
                    <a:pt x="159" y="266"/>
                    <a:pt x="152" y="272"/>
                    <a:pt x="150" y="272"/>
                  </a:cubicBezTo>
                  <a:cubicBezTo>
                    <a:pt x="151" y="265"/>
                    <a:pt x="154" y="272"/>
                    <a:pt x="160" y="265"/>
                  </a:cubicBezTo>
                  <a:cubicBezTo>
                    <a:pt x="159" y="263"/>
                    <a:pt x="157" y="261"/>
                    <a:pt x="155" y="260"/>
                  </a:cubicBezTo>
                  <a:cubicBezTo>
                    <a:pt x="152" y="259"/>
                    <a:pt x="148" y="258"/>
                    <a:pt x="145" y="260"/>
                  </a:cubicBezTo>
                  <a:cubicBezTo>
                    <a:pt x="145" y="262"/>
                    <a:pt x="145" y="263"/>
                    <a:pt x="144" y="264"/>
                  </a:cubicBezTo>
                  <a:cubicBezTo>
                    <a:pt x="145" y="262"/>
                    <a:pt x="143" y="262"/>
                    <a:pt x="142" y="261"/>
                  </a:cubicBezTo>
                  <a:cubicBezTo>
                    <a:pt x="139" y="263"/>
                    <a:pt x="139" y="263"/>
                    <a:pt x="139" y="263"/>
                  </a:cubicBezTo>
                  <a:cubicBezTo>
                    <a:pt x="140" y="260"/>
                    <a:pt x="142" y="259"/>
                    <a:pt x="145" y="257"/>
                  </a:cubicBezTo>
                  <a:cubicBezTo>
                    <a:pt x="144" y="256"/>
                    <a:pt x="137" y="260"/>
                    <a:pt x="140" y="255"/>
                  </a:cubicBezTo>
                  <a:cubicBezTo>
                    <a:pt x="145" y="253"/>
                    <a:pt x="145" y="258"/>
                    <a:pt x="148" y="257"/>
                  </a:cubicBezTo>
                  <a:cubicBezTo>
                    <a:pt x="141" y="256"/>
                    <a:pt x="152" y="244"/>
                    <a:pt x="143" y="243"/>
                  </a:cubicBezTo>
                  <a:cubicBezTo>
                    <a:pt x="144" y="241"/>
                    <a:pt x="148" y="239"/>
                    <a:pt x="147" y="238"/>
                  </a:cubicBezTo>
                  <a:cubicBezTo>
                    <a:pt x="143" y="237"/>
                    <a:pt x="141" y="244"/>
                    <a:pt x="137" y="247"/>
                  </a:cubicBezTo>
                  <a:cubicBezTo>
                    <a:pt x="140" y="247"/>
                    <a:pt x="140" y="249"/>
                    <a:pt x="137" y="254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6" y="255"/>
                    <a:pt x="135" y="254"/>
                    <a:pt x="135" y="252"/>
                  </a:cubicBezTo>
                  <a:cubicBezTo>
                    <a:pt x="131" y="257"/>
                    <a:pt x="131" y="257"/>
                    <a:pt x="131" y="257"/>
                  </a:cubicBezTo>
                  <a:cubicBezTo>
                    <a:pt x="136" y="251"/>
                    <a:pt x="138" y="245"/>
                    <a:pt x="134" y="246"/>
                  </a:cubicBezTo>
                  <a:cubicBezTo>
                    <a:pt x="132" y="252"/>
                    <a:pt x="132" y="251"/>
                    <a:pt x="127" y="258"/>
                  </a:cubicBezTo>
                  <a:cubicBezTo>
                    <a:pt x="119" y="262"/>
                    <a:pt x="129" y="250"/>
                    <a:pt x="121" y="254"/>
                  </a:cubicBezTo>
                  <a:cubicBezTo>
                    <a:pt x="123" y="252"/>
                    <a:pt x="126" y="253"/>
                    <a:pt x="126" y="250"/>
                  </a:cubicBezTo>
                  <a:cubicBezTo>
                    <a:pt x="124" y="248"/>
                    <a:pt x="121" y="253"/>
                    <a:pt x="119" y="253"/>
                  </a:cubicBezTo>
                  <a:cubicBezTo>
                    <a:pt x="124" y="250"/>
                    <a:pt x="127" y="246"/>
                    <a:pt x="133" y="241"/>
                  </a:cubicBezTo>
                  <a:cubicBezTo>
                    <a:pt x="136" y="243"/>
                    <a:pt x="134" y="242"/>
                    <a:pt x="138" y="243"/>
                  </a:cubicBezTo>
                  <a:cubicBezTo>
                    <a:pt x="140" y="237"/>
                    <a:pt x="140" y="237"/>
                    <a:pt x="140" y="237"/>
                  </a:cubicBezTo>
                  <a:cubicBezTo>
                    <a:pt x="143" y="238"/>
                    <a:pt x="146" y="233"/>
                    <a:pt x="148" y="231"/>
                  </a:cubicBezTo>
                  <a:cubicBezTo>
                    <a:pt x="148" y="223"/>
                    <a:pt x="138" y="236"/>
                    <a:pt x="137" y="232"/>
                  </a:cubicBezTo>
                  <a:cubicBezTo>
                    <a:pt x="133" y="234"/>
                    <a:pt x="139" y="235"/>
                    <a:pt x="134" y="237"/>
                  </a:cubicBezTo>
                  <a:cubicBezTo>
                    <a:pt x="132" y="234"/>
                    <a:pt x="131" y="239"/>
                    <a:pt x="126" y="239"/>
                  </a:cubicBezTo>
                  <a:cubicBezTo>
                    <a:pt x="129" y="237"/>
                    <a:pt x="129" y="237"/>
                    <a:pt x="129" y="237"/>
                  </a:cubicBezTo>
                  <a:cubicBezTo>
                    <a:pt x="130" y="234"/>
                    <a:pt x="126" y="237"/>
                    <a:pt x="125" y="236"/>
                  </a:cubicBezTo>
                  <a:cubicBezTo>
                    <a:pt x="123" y="237"/>
                    <a:pt x="112" y="254"/>
                    <a:pt x="107" y="250"/>
                  </a:cubicBezTo>
                  <a:cubicBezTo>
                    <a:pt x="109" y="249"/>
                    <a:pt x="109" y="248"/>
                    <a:pt x="110" y="248"/>
                  </a:cubicBezTo>
                  <a:cubicBezTo>
                    <a:pt x="149" y="212"/>
                    <a:pt x="149" y="212"/>
                    <a:pt x="149" y="212"/>
                  </a:cubicBezTo>
                  <a:cubicBezTo>
                    <a:pt x="145" y="208"/>
                    <a:pt x="141" y="203"/>
                    <a:pt x="138" y="196"/>
                  </a:cubicBezTo>
                  <a:cubicBezTo>
                    <a:pt x="144" y="187"/>
                    <a:pt x="147" y="192"/>
                    <a:pt x="150" y="189"/>
                  </a:cubicBezTo>
                  <a:cubicBezTo>
                    <a:pt x="151" y="192"/>
                    <a:pt x="151" y="192"/>
                    <a:pt x="151" y="192"/>
                  </a:cubicBezTo>
                  <a:cubicBezTo>
                    <a:pt x="148" y="195"/>
                    <a:pt x="145" y="189"/>
                    <a:pt x="142" y="197"/>
                  </a:cubicBezTo>
                  <a:cubicBezTo>
                    <a:pt x="148" y="198"/>
                    <a:pt x="147" y="203"/>
                    <a:pt x="156" y="200"/>
                  </a:cubicBezTo>
                  <a:cubicBezTo>
                    <a:pt x="162" y="191"/>
                    <a:pt x="150" y="197"/>
                    <a:pt x="153" y="189"/>
                  </a:cubicBezTo>
                  <a:cubicBezTo>
                    <a:pt x="154" y="190"/>
                    <a:pt x="155" y="190"/>
                    <a:pt x="157" y="190"/>
                  </a:cubicBezTo>
                  <a:cubicBezTo>
                    <a:pt x="156" y="187"/>
                    <a:pt x="154" y="183"/>
                    <a:pt x="152" y="180"/>
                  </a:cubicBezTo>
                  <a:cubicBezTo>
                    <a:pt x="150" y="181"/>
                    <a:pt x="150" y="181"/>
                    <a:pt x="150" y="181"/>
                  </a:cubicBezTo>
                  <a:cubicBezTo>
                    <a:pt x="151" y="184"/>
                    <a:pt x="152" y="185"/>
                    <a:pt x="152" y="186"/>
                  </a:cubicBezTo>
                  <a:cubicBezTo>
                    <a:pt x="150" y="183"/>
                    <a:pt x="144" y="185"/>
                    <a:pt x="139" y="191"/>
                  </a:cubicBezTo>
                  <a:cubicBezTo>
                    <a:pt x="139" y="192"/>
                    <a:pt x="139" y="192"/>
                    <a:pt x="139" y="192"/>
                  </a:cubicBezTo>
                  <a:cubicBezTo>
                    <a:pt x="137" y="193"/>
                    <a:pt x="137" y="193"/>
                    <a:pt x="137" y="193"/>
                  </a:cubicBezTo>
                  <a:lnTo>
                    <a:pt x="136" y="190"/>
                  </a:lnTo>
                  <a:close/>
                  <a:moveTo>
                    <a:pt x="236" y="238"/>
                  </a:moveTo>
                  <a:cubicBezTo>
                    <a:pt x="229" y="249"/>
                    <a:pt x="223" y="260"/>
                    <a:pt x="232" y="263"/>
                  </a:cubicBezTo>
                  <a:cubicBezTo>
                    <a:pt x="231" y="264"/>
                    <a:pt x="231" y="264"/>
                    <a:pt x="231" y="264"/>
                  </a:cubicBezTo>
                  <a:cubicBezTo>
                    <a:pt x="229" y="273"/>
                    <a:pt x="244" y="260"/>
                    <a:pt x="243" y="270"/>
                  </a:cubicBezTo>
                  <a:cubicBezTo>
                    <a:pt x="238" y="273"/>
                    <a:pt x="238" y="273"/>
                    <a:pt x="229" y="280"/>
                  </a:cubicBezTo>
                  <a:cubicBezTo>
                    <a:pt x="234" y="279"/>
                    <a:pt x="234" y="279"/>
                    <a:pt x="234" y="279"/>
                  </a:cubicBezTo>
                  <a:cubicBezTo>
                    <a:pt x="229" y="284"/>
                    <a:pt x="233" y="283"/>
                    <a:pt x="235" y="285"/>
                  </a:cubicBezTo>
                  <a:cubicBezTo>
                    <a:pt x="228" y="291"/>
                    <a:pt x="228" y="291"/>
                    <a:pt x="228" y="291"/>
                  </a:cubicBezTo>
                  <a:cubicBezTo>
                    <a:pt x="229" y="288"/>
                    <a:pt x="227" y="285"/>
                    <a:pt x="225" y="287"/>
                  </a:cubicBezTo>
                  <a:cubicBezTo>
                    <a:pt x="227" y="286"/>
                    <a:pt x="228" y="275"/>
                    <a:pt x="225" y="276"/>
                  </a:cubicBezTo>
                  <a:cubicBezTo>
                    <a:pt x="222" y="281"/>
                    <a:pt x="228" y="282"/>
                    <a:pt x="220" y="288"/>
                  </a:cubicBezTo>
                  <a:cubicBezTo>
                    <a:pt x="224" y="287"/>
                    <a:pt x="221" y="291"/>
                    <a:pt x="224" y="291"/>
                  </a:cubicBezTo>
                  <a:cubicBezTo>
                    <a:pt x="220" y="293"/>
                    <a:pt x="219" y="297"/>
                    <a:pt x="215" y="300"/>
                  </a:cubicBezTo>
                  <a:cubicBezTo>
                    <a:pt x="219" y="301"/>
                    <a:pt x="219" y="301"/>
                    <a:pt x="219" y="301"/>
                  </a:cubicBezTo>
                  <a:cubicBezTo>
                    <a:pt x="218" y="302"/>
                    <a:pt x="212" y="301"/>
                    <a:pt x="210" y="308"/>
                  </a:cubicBezTo>
                  <a:cubicBezTo>
                    <a:pt x="213" y="307"/>
                    <a:pt x="215" y="312"/>
                    <a:pt x="218" y="307"/>
                  </a:cubicBezTo>
                  <a:cubicBezTo>
                    <a:pt x="217" y="309"/>
                    <a:pt x="217" y="309"/>
                    <a:pt x="217" y="309"/>
                  </a:cubicBezTo>
                  <a:cubicBezTo>
                    <a:pt x="219" y="312"/>
                    <a:pt x="224" y="302"/>
                    <a:pt x="225" y="308"/>
                  </a:cubicBezTo>
                  <a:cubicBezTo>
                    <a:pt x="226" y="305"/>
                    <a:pt x="227" y="303"/>
                    <a:pt x="226" y="303"/>
                  </a:cubicBezTo>
                  <a:cubicBezTo>
                    <a:pt x="224" y="303"/>
                    <a:pt x="221" y="306"/>
                    <a:pt x="219" y="306"/>
                  </a:cubicBezTo>
                  <a:cubicBezTo>
                    <a:pt x="221" y="301"/>
                    <a:pt x="221" y="308"/>
                    <a:pt x="224" y="300"/>
                  </a:cubicBezTo>
                  <a:cubicBezTo>
                    <a:pt x="226" y="296"/>
                    <a:pt x="217" y="300"/>
                    <a:pt x="224" y="293"/>
                  </a:cubicBezTo>
                  <a:cubicBezTo>
                    <a:pt x="226" y="296"/>
                    <a:pt x="226" y="296"/>
                    <a:pt x="226" y="296"/>
                  </a:cubicBezTo>
                  <a:cubicBezTo>
                    <a:pt x="230" y="291"/>
                    <a:pt x="231" y="292"/>
                    <a:pt x="234" y="288"/>
                  </a:cubicBezTo>
                  <a:cubicBezTo>
                    <a:pt x="237" y="287"/>
                    <a:pt x="234" y="294"/>
                    <a:pt x="239" y="290"/>
                  </a:cubicBezTo>
                  <a:cubicBezTo>
                    <a:pt x="242" y="288"/>
                    <a:pt x="245" y="281"/>
                    <a:pt x="245" y="285"/>
                  </a:cubicBezTo>
                  <a:cubicBezTo>
                    <a:pt x="242" y="294"/>
                    <a:pt x="249" y="296"/>
                    <a:pt x="252" y="297"/>
                  </a:cubicBezTo>
                  <a:cubicBezTo>
                    <a:pt x="256" y="295"/>
                    <a:pt x="256" y="295"/>
                    <a:pt x="256" y="295"/>
                  </a:cubicBezTo>
                  <a:cubicBezTo>
                    <a:pt x="258" y="291"/>
                    <a:pt x="252" y="293"/>
                    <a:pt x="256" y="289"/>
                  </a:cubicBezTo>
                  <a:cubicBezTo>
                    <a:pt x="260" y="290"/>
                    <a:pt x="260" y="290"/>
                    <a:pt x="260" y="290"/>
                  </a:cubicBezTo>
                  <a:cubicBezTo>
                    <a:pt x="258" y="292"/>
                    <a:pt x="258" y="292"/>
                    <a:pt x="258" y="292"/>
                  </a:cubicBezTo>
                  <a:cubicBezTo>
                    <a:pt x="259" y="293"/>
                    <a:pt x="261" y="291"/>
                    <a:pt x="263" y="291"/>
                  </a:cubicBezTo>
                  <a:cubicBezTo>
                    <a:pt x="259" y="294"/>
                    <a:pt x="258" y="291"/>
                    <a:pt x="255" y="297"/>
                  </a:cubicBezTo>
                  <a:cubicBezTo>
                    <a:pt x="256" y="299"/>
                    <a:pt x="254" y="301"/>
                    <a:pt x="256" y="301"/>
                  </a:cubicBezTo>
                  <a:cubicBezTo>
                    <a:pt x="256" y="301"/>
                    <a:pt x="255" y="301"/>
                    <a:pt x="255" y="302"/>
                  </a:cubicBezTo>
                  <a:cubicBezTo>
                    <a:pt x="256" y="306"/>
                    <a:pt x="262" y="298"/>
                    <a:pt x="263" y="296"/>
                  </a:cubicBezTo>
                  <a:cubicBezTo>
                    <a:pt x="271" y="291"/>
                    <a:pt x="265" y="288"/>
                    <a:pt x="269" y="283"/>
                  </a:cubicBezTo>
                  <a:cubicBezTo>
                    <a:pt x="279" y="285"/>
                    <a:pt x="279" y="285"/>
                    <a:pt x="279" y="285"/>
                  </a:cubicBezTo>
                  <a:cubicBezTo>
                    <a:pt x="277" y="286"/>
                    <a:pt x="275" y="287"/>
                    <a:pt x="274" y="290"/>
                  </a:cubicBezTo>
                  <a:cubicBezTo>
                    <a:pt x="274" y="294"/>
                    <a:pt x="271" y="294"/>
                    <a:pt x="274" y="296"/>
                  </a:cubicBezTo>
                  <a:cubicBezTo>
                    <a:pt x="279" y="288"/>
                    <a:pt x="281" y="293"/>
                    <a:pt x="286" y="290"/>
                  </a:cubicBezTo>
                  <a:cubicBezTo>
                    <a:pt x="285" y="294"/>
                    <a:pt x="284" y="294"/>
                    <a:pt x="282" y="293"/>
                  </a:cubicBezTo>
                  <a:cubicBezTo>
                    <a:pt x="279" y="298"/>
                    <a:pt x="283" y="298"/>
                    <a:pt x="284" y="299"/>
                  </a:cubicBezTo>
                  <a:cubicBezTo>
                    <a:pt x="285" y="298"/>
                    <a:pt x="287" y="298"/>
                    <a:pt x="288" y="297"/>
                  </a:cubicBezTo>
                  <a:cubicBezTo>
                    <a:pt x="289" y="294"/>
                    <a:pt x="291" y="291"/>
                    <a:pt x="294" y="290"/>
                  </a:cubicBezTo>
                  <a:cubicBezTo>
                    <a:pt x="295" y="289"/>
                    <a:pt x="295" y="289"/>
                    <a:pt x="295" y="289"/>
                  </a:cubicBezTo>
                  <a:cubicBezTo>
                    <a:pt x="293" y="286"/>
                    <a:pt x="292" y="278"/>
                    <a:pt x="287" y="282"/>
                  </a:cubicBezTo>
                  <a:cubicBezTo>
                    <a:pt x="289" y="280"/>
                    <a:pt x="289" y="280"/>
                    <a:pt x="289" y="280"/>
                  </a:cubicBezTo>
                  <a:cubicBezTo>
                    <a:pt x="288" y="274"/>
                    <a:pt x="276" y="284"/>
                    <a:pt x="281" y="274"/>
                  </a:cubicBezTo>
                  <a:cubicBezTo>
                    <a:pt x="283" y="271"/>
                    <a:pt x="281" y="273"/>
                    <a:pt x="284" y="268"/>
                  </a:cubicBezTo>
                  <a:cubicBezTo>
                    <a:pt x="279" y="270"/>
                    <a:pt x="279" y="270"/>
                    <a:pt x="279" y="270"/>
                  </a:cubicBezTo>
                  <a:cubicBezTo>
                    <a:pt x="281" y="268"/>
                    <a:pt x="281" y="268"/>
                    <a:pt x="281" y="268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65" y="275"/>
                    <a:pt x="265" y="275"/>
                    <a:pt x="265" y="275"/>
                  </a:cubicBezTo>
                  <a:cubicBezTo>
                    <a:pt x="263" y="277"/>
                    <a:pt x="263" y="278"/>
                    <a:pt x="261" y="279"/>
                  </a:cubicBezTo>
                  <a:cubicBezTo>
                    <a:pt x="260" y="280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9" y="279"/>
                    <a:pt x="259" y="279"/>
                    <a:pt x="259" y="279"/>
                  </a:cubicBezTo>
                  <a:cubicBezTo>
                    <a:pt x="258" y="278"/>
                    <a:pt x="260" y="274"/>
                    <a:pt x="260" y="272"/>
                  </a:cubicBezTo>
                  <a:cubicBezTo>
                    <a:pt x="264" y="274"/>
                    <a:pt x="264" y="274"/>
                    <a:pt x="264" y="274"/>
                  </a:cubicBezTo>
                  <a:cubicBezTo>
                    <a:pt x="267" y="270"/>
                    <a:pt x="269" y="266"/>
                    <a:pt x="269" y="262"/>
                  </a:cubicBezTo>
                  <a:cubicBezTo>
                    <a:pt x="270" y="262"/>
                    <a:pt x="272" y="259"/>
                    <a:pt x="272" y="258"/>
                  </a:cubicBezTo>
                  <a:cubicBezTo>
                    <a:pt x="271" y="259"/>
                    <a:pt x="268" y="259"/>
                    <a:pt x="266" y="263"/>
                  </a:cubicBezTo>
                  <a:cubicBezTo>
                    <a:pt x="262" y="262"/>
                    <a:pt x="264" y="248"/>
                    <a:pt x="253" y="251"/>
                  </a:cubicBezTo>
                  <a:cubicBezTo>
                    <a:pt x="260" y="250"/>
                    <a:pt x="254" y="244"/>
                    <a:pt x="259" y="246"/>
                  </a:cubicBezTo>
                  <a:cubicBezTo>
                    <a:pt x="261" y="237"/>
                    <a:pt x="252" y="250"/>
                    <a:pt x="250" y="247"/>
                  </a:cubicBezTo>
                  <a:cubicBezTo>
                    <a:pt x="252" y="244"/>
                    <a:pt x="252" y="248"/>
                    <a:pt x="255" y="244"/>
                  </a:cubicBezTo>
                  <a:cubicBezTo>
                    <a:pt x="252" y="238"/>
                    <a:pt x="240" y="248"/>
                    <a:pt x="237" y="243"/>
                  </a:cubicBezTo>
                  <a:cubicBezTo>
                    <a:pt x="240" y="238"/>
                    <a:pt x="240" y="238"/>
                    <a:pt x="240" y="238"/>
                  </a:cubicBezTo>
                  <a:lnTo>
                    <a:pt x="236" y="238"/>
                  </a:lnTo>
                  <a:close/>
                </a:path>
              </a:pathLst>
            </a:custGeom>
            <a:solidFill>
              <a:srgbClr val="FFFFFF">
                <a:alpha val="4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3" name="Freeform 1463"/>
            <p:cNvSpPr>
              <a:spLocks/>
            </p:cNvSpPr>
            <p:nvPr/>
          </p:nvSpPr>
          <p:spPr bwMode="auto">
            <a:xfrm>
              <a:off x="4471" y="1294"/>
              <a:ext cx="129" cy="113"/>
            </a:xfrm>
            <a:custGeom>
              <a:avLst/>
              <a:gdLst>
                <a:gd name="T0" fmla="*/ 37 w 57"/>
                <a:gd name="T1" fmla="*/ 35 h 50"/>
                <a:gd name="T2" fmla="*/ 38 w 57"/>
                <a:gd name="T3" fmla="*/ 40 h 50"/>
                <a:gd name="T4" fmla="*/ 34 w 57"/>
                <a:gd name="T5" fmla="*/ 43 h 50"/>
                <a:gd name="T6" fmla="*/ 42 w 57"/>
                <a:gd name="T7" fmla="*/ 37 h 50"/>
                <a:gd name="T8" fmla="*/ 28 w 57"/>
                <a:gd name="T9" fmla="*/ 47 h 50"/>
                <a:gd name="T10" fmla="*/ 37 w 57"/>
                <a:gd name="T11" fmla="*/ 48 h 50"/>
                <a:gd name="T12" fmla="*/ 39 w 57"/>
                <a:gd name="T13" fmla="*/ 43 h 50"/>
                <a:gd name="T14" fmla="*/ 47 w 57"/>
                <a:gd name="T15" fmla="*/ 44 h 50"/>
                <a:gd name="T16" fmla="*/ 53 w 57"/>
                <a:gd name="T17" fmla="*/ 38 h 50"/>
                <a:gd name="T18" fmla="*/ 54 w 57"/>
                <a:gd name="T19" fmla="*/ 37 h 50"/>
                <a:gd name="T20" fmla="*/ 55 w 57"/>
                <a:gd name="T21" fmla="*/ 37 h 50"/>
                <a:gd name="T22" fmla="*/ 55 w 57"/>
                <a:gd name="T23" fmla="*/ 37 h 50"/>
                <a:gd name="T24" fmla="*/ 57 w 57"/>
                <a:gd name="T25" fmla="*/ 34 h 50"/>
                <a:gd name="T26" fmla="*/ 56 w 57"/>
                <a:gd name="T27" fmla="*/ 28 h 50"/>
                <a:gd name="T28" fmla="*/ 47 w 57"/>
                <a:gd name="T29" fmla="*/ 28 h 50"/>
                <a:gd name="T30" fmla="*/ 45 w 57"/>
                <a:gd name="T31" fmla="*/ 28 h 50"/>
                <a:gd name="T32" fmla="*/ 44 w 57"/>
                <a:gd name="T33" fmla="*/ 27 h 50"/>
                <a:gd name="T34" fmla="*/ 49 w 57"/>
                <a:gd name="T35" fmla="*/ 24 h 50"/>
                <a:gd name="T36" fmla="*/ 43 w 57"/>
                <a:gd name="T37" fmla="*/ 26 h 50"/>
                <a:gd name="T38" fmla="*/ 38 w 57"/>
                <a:gd name="T39" fmla="*/ 21 h 50"/>
                <a:gd name="T40" fmla="*/ 39 w 57"/>
                <a:gd name="T41" fmla="*/ 19 h 50"/>
                <a:gd name="T42" fmla="*/ 37 w 57"/>
                <a:gd name="T43" fmla="*/ 20 h 50"/>
                <a:gd name="T44" fmla="*/ 17 w 57"/>
                <a:gd name="T45" fmla="*/ 0 h 50"/>
                <a:gd name="T46" fmla="*/ 16 w 57"/>
                <a:gd name="T47" fmla="*/ 6 h 50"/>
                <a:gd name="T48" fmla="*/ 11 w 57"/>
                <a:gd name="T49" fmla="*/ 13 h 50"/>
                <a:gd name="T50" fmla="*/ 9 w 57"/>
                <a:gd name="T51" fmla="*/ 11 h 50"/>
                <a:gd name="T52" fmla="*/ 1 w 57"/>
                <a:gd name="T53" fmla="*/ 19 h 50"/>
                <a:gd name="T54" fmla="*/ 14 w 57"/>
                <a:gd name="T55" fmla="*/ 18 h 50"/>
                <a:gd name="T56" fmla="*/ 9 w 57"/>
                <a:gd name="T57" fmla="*/ 24 h 50"/>
                <a:gd name="T58" fmla="*/ 8 w 57"/>
                <a:gd name="T59" fmla="*/ 24 h 50"/>
                <a:gd name="T60" fmla="*/ 13 w 57"/>
                <a:gd name="T61" fmla="*/ 27 h 50"/>
                <a:gd name="T62" fmla="*/ 8 w 57"/>
                <a:gd name="T63" fmla="*/ 31 h 50"/>
                <a:gd name="T64" fmla="*/ 17 w 57"/>
                <a:gd name="T65" fmla="*/ 32 h 50"/>
                <a:gd name="T66" fmla="*/ 17 w 57"/>
                <a:gd name="T67" fmla="*/ 33 h 50"/>
                <a:gd name="T68" fmla="*/ 26 w 57"/>
                <a:gd name="T69" fmla="*/ 36 h 50"/>
                <a:gd name="T70" fmla="*/ 19 w 57"/>
                <a:gd name="T71" fmla="*/ 39 h 50"/>
                <a:gd name="T72" fmla="*/ 25 w 57"/>
                <a:gd name="T73" fmla="*/ 39 h 50"/>
                <a:gd name="T74" fmla="*/ 19 w 57"/>
                <a:gd name="T75" fmla="*/ 44 h 50"/>
                <a:gd name="T76" fmla="*/ 32 w 57"/>
                <a:gd name="T77" fmla="*/ 41 h 50"/>
                <a:gd name="T78" fmla="*/ 37 w 57"/>
                <a:gd name="T7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" h="50">
                  <a:moveTo>
                    <a:pt x="37" y="35"/>
                  </a:moveTo>
                  <a:cubicBezTo>
                    <a:pt x="40" y="33"/>
                    <a:pt x="41" y="37"/>
                    <a:pt x="38" y="40"/>
                  </a:cubicBezTo>
                  <a:cubicBezTo>
                    <a:pt x="37" y="40"/>
                    <a:pt x="34" y="40"/>
                    <a:pt x="34" y="43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0" y="44"/>
                    <a:pt x="31" y="45"/>
                    <a:pt x="28" y="47"/>
                  </a:cubicBezTo>
                  <a:cubicBezTo>
                    <a:pt x="29" y="50"/>
                    <a:pt x="35" y="46"/>
                    <a:pt x="37" y="48"/>
                  </a:cubicBezTo>
                  <a:cubicBezTo>
                    <a:pt x="37" y="47"/>
                    <a:pt x="38" y="45"/>
                    <a:pt x="39" y="43"/>
                  </a:cubicBezTo>
                  <a:cubicBezTo>
                    <a:pt x="44" y="38"/>
                    <a:pt x="45" y="42"/>
                    <a:pt x="47" y="44"/>
                  </a:cubicBezTo>
                  <a:cubicBezTo>
                    <a:pt x="48" y="40"/>
                    <a:pt x="50" y="39"/>
                    <a:pt x="53" y="38"/>
                  </a:cubicBezTo>
                  <a:cubicBezTo>
                    <a:pt x="53" y="38"/>
                    <a:pt x="54" y="38"/>
                    <a:pt x="54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36"/>
                    <a:pt x="56" y="35"/>
                    <a:pt x="57" y="34"/>
                  </a:cubicBezTo>
                  <a:cubicBezTo>
                    <a:pt x="54" y="34"/>
                    <a:pt x="57" y="29"/>
                    <a:pt x="56" y="28"/>
                  </a:cubicBezTo>
                  <a:cubicBezTo>
                    <a:pt x="49" y="37"/>
                    <a:pt x="51" y="27"/>
                    <a:pt x="47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5" y="26"/>
                    <a:pt x="46" y="25"/>
                    <a:pt x="49" y="24"/>
                  </a:cubicBezTo>
                  <a:cubicBezTo>
                    <a:pt x="47" y="25"/>
                    <a:pt x="45" y="23"/>
                    <a:pt x="43" y="26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0"/>
                    <a:pt x="38" y="20"/>
                    <a:pt x="39" y="19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0" y="14"/>
                    <a:pt x="23" y="7"/>
                    <a:pt x="17" y="0"/>
                  </a:cubicBezTo>
                  <a:cubicBezTo>
                    <a:pt x="17" y="2"/>
                    <a:pt x="16" y="5"/>
                    <a:pt x="16" y="6"/>
                  </a:cubicBezTo>
                  <a:cubicBezTo>
                    <a:pt x="9" y="10"/>
                    <a:pt x="17" y="9"/>
                    <a:pt x="11" y="13"/>
                  </a:cubicBezTo>
                  <a:cubicBezTo>
                    <a:pt x="8" y="15"/>
                    <a:pt x="8" y="13"/>
                    <a:pt x="9" y="11"/>
                  </a:cubicBezTo>
                  <a:cubicBezTo>
                    <a:pt x="6" y="13"/>
                    <a:pt x="4" y="16"/>
                    <a:pt x="1" y="19"/>
                  </a:cubicBezTo>
                  <a:cubicBezTo>
                    <a:pt x="0" y="25"/>
                    <a:pt x="13" y="14"/>
                    <a:pt x="14" y="18"/>
                  </a:cubicBezTo>
                  <a:cubicBezTo>
                    <a:pt x="10" y="21"/>
                    <a:pt x="7" y="23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14" y="24"/>
                    <a:pt x="3" y="33"/>
                    <a:pt x="13" y="27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3" y="29"/>
                    <a:pt x="15" y="31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5" y="32"/>
                    <a:pt x="20" y="34"/>
                    <a:pt x="26" y="36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3"/>
                    <a:pt x="24" y="38"/>
                    <a:pt x="25" y="39"/>
                  </a:cubicBezTo>
                  <a:cubicBezTo>
                    <a:pt x="24" y="40"/>
                    <a:pt x="21" y="44"/>
                    <a:pt x="19" y="44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7" y="39"/>
                    <a:pt x="35" y="37"/>
                    <a:pt x="37" y="3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4" name="Freeform 1464"/>
            <p:cNvSpPr>
              <a:spLocks/>
            </p:cNvSpPr>
            <p:nvPr/>
          </p:nvSpPr>
          <p:spPr bwMode="auto">
            <a:xfrm>
              <a:off x="4217" y="1528"/>
              <a:ext cx="86" cy="68"/>
            </a:xfrm>
            <a:custGeom>
              <a:avLst/>
              <a:gdLst>
                <a:gd name="T0" fmla="*/ 9 w 38"/>
                <a:gd name="T1" fmla="*/ 25 h 30"/>
                <a:gd name="T2" fmla="*/ 15 w 38"/>
                <a:gd name="T3" fmla="*/ 18 h 30"/>
                <a:gd name="T4" fmla="*/ 24 w 38"/>
                <a:gd name="T5" fmla="*/ 16 h 30"/>
                <a:gd name="T6" fmla="*/ 18 w 38"/>
                <a:gd name="T7" fmla="*/ 20 h 30"/>
                <a:gd name="T8" fmla="*/ 25 w 38"/>
                <a:gd name="T9" fmla="*/ 16 h 30"/>
                <a:gd name="T10" fmla="*/ 38 w 38"/>
                <a:gd name="T11" fmla="*/ 10 h 30"/>
                <a:gd name="T12" fmla="*/ 25 w 38"/>
                <a:gd name="T13" fmla="*/ 3 h 30"/>
                <a:gd name="T14" fmla="*/ 2 w 38"/>
                <a:gd name="T15" fmla="*/ 23 h 30"/>
                <a:gd name="T16" fmla="*/ 9 w 38"/>
                <a:gd name="T17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0">
                  <a:moveTo>
                    <a:pt x="9" y="25"/>
                  </a:moveTo>
                  <a:cubicBezTo>
                    <a:pt x="11" y="20"/>
                    <a:pt x="17" y="24"/>
                    <a:pt x="15" y="18"/>
                  </a:cubicBezTo>
                  <a:cubicBezTo>
                    <a:pt x="18" y="15"/>
                    <a:pt x="24" y="12"/>
                    <a:pt x="24" y="16"/>
                  </a:cubicBezTo>
                  <a:cubicBezTo>
                    <a:pt x="21" y="19"/>
                    <a:pt x="20" y="16"/>
                    <a:pt x="18" y="20"/>
                  </a:cubicBezTo>
                  <a:cubicBezTo>
                    <a:pt x="23" y="18"/>
                    <a:pt x="21" y="21"/>
                    <a:pt x="25" y="16"/>
                  </a:cubicBezTo>
                  <a:cubicBezTo>
                    <a:pt x="30" y="15"/>
                    <a:pt x="33" y="12"/>
                    <a:pt x="38" y="10"/>
                  </a:cubicBezTo>
                  <a:cubicBezTo>
                    <a:pt x="33" y="10"/>
                    <a:pt x="34" y="0"/>
                    <a:pt x="25" y="3"/>
                  </a:cubicBezTo>
                  <a:cubicBezTo>
                    <a:pt x="18" y="7"/>
                    <a:pt x="11" y="15"/>
                    <a:pt x="2" y="23"/>
                  </a:cubicBezTo>
                  <a:cubicBezTo>
                    <a:pt x="0" y="25"/>
                    <a:pt x="4" y="30"/>
                    <a:pt x="9" y="2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5" name="Freeform 1465"/>
            <p:cNvSpPr>
              <a:spLocks/>
            </p:cNvSpPr>
            <p:nvPr/>
          </p:nvSpPr>
          <p:spPr bwMode="auto">
            <a:xfrm>
              <a:off x="3163" y="1766"/>
              <a:ext cx="314" cy="97"/>
            </a:xfrm>
            <a:custGeom>
              <a:avLst/>
              <a:gdLst>
                <a:gd name="T0" fmla="*/ 52 w 138"/>
                <a:gd name="T1" fmla="*/ 17 h 43"/>
                <a:gd name="T2" fmla="*/ 49 w 138"/>
                <a:gd name="T3" fmla="*/ 9 h 43"/>
                <a:gd name="T4" fmla="*/ 39 w 138"/>
                <a:gd name="T5" fmla="*/ 13 h 43"/>
                <a:gd name="T6" fmla="*/ 51 w 138"/>
                <a:gd name="T7" fmla="*/ 22 h 43"/>
                <a:gd name="T8" fmla="*/ 35 w 138"/>
                <a:gd name="T9" fmla="*/ 26 h 43"/>
                <a:gd name="T10" fmla="*/ 42 w 138"/>
                <a:gd name="T11" fmla="*/ 17 h 43"/>
                <a:gd name="T12" fmla="*/ 35 w 138"/>
                <a:gd name="T13" fmla="*/ 21 h 43"/>
                <a:gd name="T14" fmla="*/ 11 w 138"/>
                <a:gd name="T15" fmla="*/ 18 h 43"/>
                <a:gd name="T16" fmla="*/ 1 w 138"/>
                <a:gd name="T17" fmla="*/ 24 h 43"/>
                <a:gd name="T18" fmla="*/ 12 w 138"/>
                <a:gd name="T19" fmla="*/ 33 h 43"/>
                <a:gd name="T20" fmla="*/ 11 w 138"/>
                <a:gd name="T21" fmla="*/ 30 h 43"/>
                <a:gd name="T22" fmla="*/ 17 w 138"/>
                <a:gd name="T23" fmla="*/ 32 h 43"/>
                <a:gd name="T24" fmla="*/ 21 w 138"/>
                <a:gd name="T25" fmla="*/ 26 h 43"/>
                <a:gd name="T26" fmla="*/ 26 w 138"/>
                <a:gd name="T27" fmla="*/ 28 h 43"/>
                <a:gd name="T28" fmla="*/ 23 w 138"/>
                <a:gd name="T29" fmla="*/ 29 h 43"/>
                <a:gd name="T30" fmla="*/ 36 w 138"/>
                <a:gd name="T31" fmla="*/ 29 h 43"/>
                <a:gd name="T32" fmla="*/ 34 w 138"/>
                <a:gd name="T33" fmla="*/ 31 h 43"/>
                <a:gd name="T34" fmla="*/ 51 w 138"/>
                <a:gd name="T35" fmla="*/ 26 h 43"/>
                <a:gd name="T36" fmla="*/ 46 w 138"/>
                <a:gd name="T37" fmla="*/ 32 h 43"/>
                <a:gd name="T38" fmla="*/ 73 w 138"/>
                <a:gd name="T39" fmla="*/ 33 h 43"/>
                <a:gd name="T40" fmla="*/ 72 w 138"/>
                <a:gd name="T41" fmla="*/ 30 h 43"/>
                <a:gd name="T42" fmla="*/ 78 w 138"/>
                <a:gd name="T43" fmla="*/ 37 h 43"/>
                <a:gd name="T44" fmla="*/ 104 w 138"/>
                <a:gd name="T45" fmla="*/ 37 h 43"/>
                <a:gd name="T46" fmla="*/ 138 w 138"/>
                <a:gd name="T47" fmla="*/ 11 h 43"/>
                <a:gd name="T48" fmla="*/ 134 w 138"/>
                <a:gd name="T49" fmla="*/ 12 h 43"/>
                <a:gd name="T50" fmla="*/ 136 w 138"/>
                <a:gd name="T51" fmla="*/ 3 h 43"/>
                <a:gd name="T52" fmla="*/ 125 w 138"/>
                <a:gd name="T53" fmla="*/ 9 h 43"/>
                <a:gd name="T54" fmla="*/ 122 w 138"/>
                <a:gd name="T55" fmla="*/ 0 h 43"/>
                <a:gd name="T56" fmla="*/ 74 w 138"/>
                <a:gd name="T57" fmla="*/ 22 h 43"/>
                <a:gd name="T58" fmla="*/ 54 w 138"/>
                <a:gd name="T59" fmla="*/ 16 h 43"/>
                <a:gd name="T60" fmla="*/ 67 w 138"/>
                <a:gd name="T61" fmla="*/ 11 h 43"/>
                <a:gd name="T62" fmla="*/ 55 w 138"/>
                <a:gd name="T63" fmla="*/ 9 h 43"/>
                <a:gd name="T64" fmla="*/ 52 w 138"/>
                <a:gd name="T65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43">
                  <a:moveTo>
                    <a:pt x="52" y="17"/>
                  </a:moveTo>
                  <a:cubicBezTo>
                    <a:pt x="35" y="16"/>
                    <a:pt x="57" y="11"/>
                    <a:pt x="49" y="9"/>
                  </a:cubicBezTo>
                  <a:cubicBezTo>
                    <a:pt x="44" y="9"/>
                    <a:pt x="42" y="12"/>
                    <a:pt x="39" y="13"/>
                  </a:cubicBezTo>
                  <a:cubicBezTo>
                    <a:pt x="53" y="11"/>
                    <a:pt x="36" y="23"/>
                    <a:pt x="51" y="22"/>
                  </a:cubicBezTo>
                  <a:cubicBezTo>
                    <a:pt x="48" y="28"/>
                    <a:pt x="40" y="28"/>
                    <a:pt x="35" y="26"/>
                  </a:cubicBezTo>
                  <a:cubicBezTo>
                    <a:pt x="31" y="20"/>
                    <a:pt x="40" y="22"/>
                    <a:pt x="42" y="17"/>
                  </a:cubicBezTo>
                  <a:cubicBezTo>
                    <a:pt x="36" y="17"/>
                    <a:pt x="37" y="18"/>
                    <a:pt x="35" y="21"/>
                  </a:cubicBezTo>
                  <a:cubicBezTo>
                    <a:pt x="26" y="19"/>
                    <a:pt x="16" y="26"/>
                    <a:pt x="11" y="18"/>
                  </a:cubicBezTo>
                  <a:cubicBezTo>
                    <a:pt x="5" y="19"/>
                    <a:pt x="5" y="21"/>
                    <a:pt x="1" y="24"/>
                  </a:cubicBezTo>
                  <a:cubicBezTo>
                    <a:pt x="0" y="30"/>
                    <a:pt x="10" y="28"/>
                    <a:pt x="12" y="33"/>
                  </a:cubicBezTo>
                  <a:cubicBezTo>
                    <a:pt x="12" y="32"/>
                    <a:pt x="11" y="31"/>
                    <a:pt x="11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2" y="29"/>
                    <a:pt x="18" y="26"/>
                    <a:pt x="21" y="26"/>
                  </a:cubicBezTo>
                  <a:cubicBezTo>
                    <a:pt x="23" y="26"/>
                    <a:pt x="27" y="26"/>
                    <a:pt x="26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7" y="31"/>
                    <a:pt x="32" y="25"/>
                    <a:pt x="36" y="29"/>
                  </a:cubicBezTo>
                  <a:cubicBezTo>
                    <a:pt x="36" y="30"/>
                    <a:pt x="34" y="31"/>
                    <a:pt x="34" y="31"/>
                  </a:cubicBezTo>
                  <a:cubicBezTo>
                    <a:pt x="39" y="28"/>
                    <a:pt x="44" y="29"/>
                    <a:pt x="51" y="26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52" y="26"/>
                    <a:pt x="65" y="29"/>
                    <a:pt x="73" y="33"/>
                  </a:cubicBezTo>
                  <a:cubicBezTo>
                    <a:pt x="72" y="32"/>
                    <a:pt x="71" y="31"/>
                    <a:pt x="72" y="30"/>
                  </a:cubicBezTo>
                  <a:cubicBezTo>
                    <a:pt x="77" y="29"/>
                    <a:pt x="80" y="34"/>
                    <a:pt x="78" y="37"/>
                  </a:cubicBezTo>
                  <a:cubicBezTo>
                    <a:pt x="83" y="32"/>
                    <a:pt x="96" y="43"/>
                    <a:pt x="104" y="37"/>
                  </a:cubicBezTo>
                  <a:cubicBezTo>
                    <a:pt x="138" y="11"/>
                    <a:pt x="138" y="11"/>
                    <a:pt x="138" y="11"/>
                  </a:cubicBezTo>
                  <a:cubicBezTo>
                    <a:pt x="137" y="12"/>
                    <a:pt x="136" y="12"/>
                    <a:pt x="134" y="12"/>
                  </a:cubicBezTo>
                  <a:cubicBezTo>
                    <a:pt x="132" y="7"/>
                    <a:pt x="130" y="8"/>
                    <a:pt x="136" y="3"/>
                  </a:cubicBezTo>
                  <a:cubicBezTo>
                    <a:pt x="131" y="6"/>
                    <a:pt x="132" y="10"/>
                    <a:pt x="125" y="9"/>
                  </a:cubicBezTo>
                  <a:cubicBezTo>
                    <a:pt x="128" y="7"/>
                    <a:pt x="129" y="1"/>
                    <a:pt x="122" y="0"/>
                  </a:cubicBezTo>
                  <a:cubicBezTo>
                    <a:pt x="104" y="3"/>
                    <a:pt x="91" y="16"/>
                    <a:pt x="74" y="22"/>
                  </a:cubicBezTo>
                  <a:cubicBezTo>
                    <a:pt x="74" y="18"/>
                    <a:pt x="60" y="18"/>
                    <a:pt x="54" y="16"/>
                  </a:cubicBezTo>
                  <a:cubicBezTo>
                    <a:pt x="57" y="12"/>
                    <a:pt x="62" y="11"/>
                    <a:pt x="67" y="11"/>
                  </a:cubicBezTo>
                  <a:cubicBezTo>
                    <a:pt x="64" y="10"/>
                    <a:pt x="59" y="10"/>
                    <a:pt x="55" y="9"/>
                  </a:cubicBezTo>
                  <a:lnTo>
                    <a:pt x="52" y="17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6" name="Freeform 1466"/>
            <p:cNvSpPr>
              <a:spLocks/>
            </p:cNvSpPr>
            <p:nvPr/>
          </p:nvSpPr>
          <p:spPr bwMode="auto">
            <a:xfrm>
              <a:off x="3456" y="1880"/>
              <a:ext cx="175" cy="63"/>
            </a:xfrm>
            <a:custGeom>
              <a:avLst/>
              <a:gdLst>
                <a:gd name="T0" fmla="*/ 77 w 77"/>
                <a:gd name="T1" fmla="*/ 21 h 28"/>
                <a:gd name="T2" fmla="*/ 73 w 77"/>
                <a:gd name="T3" fmla="*/ 28 h 28"/>
                <a:gd name="T4" fmla="*/ 63 w 77"/>
                <a:gd name="T5" fmla="*/ 28 h 28"/>
                <a:gd name="T6" fmla="*/ 55 w 77"/>
                <a:gd name="T7" fmla="*/ 27 h 28"/>
                <a:gd name="T8" fmla="*/ 39 w 77"/>
                <a:gd name="T9" fmla="*/ 24 h 28"/>
                <a:gd name="T10" fmla="*/ 41 w 77"/>
                <a:gd name="T11" fmla="*/ 22 h 28"/>
                <a:gd name="T12" fmla="*/ 12 w 77"/>
                <a:gd name="T13" fmla="*/ 22 h 28"/>
                <a:gd name="T14" fmla="*/ 5 w 77"/>
                <a:gd name="T15" fmla="*/ 16 h 28"/>
                <a:gd name="T16" fmla="*/ 0 w 77"/>
                <a:gd name="T17" fmla="*/ 17 h 28"/>
                <a:gd name="T18" fmla="*/ 4 w 77"/>
                <a:gd name="T19" fmla="*/ 15 h 28"/>
                <a:gd name="T20" fmla="*/ 2 w 77"/>
                <a:gd name="T21" fmla="*/ 14 h 28"/>
                <a:gd name="T22" fmla="*/ 11 w 77"/>
                <a:gd name="T23" fmla="*/ 7 h 28"/>
                <a:gd name="T24" fmla="*/ 5 w 77"/>
                <a:gd name="T25" fmla="*/ 14 h 28"/>
                <a:gd name="T26" fmla="*/ 9 w 77"/>
                <a:gd name="T27" fmla="*/ 11 h 28"/>
                <a:gd name="T28" fmla="*/ 12 w 77"/>
                <a:gd name="T29" fmla="*/ 14 h 28"/>
                <a:gd name="T30" fmla="*/ 22 w 77"/>
                <a:gd name="T31" fmla="*/ 13 h 28"/>
                <a:gd name="T32" fmla="*/ 26 w 77"/>
                <a:gd name="T33" fmla="*/ 18 h 28"/>
                <a:gd name="T34" fmla="*/ 30 w 77"/>
                <a:gd name="T35" fmla="*/ 12 h 28"/>
                <a:gd name="T36" fmla="*/ 38 w 77"/>
                <a:gd name="T37" fmla="*/ 14 h 28"/>
                <a:gd name="T38" fmla="*/ 53 w 77"/>
                <a:gd name="T39" fmla="*/ 0 h 28"/>
                <a:gd name="T40" fmla="*/ 63 w 77"/>
                <a:gd name="T41" fmla="*/ 13 h 28"/>
                <a:gd name="T42" fmla="*/ 45 w 77"/>
                <a:gd name="T43" fmla="*/ 13 h 28"/>
                <a:gd name="T44" fmla="*/ 38 w 77"/>
                <a:gd name="T45" fmla="*/ 19 h 28"/>
                <a:gd name="T46" fmla="*/ 53 w 77"/>
                <a:gd name="T47" fmla="*/ 19 h 28"/>
                <a:gd name="T48" fmla="*/ 51 w 77"/>
                <a:gd name="T49" fmla="*/ 20 h 28"/>
                <a:gd name="T50" fmla="*/ 59 w 77"/>
                <a:gd name="T51" fmla="*/ 18 h 28"/>
                <a:gd name="T52" fmla="*/ 68 w 77"/>
                <a:gd name="T53" fmla="*/ 18 h 28"/>
                <a:gd name="T54" fmla="*/ 71 w 77"/>
                <a:gd name="T55" fmla="*/ 21 h 28"/>
                <a:gd name="T56" fmla="*/ 77 w 77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7" h="28">
                  <a:moveTo>
                    <a:pt x="77" y="21"/>
                  </a:moveTo>
                  <a:cubicBezTo>
                    <a:pt x="73" y="28"/>
                    <a:pt x="73" y="28"/>
                    <a:pt x="73" y="28"/>
                  </a:cubicBezTo>
                  <a:cubicBezTo>
                    <a:pt x="69" y="28"/>
                    <a:pt x="66" y="28"/>
                    <a:pt x="63" y="28"/>
                  </a:cubicBezTo>
                  <a:cubicBezTo>
                    <a:pt x="60" y="27"/>
                    <a:pt x="57" y="27"/>
                    <a:pt x="55" y="27"/>
                  </a:cubicBezTo>
                  <a:cubicBezTo>
                    <a:pt x="50" y="26"/>
                    <a:pt x="45" y="25"/>
                    <a:pt x="39" y="24"/>
                  </a:cubicBezTo>
                  <a:cubicBezTo>
                    <a:pt x="38" y="23"/>
                    <a:pt x="40" y="23"/>
                    <a:pt x="41" y="22"/>
                  </a:cubicBezTo>
                  <a:cubicBezTo>
                    <a:pt x="32" y="22"/>
                    <a:pt x="19" y="19"/>
                    <a:pt x="12" y="22"/>
                  </a:cubicBezTo>
                  <a:cubicBezTo>
                    <a:pt x="9" y="21"/>
                    <a:pt x="2" y="18"/>
                    <a:pt x="5" y="16"/>
                  </a:cubicBezTo>
                  <a:cubicBezTo>
                    <a:pt x="3" y="17"/>
                    <a:pt x="2" y="17"/>
                    <a:pt x="0" y="17"/>
                  </a:cubicBezTo>
                  <a:cubicBezTo>
                    <a:pt x="0" y="14"/>
                    <a:pt x="4" y="17"/>
                    <a:pt x="4" y="15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5" y="12"/>
                    <a:pt x="1" y="5"/>
                    <a:pt x="11" y="7"/>
                  </a:cubicBezTo>
                  <a:cubicBezTo>
                    <a:pt x="14" y="13"/>
                    <a:pt x="4" y="7"/>
                    <a:pt x="5" y="14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13" y="11"/>
                    <a:pt x="13" y="13"/>
                    <a:pt x="12" y="14"/>
                  </a:cubicBezTo>
                  <a:cubicBezTo>
                    <a:pt x="14" y="12"/>
                    <a:pt x="19" y="16"/>
                    <a:pt x="22" y="13"/>
                  </a:cubicBezTo>
                  <a:cubicBezTo>
                    <a:pt x="30" y="13"/>
                    <a:pt x="21" y="18"/>
                    <a:pt x="26" y="18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51" y="14"/>
                    <a:pt x="38" y="3"/>
                    <a:pt x="53" y="0"/>
                  </a:cubicBezTo>
                  <a:cubicBezTo>
                    <a:pt x="51" y="4"/>
                    <a:pt x="56" y="10"/>
                    <a:pt x="63" y="13"/>
                  </a:cubicBezTo>
                  <a:cubicBezTo>
                    <a:pt x="59" y="12"/>
                    <a:pt x="50" y="16"/>
                    <a:pt x="45" y="13"/>
                  </a:cubicBezTo>
                  <a:cubicBezTo>
                    <a:pt x="52" y="19"/>
                    <a:pt x="35" y="13"/>
                    <a:pt x="38" y="19"/>
                  </a:cubicBezTo>
                  <a:cubicBezTo>
                    <a:pt x="42" y="17"/>
                    <a:pt x="48" y="17"/>
                    <a:pt x="53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4" y="20"/>
                    <a:pt x="56" y="19"/>
                    <a:pt x="59" y="18"/>
                  </a:cubicBezTo>
                  <a:cubicBezTo>
                    <a:pt x="62" y="17"/>
                    <a:pt x="65" y="16"/>
                    <a:pt x="68" y="18"/>
                  </a:cubicBezTo>
                  <a:cubicBezTo>
                    <a:pt x="72" y="18"/>
                    <a:pt x="71" y="20"/>
                    <a:pt x="71" y="21"/>
                  </a:cubicBezTo>
                  <a:cubicBezTo>
                    <a:pt x="74" y="21"/>
                    <a:pt x="77" y="19"/>
                    <a:pt x="77" y="21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7" name="Freeform 1467"/>
            <p:cNvSpPr>
              <a:spLocks noEditPoints="1"/>
            </p:cNvSpPr>
            <p:nvPr/>
          </p:nvSpPr>
          <p:spPr bwMode="auto">
            <a:xfrm>
              <a:off x="2245" y="1530"/>
              <a:ext cx="2124" cy="645"/>
            </a:xfrm>
            <a:custGeom>
              <a:avLst/>
              <a:gdLst>
                <a:gd name="T0" fmla="*/ 461 w 936"/>
                <a:gd name="T1" fmla="*/ 77 h 284"/>
                <a:gd name="T2" fmla="*/ 335 w 936"/>
                <a:gd name="T3" fmla="*/ 62 h 284"/>
                <a:gd name="T4" fmla="*/ 250 w 936"/>
                <a:gd name="T5" fmla="*/ 48 h 284"/>
                <a:gd name="T6" fmla="*/ 54 w 936"/>
                <a:gd name="T7" fmla="*/ 44 h 284"/>
                <a:gd name="T8" fmla="*/ 52 w 936"/>
                <a:gd name="T9" fmla="*/ 23 h 284"/>
                <a:gd name="T10" fmla="*/ 175 w 936"/>
                <a:gd name="T11" fmla="*/ 27 h 284"/>
                <a:gd name="T12" fmla="*/ 276 w 936"/>
                <a:gd name="T13" fmla="*/ 20 h 284"/>
                <a:gd name="T14" fmla="*/ 341 w 936"/>
                <a:gd name="T15" fmla="*/ 31 h 284"/>
                <a:gd name="T16" fmla="*/ 510 w 936"/>
                <a:gd name="T17" fmla="*/ 33 h 284"/>
                <a:gd name="T18" fmla="*/ 517 w 936"/>
                <a:gd name="T19" fmla="*/ 14 h 284"/>
                <a:gd name="T20" fmla="*/ 474 w 936"/>
                <a:gd name="T21" fmla="*/ 14 h 284"/>
                <a:gd name="T22" fmla="*/ 552 w 936"/>
                <a:gd name="T23" fmla="*/ 21 h 284"/>
                <a:gd name="T24" fmla="*/ 586 w 936"/>
                <a:gd name="T25" fmla="*/ 32 h 284"/>
                <a:gd name="T26" fmla="*/ 643 w 936"/>
                <a:gd name="T27" fmla="*/ 28 h 284"/>
                <a:gd name="T28" fmla="*/ 617 w 936"/>
                <a:gd name="T29" fmla="*/ 17 h 284"/>
                <a:gd name="T30" fmla="*/ 734 w 936"/>
                <a:gd name="T31" fmla="*/ 37 h 284"/>
                <a:gd name="T32" fmla="*/ 690 w 936"/>
                <a:gd name="T33" fmla="*/ 57 h 284"/>
                <a:gd name="T34" fmla="*/ 760 w 936"/>
                <a:gd name="T35" fmla="*/ 54 h 284"/>
                <a:gd name="T36" fmla="*/ 810 w 936"/>
                <a:gd name="T37" fmla="*/ 45 h 284"/>
                <a:gd name="T38" fmla="*/ 809 w 936"/>
                <a:gd name="T39" fmla="*/ 56 h 284"/>
                <a:gd name="T40" fmla="*/ 854 w 936"/>
                <a:gd name="T41" fmla="*/ 58 h 284"/>
                <a:gd name="T42" fmla="*/ 822 w 936"/>
                <a:gd name="T43" fmla="*/ 74 h 284"/>
                <a:gd name="T44" fmla="*/ 894 w 936"/>
                <a:gd name="T45" fmla="*/ 92 h 284"/>
                <a:gd name="T46" fmla="*/ 894 w 936"/>
                <a:gd name="T47" fmla="*/ 184 h 284"/>
                <a:gd name="T48" fmla="*/ 865 w 936"/>
                <a:gd name="T49" fmla="*/ 179 h 284"/>
                <a:gd name="T50" fmla="*/ 825 w 936"/>
                <a:gd name="T51" fmla="*/ 212 h 284"/>
                <a:gd name="T52" fmla="*/ 782 w 936"/>
                <a:gd name="T53" fmla="*/ 222 h 284"/>
                <a:gd name="T54" fmla="*/ 739 w 936"/>
                <a:gd name="T55" fmla="*/ 230 h 284"/>
                <a:gd name="T56" fmla="*/ 727 w 936"/>
                <a:gd name="T57" fmla="*/ 226 h 284"/>
                <a:gd name="T58" fmla="*/ 729 w 936"/>
                <a:gd name="T59" fmla="*/ 224 h 284"/>
                <a:gd name="T60" fmla="*/ 739 w 936"/>
                <a:gd name="T61" fmla="*/ 230 h 284"/>
                <a:gd name="T62" fmla="*/ 728 w 936"/>
                <a:gd name="T63" fmla="*/ 226 h 284"/>
                <a:gd name="T64" fmla="*/ 729 w 936"/>
                <a:gd name="T65" fmla="*/ 226 h 284"/>
                <a:gd name="T66" fmla="*/ 729 w 936"/>
                <a:gd name="T67" fmla="*/ 226 h 284"/>
                <a:gd name="T68" fmla="*/ 729 w 936"/>
                <a:gd name="T69" fmla="*/ 226 h 284"/>
                <a:gd name="T70" fmla="*/ 746 w 936"/>
                <a:gd name="T71" fmla="*/ 211 h 284"/>
                <a:gd name="T72" fmla="*/ 757 w 936"/>
                <a:gd name="T73" fmla="*/ 208 h 284"/>
                <a:gd name="T74" fmla="*/ 796 w 936"/>
                <a:gd name="T75" fmla="*/ 226 h 284"/>
                <a:gd name="T76" fmla="*/ 766 w 936"/>
                <a:gd name="T77" fmla="*/ 247 h 284"/>
                <a:gd name="T78" fmla="*/ 785 w 936"/>
                <a:gd name="T79" fmla="*/ 260 h 284"/>
                <a:gd name="T80" fmla="*/ 780 w 936"/>
                <a:gd name="T81" fmla="*/ 276 h 284"/>
                <a:gd name="T82" fmla="*/ 709 w 936"/>
                <a:gd name="T83" fmla="*/ 278 h 284"/>
                <a:gd name="T84" fmla="*/ 681 w 936"/>
                <a:gd name="T85" fmla="*/ 221 h 284"/>
                <a:gd name="T86" fmla="*/ 683 w 936"/>
                <a:gd name="T87" fmla="*/ 199 h 284"/>
                <a:gd name="T88" fmla="*/ 733 w 936"/>
                <a:gd name="T89" fmla="*/ 157 h 284"/>
                <a:gd name="T90" fmla="*/ 830 w 936"/>
                <a:gd name="T91" fmla="*/ 124 h 284"/>
                <a:gd name="T92" fmla="*/ 815 w 936"/>
                <a:gd name="T93" fmla="*/ 142 h 284"/>
                <a:gd name="T94" fmla="*/ 757 w 936"/>
                <a:gd name="T95" fmla="*/ 125 h 284"/>
                <a:gd name="T96" fmla="*/ 722 w 936"/>
                <a:gd name="T97" fmla="*/ 121 h 284"/>
                <a:gd name="T98" fmla="*/ 624 w 936"/>
                <a:gd name="T99" fmla="*/ 117 h 284"/>
                <a:gd name="T100" fmla="*/ 571 w 936"/>
                <a:gd name="T101" fmla="*/ 124 h 284"/>
                <a:gd name="T102" fmla="*/ 519 w 936"/>
                <a:gd name="T103" fmla="*/ 81 h 284"/>
                <a:gd name="T104" fmla="*/ 779 w 936"/>
                <a:gd name="T105" fmla="*/ 184 h 284"/>
                <a:gd name="T106" fmla="*/ 762 w 936"/>
                <a:gd name="T107" fmla="*/ 175 h 284"/>
                <a:gd name="T108" fmla="*/ 755 w 936"/>
                <a:gd name="T109" fmla="*/ 194 h 284"/>
                <a:gd name="T110" fmla="*/ 796 w 936"/>
                <a:gd name="T111" fmla="*/ 118 h 284"/>
                <a:gd name="T112" fmla="*/ 795 w 936"/>
                <a:gd name="T113" fmla="*/ 128 h 284"/>
                <a:gd name="T114" fmla="*/ 811 w 936"/>
                <a:gd name="T115" fmla="*/ 119 h 284"/>
                <a:gd name="T116" fmla="*/ 859 w 936"/>
                <a:gd name="T117" fmla="*/ 146 h 284"/>
                <a:gd name="T118" fmla="*/ 823 w 936"/>
                <a:gd name="T119" fmla="*/ 159 h 284"/>
                <a:gd name="T120" fmla="*/ 869 w 936"/>
                <a:gd name="T121" fmla="*/ 123 h 284"/>
                <a:gd name="T122" fmla="*/ 803 w 936"/>
                <a:gd name="T123" fmla="*/ 8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36" h="284">
                  <a:moveTo>
                    <a:pt x="508" y="78"/>
                  </a:moveTo>
                  <a:cubicBezTo>
                    <a:pt x="508" y="78"/>
                    <a:pt x="507" y="78"/>
                    <a:pt x="506" y="79"/>
                  </a:cubicBezTo>
                  <a:cubicBezTo>
                    <a:pt x="507" y="78"/>
                    <a:pt x="507" y="78"/>
                    <a:pt x="507" y="78"/>
                  </a:cubicBezTo>
                  <a:cubicBezTo>
                    <a:pt x="503" y="76"/>
                    <a:pt x="503" y="76"/>
                    <a:pt x="503" y="76"/>
                  </a:cubicBezTo>
                  <a:cubicBezTo>
                    <a:pt x="502" y="76"/>
                    <a:pt x="501" y="77"/>
                    <a:pt x="501" y="77"/>
                  </a:cubicBezTo>
                  <a:cubicBezTo>
                    <a:pt x="501" y="76"/>
                    <a:pt x="501" y="76"/>
                    <a:pt x="501" y="76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6" y="78"/>
                    <a:pt x="486" y="80"/>
                    <a:pt x="483" y="82"/>
                  </a:cubicBezTo>
                  <a:cubicBezTo>
                    <a:pt x="479" y="83"/>
                    <a:pt x="475" y="83"/>
                    <a:pt x="472" y="82"/>
                  </a:cubicBezTo>
                  <a:cubicBezTo>
                    <a:pt x="474" y="83"/>
                    <a:pt x="478" y="82"/>
                    <a:pt x="477" y="80"/>
                  </a:cubicBezTo>
                  <a:cubicBezTo>
                    <a:pt x="472" y="78"/>
                    <a:pt x="470" y="72"/>
                    <a:pt x="461" y="76"/>
                  </a:cubicBezTo>
                  <a:cubicBezTo>
                    <a:pt x="466" y="76"/>
                    <a:pt x="466" y="76"/>
                    <a:pt x="466" y="76"/>
                  </a:cubicBezTo>
                  <a:cubicBezTo>
                    <a:pt x="453" y="82"/>
                    <a:pt x="453" y="82"/>
                    <a:pt x="453" y="82"/>
                  </a:cubicBezTo>
                  <a:cubicBezTo>
                    <a:pt x="449" y="79"/>
                    <a:pt x="459" y="79"/>
                    <a:pt x="461" y="77"/>
                  </a:cubicBezTo>
                  <a:cubicBezTo>
                    <a:pt x="452" y="79"/>
                    <a:pt x="445" y="69"/>
                    <a:pt x="440" y="75"/>
                  </a:cubicBezTo>
                  <a:cubicBezTo>
                    <a:pt x="440" y="71"/>
                    <a:pt x="440" y="64"/>
                    <a:pt x="433" y="64"/>
                  </a:cubicBezTo>
                  <a:cubicBezTo>
                    <a:pt x="437" y="69"/>
                    <a:pt x="429" y="66"/>
                    <a:pt x="433" y="72"/>
                  </a:cubicBezTo>
                  <a:cubicBezTo>
                    <a:pt x="430" y="74"/>
                    <a:pt x="426" y="69"/>
                    <a:pt x="425" y="72"/>
                  </a:cubicBezTo>
                  <a:cubicBezTo>
                    <a:pt x="426" y="71"/>
                    <a:pt x="426" y="71"/>
                    <a:pt x="426" y="71"/>
                  </a:cubicBezTo>
                  <a:cubicBezTo>
                    <a:pt x="416" y="64"/>
                    <a:pt x="412" y="73"/>
                    <a:pt x="407" y="76"/>
                  </a:cubicBezTo>
                  <a:cubicBezTo>
                    <a:pt x="394" y="76"/>
                    <a:pt x="389" y="73"/>
                    <a:pt x="379" y="73"/>
                  </a:cubicBezTo>
                  <a:cubicBezTo>
                    <a:pt x="378" y="70"/>
                    <a:pt x="376" y="62"/>
                    <a:pt x="372" y="62"/>
                  </a:cubicBezTo>
                  <a:cubicBezTo>
                    <a:pt x="370" y="66"/>
                    <a:pt x="361" y="66"/>
                    <a:pt x="359" y="71"/>
                  </a:cubicBezTo>
                  <a:cubicBezTo>
                    <a:pt x="366" y="73"/>
                    <a:pt x="366" y="68"/>
                    <a:pt x="370" y="67"/>
                  </a:cubicBezTo>
                  <a:cubicBezTo>
                    <a:pt x="373" y="72"/>
                    <a:pt x="370" y="72"/>
                    <a:pt x="375" y="75"/>
                  </a:cubicBezTo>
                  <a:cubicBezTo>
                    <a:pt x="371" y="73"/>
                    <a:pt x="356" y="76"/>
                    <a:pt x="352" y="71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47" y="67"/>
                    <a:pt x="347" y="56"/>
                    <a:pt x="335" y="62"/>
                  </a:cubicBezTo>
                  <a:cubicBezTo>
                    <a:pt x="329" y="64"/>
                    <a:pt x="329" y="64"/>
                    <a:pt x="329" y="64"/>
                  </a:cubicBezTo>
                  <a:cubicBezTo>
                    <a:pt x="329" y="63"/>
                    <a:pt x="329" y="63"/>
                    <a:pt x="329" y="62"/>
                  </a:cubicBezTo>
                  <a:cubicBezTo>
                    <a:pt x="320" y="61"/>
                    <a:pt x="323" y="56"/>
                    <a:pt x="313" y="59"/>
                  </a:cubicBezTo>
                  <a:cubicBezTo>
                    <a:pt x="313" y="59"/>
                    <a:pt x="313" y="59"/>
                    <a:pt x="314" y="58"/>
                  </a:cubicBezTo>
                  <a:cubicBezTo>
                    <a:pt x="308" y="55"/>
                    <a:pt x="302" y="60"/>
                    <a:pt x="298" y="61"/>
                  </a:cubicBezTo>
                  <a:cubicBezTo>
                    <a:pt x="295" y="57"/>
                    <a:pt x="299" y="57"/>
                    <a:pt x="300" y="55"/>
                  </a:cubicBezTo>
                  <a:cubicBezTo>
                    <a:pt x="290" y="52"/>
                    <a:pt x="279" y="58"/>
                    <a:pt x="272" y="62"/>
                  </a:cubicBezTo>
                  <a:cubicBezTo>
                    <a:pt x="266" y="59"/>
                    <a:pt x="266" y="59"/>
                    <a:pt x="266" y="59"/>
                  </a:cubicBezTo>
                  <a:cubicBezTo>
                    <a:pt x="270" y="58"/>
                    <a:pt x="275" y="54"/>
                    <a:pt x="274" y="52"/>
                  </a:cubicBezTo>
                  <a:cubicBezTo>
                    <a:pt x="270" y="53"/>
                    <a:pt x="271" y="54"/>
                    <a:pt x="266" y="53"/>
                  </a:cubicBezTo>
                  <a:cubicBezTo>
                    <a:pt x="267" y="51"/>
                    <a:pt x="269" y="49"/>
                    <a:pt x="272" y="46"/>
                  </a:cubicBezTo>
                  <a:cubicBezTo>
                    <a:pt x="262" y="41"/>
                    <a:pt x="269" y="54"/>
                    <a:pt x="262" y="46"/>
                  </a:cubicBezTo>
                  <a:cubicBezTo>
                    <a:pt x="259" y="46"/>
                    <a:pt x="257" y="50"/>
                    <a:pt x="256" y="52"/>
                  </a:cubicBezTo>
                  <a:cubicBezTo>
                    <a:pt x="250" y="48"/>
                    <a:pt x="250" y="48"/>
                    <a:pt x="250" y="48"/>
                  </a:cubicBezTo>
                  <a:cubicBezTo>
                    <a:pt x="249" y="52"/>
                    <a:pt x="242" y="52"/>
                    <a:pt x="237" y="52"/>
                  </a:cubicBezTo>
                  <a:cubicBezTo>
                    <a:pt x="236" y="53"/>
                    <a:pt x="241" y="56"/>
                    <a:pt x="243" y="55"/>
                  </a:cubicBezTo>
                  <a:cubicBezTo>
                    <a:pt x="242" y="58"/>
                    <a:pt x="237" y="59"/>
                    <a:pt x="234" y="58"/>
                  </a:cubicBezTo>
                  <a:cubicBezTo>
                    <a:pt x="233" y="50"/>
                    <a:pt x="212" y="58"/>
                    <a:pt x="216" y="49"/>
                  </a:cubicBezTo>
                  <a:cubicBezTo>
                    <a:pt x="201" y="51"/>
                    <a:pt x="180" y="50"/>
                    <a:pt x="170" y="53"/>
                  </a:cubicBezTo>
                  <a:cubicBezTo>
                    <a:pt x="167" y="51"/>
                    <a:pt x="161" y="50"/>
                    <a:pt x="165" y="47"/>
                  </a:cubicBezTo>
                  <a:cubicBezTo>
                    <a:pt x="153" y="46"/>
                    <a:pt x="146" y="54"/>
                    <a:pt x="134" y="51"/>
                  </a:cubicBezTo>
                  <a:cubicBezTo>
                    <a:pt x="133" y="50"/>
                    <a:pt x="140" y="52"/>
                    <a:pt x="139" y="49"/>
                  </a:cubicBezTo>
                  <a:cubicBezTo>
                    <a:pt x="132" y="52"/>
                    <a:pt x="125" y="45"/>
                    <a:pt x="113" y="47"/>
                  </a:cubicBezTo>
                  <a:cubicBezTo>
                    <a:pt x="115" y="47"/>
                    <a:pt x="116" y="45"/>
                    <a:pt x="116" y="44"/>
                  </a:cubicBezTo>
                  <a:cubicBezTo>
                    <a:pt x="116" y="46"/>
                    <a:pt x="111" y="47"/>
                    <a:pt x="108" y="48"/>
                  </a:cubicBezTo>
                  <a:cubicBezTo>
                    <a:pt x="106" y="47"/>
                    <a:pt x="110" y="47"/>
                    <a:pt x="110" y="46"/>
                  </a:cubicBezTo>
                  <a:cubicBezTo>
                    <a:pt x="86" y="41"/>
                    <a:pt x="68" y="52"/>
                    <a:pt x="45" y="51"/>
                  </a:cubicBezTo>
                  <a:cubicBezTo>
                    <a:pt x="52" y="51"/>
                    <a:pt x="54" y="46"/>
                    <a:pt x="54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5" y="46"/>
                    <a:pt x="41" y="46"/>
                    <a:pt x="36" y="48"/>
                  </a:cubicBezTo>
                  <a:cubicBezTo>
                    <a:pt x="36" y="47"/>
                    <a:pt x="34" y="46"/>
                    <a:pt x="36" y="45"/>
                  </a:cubicBezTo>
                  <a:cubicBezTo>
                    <a:pt x="23" y="39"/>
                    <a:pt x="16" y="54"/>
                    <a:pt x="0" y="5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18" y="30"/>
                    <a:pt x="14" y="36"/>
                    <a:pt x="13" y="32"/>
                  </a:cubicBezTo>
                  <a:cubicBezTo>
                    <a:pt x="14" y="31"/>
                    <a:pt x="17" y="32"/>
                    <a:pt x="17" y="30"/>
                  </a:cubicBezTo>
                  <a:cubicBezTo>
                    <a:pt x="12" y="28"/>
                    <a:pt x="12" y="31"/>
                    <a:pt x="8" y="32"/>
                  </a:cubicBezTo>
                  <a:cubicBezTo>
                    <a:pt x="18" y="24"/>
                    <a:pt x="36" y="24"/>
                    <a:pt x="46" y="22"/>
                  </a:cubicBezTo>
                  <a:cubicBezTo>
                    <a:pt x="48" y="22"/>
                    <a:pt x="45" y="24"/>
                    <a:pt x="45" y="25"/>
                  </a:cubicBezTo>
                  <a:cubicBezTo>
                    <a:pt x="49" y="25"/>
                    <a:pt x="51" y="27"/>
                    <a:pt x="57" y="26"/>
                  </a:cubicBezTo>
                  <a:cubicBezTo>
                    <a:pt x="60" y="23"/>
                    <a:pt x="54" y="23"/>
                    <a:pt x="52" y="23"/>
                  </a:cubicBezTo>
                  <a:cubicBezTo>
                    <a:pt x="52" y="20"/>
                    <a:pt x="53" y="20"/>
                    <a:pt x="56" y="20"/>
                  </a:cubicBezTo>
                  <a:cubicBezTo>
                    <a:pt x="57" y="24"/>
                    <a:pt x="72" y="22"/>
                    <a:pt x="75" y="26"/>
                  </a:cubicBezTo>
                  <a:cubicBezTo>
                    <a:pt x="90" y="26"/>
                    <a:pt x="73" y="16"/>
                    <a:pt x="88" y="18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101" y="20"/>
                    <a:pt x="112" y="17"/>
                    <a:pt x="122" y="18"/>
                  </a:cubicBezTo>
                  <a:cubicBezTo>
                    <a:pt x="120" y="18"/>
                    <a:pt x="120" y="18"/>
                    <a:pt x="120" y="18"/>
                  </a:cubicBezTo>
                  <a:cubicBezTo>
                    <a:pt x="118" y="20"/>
                    <a:pt x="121" y="22"/>
                    <a:pt x="122" y="23"/>
                  </a:cubicBezTo>
                  <a:cubicBezTo>
                    <a:pt x="129" y="25"/>
                    <a:pt x="136" y="20"/>
                    <a:pt x="140" y="24"/>
                  </a:cubicBezTo>
                  <a:cubicBezTo>
                    <a:pt x="149" y="20"/>
                    <a:pt x="163" y="17"/>
                    <a:pt x="172" y="15"/>
                  </a:cubicBezTo>
                  <a:cubicBezTo>
                    <a:pt x="175" y="21"/>
                    <a:pt x="160" y="19"/>
                    <a:pt x="156" y="23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59" y="23"/>
                    <a:pt x="157" y="25"/>
                    <a:pt x="153" y="28"/>
                  </a:cubicBezTo>
                  <a:cubicBezTo>
                    <a:pt x="161" y="30"/>
                    <a:pt x="164" y="25"/>
                    <a:pt x="171" y="24"/>
                  </a:cubicBezTo>
                  <a:cubicBezTo>
                    <a:pt x="170" y="25"/>
                    <a:pt x="171" y="26"/>
                    <a:pt x="175" y="27"/>
                  </a:cubicBezTo>
                  <a:cubicBezTo>
                    <a:pt x="176" y="23"/>
                    <a:pt x="176" y="23"/>
                    <a:pt x="176" y="23"/>
                  </a:cubicBezTo>
                  <a:cubicBezTo>
                    <a:pt x="176" y="23"/>
                    <a:pt x="176" y="23"/>
                    <a:pt x="177" y="24"/>
                  </a:cubicBezTo>
                  <a:cubicBezTo>
                    <a:pt x="190" y="22"/>
                    <a:pt x="190" y="22"/>
                    <a:pt x="190" y="22"/>
                  </a:cubicBezTo>
                  <a:cubicBezTo>
                    <a:pt x="187" y="20"/>
                    <a:pt x="188" y="17"/>
                    <a:pt x="184" y="17"/>
                  </a:cubicBezTo>
                  <a:cubicBezTo>
                    <a:pt x="185" y="19"/>
                    <a:pt x="182" y="19"/>
                    <a:pt x="179" y="19"/>
                  </a:cubicBezTo>
                  <a:cubicBezTo>
                    <a:pt x="182" y="17"/>
                    <a:pt x="176" y="17"/>
                    <a:pt x="176" y="14"/>
                  </a:cubicBezTo>
                  <a:cubicBezTo>
                    <a:pt x="183" y="15"/>
                    <a:pt x="191" y="15"/>
                    <a:pt x="196" y="14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203" y="19"/>
                    <a:pt x="210" y="17"/>
                    <a:pt x="214" y="19"/>
                  </a:cubicBezTo>
                  <a:cubicBezTo>
                    <a:pt x="213" y="21"/>
                    <a:pt x="213" y="21"/>
                    <a:pt x="213" y="21"/>
                  </a:cubicBezTo>
                  <a:cubicBezTo>
                    <a:pt x="220" y="22"/>
                    <a:pt x="228" y="20"/>
                    <a:pt x="235" y="24"/>
                  </a:cubicBezTo>
                  <a:cubicBezTo>
                    <a:pt x="242" y="21"/>
                    <a:pt x="250" y="18"/>
                    <a:pt x="256" y="14"/>
                  </a:cubicBezTo>
                  <a:cubicBezTo>
                    <a:pt x="260" y="9"/>
                    <a:pt x="276" y="21"/>
                    <a:pt x="284" y="15"/>
                  </a:cubicBezTo>
                  <a:cubicBezTo>
                    <a:pt x="285" y="16"/>
                    <a:pt x="279" y="18"/>
                    <a:pt x="276" y="20"/>
                  </a:cubicBezTo>
                  <a:cubicBezTo>
                    <a:pt x="281" y="21"/>
                    <a:pt x="285" y="15"/>
                    <a:pt x="287" y="20"/>
                  </a:cubicBezTo>
                  <a:cubicBezTo>
                    <a:pt x="275" y="18"/>
                    <a:pt x="287" y="24"/>
                    <a:pt x="282" y="25"/>
                  </a:cubicBezTo>
                  <a:cubicBezTo>
                    <a:pt x="287" y="26"/>
                    <a:pt x="293" y="25"/>
                    <a:pt x="296" y="24"/>
                  </a:cubicBezTo>
                  <a:cubicBezTo>
                    <a:pt x="287" y="23"/>
                    <a:pt x="299" y="17"/>
                    <a:pt x="290" y="19"/>
                  </a:cubicBezTo>
                  <a:cubicBezTo>
                    <a:pt x="297" y="15"/>
                    <a:pt x="307" y="14"/>
                    <a:pt x="315" y="16"/>
                  </a:cubicBezTo>
                  <a:cubicBezTo>
                    <a:pt x="315" y="19"/>
                    <a:pt x="316" y="20"/>
                    <a:pt x="318" y="21"/>
                  </a:cubicBezTo>
                  <a:cubicBezTo>
                    <a:pt x="321" y="18"/>
                    <a:pt x="321" y="18"/>
                    <a:pt x="321" y="18"/>
                  </a:cubicBezTo>
                  <a:cubicBezTo>
                    <a:pt x="325" y="19"/>
                    <a:pt x="314" y="21"/>
                    <a:pt x="321" y="23"/>
                  </a:cubicBezTo>
                  <a:cubicBezTo>
                    <a:pt x="329" y="18"/>
                    <a:pt x="345" y="28"/>
                    <a:pt x="349" y="18"/>
                  </a:cubicBezTo>
                  <a:cubicBezTo>
                    <a:pt x="354" y="23"/>
                    <a:pt x="337" y="21"/>
                    <a:pt x="346" y="27"/>
                  </a:cubicBezTo>
                  <a:cubicBezTo>
                    <a:pt x="340" y="30"/>
                    <a:pt x="333" y="25"/>
                    <a:pt x="331" y="30"/>
                  </a:cubicBezTo>
                  <a:cubicBezTo>
                    <a:pt x="336" y="29"/>
                    <a:pt x="333" y="34"/>
                    <a:pt x="336" y="34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41" y="31"/>
                    <a:pt x="341" y="31"/>
                    <a:pt x="341" y="31"/>
                  </a:cubicBezTo>
                  <a:cubicBezTo>
                    <a:pt x="351" y="28"/>
                    <a:pt x="366" y="31"/>
                    <a:pt x="378" y="32"/>
                  </a:cubicBezTo>
                  <a:cubicBezTo>
                    <a:pt x="389" y="28"/>
                    <a:pt x="397" y="22"/>
                    <a:pt x="409" y="23"/>
                  </a:cubicBezTo>
                  <a:cubicBezTo>
                    <a:pt x="405" y="26"/>
                    <a:pt x="419" y="27"/>
                    <a:pt x="411" y="32"/>
                  </a:cubicBezTo>
                  <a:cubicBezTo>
                    <a:pt x="417" y="35"/>
                    <a:pt x="423" y="32"/>
                    <a:pt x="423" y="30"/>
                  </a:cubicBezTo>
                  <a:cubicBezTo>
                    <a:pt x="418" y="29"/>
                    <a:pt x="421" y="29"/>
                    <a:pt x="417" y="28"/>
                  </a:cubicBezTo>
                  <a:cubicBezTo>
                    <a:pt x="420" y="26"/>
                    <a:pt x="427" y="26"/>
                    <a:pt x="429" y="28"/>
                  </a:cubicBezTo>
                  <a:cubicBezTo>
                    <a:pt x="428" y="28"/>
                    <a:pt x="429" y="29"/>
                    <a:pt x="428" y="29"/>
                  </a:cubicBezTo>
                  <a:cubicBezTo>
                    <a:pt x="434" y="32"/>
                    <a:pt x="431" y="27"/>
                    <a:pt x="436" y="27"/>
                  </a:cubicBezTo>
                  <a:cubicBezTo>
                    <a:pt x="437" y="30"/>
                    <a:pt x="446" y="28"/>
                    <a:pt x="449" y="31"/>
                  </a:cubicBezTo>
                  <a:cubicBezTo>
                    <a:pt x="456" y="26"/>
                    <a:pt x="456" y="26"/>
                    <a:pt x="456" y="26"/>
                  </a:cubicBezTo>
                  <a:cubicBezTo>
                    <a:pt x="452" y="29"/>
                    <a:pt x="461" y="28"/>
                    <a:pt x="462" y="31"/>
                  </a:cubicBezTo>
                  <a:cubicBezTo>
                    <a:pt x="466" y="29"/>
                    <a:pt x="470" y="26"/>
                    <a:pt x="476" y="27"/>
                  </a:cubicBezTo>
                  <a:cubicBezTo>
                    <a:pt x="474" y="29"/>
                    <a:pt x="482" y="30"/>
                    <a:pt x="482" y="34"/>
                  </a:cubicBezTo>
                  <a:cubicBezTo>
                    <a:pt x="492" y="38"/>
                    <a:pt x="501" y="27"/>
                    <a:pt x="510" y="33"/>
                  </a:cubicBezTo>
                  <a:cubicBezTo>
                    <a:pt x="510" y="33"/>
                    <a:pt x="508" y="35"/>
                    <a:pt x="510" y="37"/>
                  </a:cubicBezTo>
                  <a:cubicBezTo>
                    <a:pt x="513" y="36"/>
                    <a:pt x="517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0" y="37"/>
                    <a:pt x="520" y="37"/>
                    <a:pt x="520" y="37"/>
                  </a:cubicBezTo>
                  <a:cubicBezTo>
                    <a:pt x="521" y="37"/>
                    <a:pt x="522" y="36"/>
                    <a:pt x="522" y="36"/>
                  </a:cubicBezTo>
                  <a:cubicBezTo>
                    <a:pt x="527" y="33"/>
                    <a:pt x="529" y="30"/>
                    <a:pt x="538" y="28"/>
                  </a:cubicBezTo>
                  <a:cubicBezTo>
                    <a:pt x="538" y="24"/>
                    <a:pt x="530" y="24"/>
                    <a:pt x="527" y="25"/>
                  </a:cubicBezTo>
                  <a:cubicBezTo>
                    <a:pt x="524" y="29"/>
                    <a:pt x="524" y="29"/>
                    <a:pt x="524" y="29"/>
                  </a:cubicBezTo>
                  <a:cubicBezTo>
                    <a:pt x="522" y="23"/>
                    <a:pt x="516" y="29"/>
                    <a:pt x="515" y="27"/>
                  </a:cubicBezTo>
                  <a:cubicBezTo>
                    <a:pt x="518" y="24"/>
                    <a:pt x="523" y="23"/>
                    <a:pt x="528" y="23"/>
                  </a:cubicBezTo>
                  <a:cubicBezTo>
                    <a:pt x="534" y="22"/>
                    <a:pt x="539" y="22"/>
                    <a:pt x="544" y="21"/>
                  </a:cubicBezTo>
                  <a:cubicBezTo>
                    <a:pt x="539" y="15"/>
                    <a:pt x="528" y="13"/>
                    <a:pt x="518" y="12"/>
                  </a:cubicBezTo>
                  <a:cubicBezTo>
                    <a:pt x="522" y="15"/>
                    <a:pt x="522" y="15"/>
                    <a:pt x="522" y="15"/>
                  </a:cubicBezTo>
                  <a:cubicBezTo>
                    <a:pt x="517" y="14"/>
                    <a:pt x="517" y="14"/>
                    <a:pt x="517" y="14"/>
                  </a:cubicBezTo>
                  <a:cubicBezTo>
                    <a:pt x="521" y="19"/>
                    <a:pt x="521" y="19"/>
                    <a:pt x="521" y="19"/>
                  </a:cubicBezTo>
                  <a:cubicBezTo>
                    <a:pt x="516" y="18"/>
                    <a:pt x="512" y="18"/>
                    <a:pt x="507" y="17"/>
                  </a:cubicBezTo>
                  <a:cubicBezTo>
                    <a:pt x="513" y="18"/>
                    <a:pt x="514" y="24"/>
                    <a:pt x="511" y="22"/>
                  </a:cubicBezTo>
                  <a:cubicBezTo>
                    <a:pt x="506" y="18"/>
                    <a:pt x="505" y="24"/>
                    <a:pt x="500" y="23"/>
                  </a:cubicBezTo>
                  <a:cubicBezTo>
                    <a:pt x="503" y="24"/>
                    <a:pt x="506" y="25"/>
                    <a:pt x="503" y="26"/>
                  </a:cubicBezTo>
                  <a:cubicBezTo>
                    <a:pt x="495" y="21"/>
                    <a:pt x="492" y="24"/>
                    <a:pt x="485" y="18"/>
                  </a:cubicBezTo>
                  <a:cubicBezTo>
                    <a:pt x="485" y="24"/>
                    <a:pt x="474" y="17"/>
                    <a:pt x="472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68" y="26"/>
                    <a:pt x="468" y="26"/>
                    <a:pt x="468" y="26"/>
                  </a:cubicBezTo>
                  <a:cubicBezTo>
                    <a:pt x="461" y="20"/>
                    <a:pt x="475" y="22"/>
                    <a:pt x="464" y="17"/>
                  </a:cubicBezTo>
                  <a:cubicBezTo>
                    <a:pt x="453" y="15"/>
                    <a:pt x="453" y="22"/>
                    <a:pt x="445" y="21"/>
                  </a:cubicBezTo>
                  <a:cubicBezTo>
                    <a:pt x="448" y="18"/>
                    <a:pt x="455" y="15"/>
                    <a:pt x="461" y="16"/>
                  </a:cubicBezTo>
                  <a:cubicBezTo>
                    <a:pt x="458" y="14"/>
                    <a:pt x="458" y="14"/>
                    <a:pt x="458" y="14"/>
                  </a:cubicBezTo>
                  <a:cubicBezTo>
                    <a:pt x="460" y="12"/>
                    <a:pt x="469" y="13"/>
                    <a:pt x="474" y="14"/>
                  </a:cubicBezTo>
                  <a:cubicBezTo>
                    <a:pt x="466" y="18"/>
                    <a:pt x="477" y="16"/>
                    <a:pt x="480" y="20"/>
                  </a:cubicBezTo>
                  <a:cubicBezTo>
                    <a:pt x="481" y="16"/>
                    <a:pt x="476" y="16"/>
                    <a:pt x="482" y="14"/>
                  </a:cubicBezTo>
                  <a:cubicBezTo>
                    <a:pt x="477" y="13"/>
                    <a:pt x="476" y="13"/>
                    <a:pt x="469" y="11"/>
                  </a:cubicBezTo>
                  <a:cubicBezTo>
                    <a:pt x="484" y="14"/>
                    <a:pt x="484" y="0"/>
                    <a:pt x="497" y="4"/>
                  </a:cubicBezTo>
                  <a:cubicBezTo>
                    <a:pt x="491" y="5"/>
                    <a:pt x="498" y="10"/>
                    <a:pt x="499" y="12"/>
                  </a:cubicBezTo>
                  <a:cubicBezTo>
                    <a:pt x="502" y="12"/>
                    <a:pt x="507" y="11"/>
                    <a:pt x="510" y="11"/>
                  </a:cubicBezTo>
                  <a:cubicBezTo>
                    <a:pt x="508" y="5"/>
                    <a:pt x="508" y="5"/>
                    <a:pt x="508" y="5"/>
                  </a:cubicBezTo>
                  <a:cubicBezTo>
                    <a:pt x="516" y="4"/>
                    <a:pt x="517" y="15"/>
                    <a:pt x="527" y="11"/>
                  </a:cubicBezTo>
                  <a:cubicBezTo>
                    <a:pt x="528" y="8"/>
                    <a:pt x="519" y="9"/>
                    <a:pt x="521" y="8"/>
                  </a:cubicBezTo>
                  <a:cubicBezTo>
                    <a:pt x="527" y="7"/>
                    <a:pt x="531" y="9"/>
                    <a:pt x="534" y="12"/>
                  </a:cubicBezTo>
                  <a:cubicBezTo>
                    <a:pt x="538" y="15"/>
                    <a:pt x="541" y="18"/>
                    <a:pt x="546" y="21"/>
                  </a:cubicBezTo>
                  <a:cubicBezTo>
                    <a:pt x="546" y="19"/>
                    <a:pt x="547" y="16"/>
                    <a:pt x="550" y="13"/>
                  </a:cubicBezTo>
                  <a:cubicBezTo>
                    <a:pt x="549" y="16"/>
                    <a:pt x="551" y="18"/>
                    <a:pt x="547" y="20"/>
                  </a:cubicBezTo>
                  <a:cubicBezTo>
                    <a:pt x="549" y="21"/>
                    <a:pt x="550" y="21"/>
                    <a:pt x="552" y="21"/>
                  </a:cubicBezTo>
                  <a:cubicBezTo>
                    <a:pt x="554" y="20"/>
                    <a:pt x="555" y="19"/>
                    <a:pt x="557" y="19"/>
                  </a:cubicBezTo>
                  <a:cubicBezTo>
                    <a:pt x="550" y="16"/>
                    <a:pt x="560" y="14"/>
                    <a:pt x="561" y="13"/>
                  </a:cubicBezTo>
                  <a:cubicBezTo>
                    <a:pt x="565" y="13"/>
                    <a:pt x="560" y="16"/>
                    <a:pt x="558" y="16"/>
                  </a:cubicBezTo>
                  <a:cubicBezTo>
                    <a:pt x="561" y="18"/>
                    <a:pt x="564" y="23"/>
                    <a:pt x="566" y="18"/>
                  </a:cubicBezTo>
                  <a:cubicBezTo>
                    <a:pt x="566" y="21"/>
                    <a:pt x="557" y="26"/>
                    <a:pt x="552" y="27"/>
                  </a:cubicBezTo>
                  <a:cubicBezTo>
                    <a:pt x="555" y="27"/>
                    <a:pt x="555" y="27"/>
                    <a:pt x="555" y="27"/>
                  </a:cubicBezTo>
                  <a:cubicBezTo>
                    <a:pt x="553" y="29"/>
                    <a:pt x="552" y="28"/>
                    <a:pt x="549" y="28"/>
                  </a:cubicBezTo>
                  <a:cubicBezTo>
                    <a:pt x="552" y="31"/>
                    <a:pt x="551" y="33"/>
                    <a:pt x="550" y="36"/>
                  </a:cubicBezTo>
                  <a:cubicBezTo>
                    <a:pt x="550" y="35"/>
                    <a:pt x="551" y="35"/>
                    <a:pt x="550" y="35"/>
                  </a:cubicBezTo>
                  <a:cubicBezTo>
                    <a:pt x="548" y="33"/>
                    <a:pt x="545" y="34"/>
                    <a:pt x="546" y="36"/>
                  </a:cubicBezTo>
                  <a:cubicBezTo>
                    <a:pt x="543" y="40"/>
                    <a:pt x="549" y="39"/>
                    <a:pt x="551" y="42"/>
                  </a:cubicBezTo>
                  <a:cubicBezTo>
                    <a:pt x="556" y="41"/>
                    <a:pt x="556" y="41"/>
                    <a:pt x="556" y="41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78" y="26"/>
                    <a:pt x="581" y="30"/>
                    <a:pt x="586" y="32"/>
                  </a:cubicBezTo>
                  <a:cubicBezTo>
                    <a:pt x="588" y="28"/>
                    <a:pt x="588" y="28"/>
                    <a:pt x="588" y="28"/>
                  </a:cubicBezTo>
                  <a:cubicBezTo>
                    <a:pt x="593" y="29"/>
                    <a:pt x="599" y="31"/>
                    <a:pt x="595" y="35"/>
                  </a:cubicBezTo>
                  <a:cubicBezTo>
                    <a:pt x="595" y="34"/>
                    <a:pt x="594" y="34"/>
                    <a:pt x="593" y="34"/>
                  </a:cubicBezTo>
                  <a:cubicBezTo>
                    <a:pt x="592" y="35"/>
                    <a:pt x="592" y="35"/>
                    <a:pt x="592" y="35"/>
                  </a:cubicBezTo>
                  <a:cubicBezTo>
                    <a:pt x="592" y="36"/>
                    <a:pt x="591" y="36"/>
                    <a:pt x="591" y="36"/>
                  </a:cubicBezTo>
                  <a:cubicBezTo>
                    <a:pt x="598" y="35"/>
                    <a:pt x="602" y="34"/>
                    <a:pt x="602" y="34"/>
                  </a:cubicBezTo>
                  <a:cubicBezTo>
                    <a:pt x="591" y="39"/>
                    <a:pt x="601" y="41"/>
                    <a:pt x="599" y="48"/>
                  </a:cubicBezTo>
                  <a:cubicBezTo>
                    <a:pt x="610" y="46"/>
                    <a:pt x="610" y="46"/>
                    <a:pt x="610" y="46"/>
                  </a:cubicBezTo>
                  <a:cubicBezTo>
                    <a:pt x="603" y="44"/>
                    <a:pt x="610" y="43"/>
                    <a:pt x="612" y="42"/>
                  </a:cubicBezTo>
                  <a:cubicBezTo>
                    <a:pt x="613" y="46"/>
                    <a:pt x="621" y="43"/>
                    <a:pt x="625" y="43"/>
                  </a:cubicBezTo>
                  <a:cubicBezTo>
                    <a:pt x="624" y="44"/>
                    <a:pt x="624" y="44"/>
                    <a:pt x="624" y="44"/>
                  </a:cubicBezTo>
                  <a:cubicBezTo>
                    <a:pt x="628" y="46"/>
                    <a:pt x="634" y="45"/>
                    <a:pt x="638" y="45"/>
                  </a:cubicBezTo>
                  <a:cubicBezTo>
                    <a:pt x="638" y="43"/>
                    <a:pt x="644" y="37"/>
                    <a:pt x="647" y="33"/>
                  </a:cubicBezTo>
                  <a:cubicBezTo>
                    <a:pt x="639" y="31"/>
                    <a:pt x="644" y="30"/>
                    <a:pt x="643" y="28"/>
                  </a:cubicBezTo>
                  <a:cubicBezTo>
                    <a:pt x="644" y="28"/>
                    <a:pt x="646" y="28"/>
                    <a:pt x="646" y="28"/>
                  </a:cubicBezTo>
                  <a:cubicBezTo>
                    <a:pt x="647" y="26"/>
                    <a:pt x="644" y="26"/>
                    <a:pt x="644" y="25"/>
                  </a:cubicBezTo>
                  <a:cubicBezTo>
                    <a:pt x="636" y="26"/>
                    <a:pt x="628" y="26"/>
                    <a:pt x="624" y="32"/>
                  </a:cubicBezTo>
                  <a:cubicBezTo>
                    <a:pt x="627" y="34"/>
                    <a:pt x="629" y="29"/>
                    <a:pt x="631" y="31"/>
                  </a:cubicBezTo>
                  <a:cubicBezTo>
                    <a:pt x="627" y="35"/>
                    <a:pt x="622" y="34"/>
                    <a:pt x="616" y="33"/>
                  </a:cubicBezTo>
                  <a:cubicBezTo>
                    <a:pt x="614" y="30"/>
                    <a:pt x="614" y="30"/>
                    <a:pt x="614" y="30"/>
                  </a:cubicBezTo>
                  <a:cubicBezTo>
                    <a:pt x="607" y="32"/>
                    <a:pt x="607" y="32"/>
                    <a:pt x="607" y="32"/>
                  </a:cubicBezTo>
                  <a:cubicBezTo>
                    <a:pt x="610" y="30"/>
                    <a:pt x="608" y="26"/>
                    <a:pt x="615" y="26"/>
                  </a:cubicBezTo>
                  <a:cubicBezTo>
                    <a:pt x="614" y="23"/>
                    <a:pt x="608" y="27"/>
                    <a:pt x="604" y="25"/>
                  </a:cubicBezTo>
                  <a:cubicBezTo>
                    <a:pt x="602" y="30"/>
                    <a:pt x="602" y="30"/>
                    <a:pt x="602" y="30"/>
                  </a:cubicBezTo>
                  <a:cubicBezTo>
                    <a:pt x="603" y="27"/>
                    <a:pt x="594" y="26"/>
                    <a:pt x="600" y="23"/>
                  </a:cubicBezTo>
                  <a:cubicBezTo>
                    <a:pt x="611" y="20"/>
                    <a:pt x="611" y="20"/>
                    <a:pt x="611" y="20"/>
                  </a:cubicBezTo>
                  <a:cubicBezTo>
                    <a:pt x="608" y="17"/>
                    <a:pt x="608" y="17"/>
                    <a:pt x="608" y="17"/>
                  </a:cubicBezTo>
                  <a:cubicBezTo>
                    <a:pt x="617" y="17"/>
                    <a:pt x="617" y="17"/>
                    <a:pt x="617" y="17"/>
                  </a:cubicBezTo>
                  <a:cubicBezTo>
                    <a:pt x="615" y="19"/>
                    <a:pt x="615" y="19"/>
                    <a:pt x="615" y="19"/>
                  </a:cubicBezTo>
                  <a:cubicBezTo>
                    <a:pt x="629" y="16"/>
                    <a:pt x="619" y="28"/>
                    <a:pt x="633" y="23"/>
                  </a:cubicBezTo>
                  <a:cubicBezTo>
                    <a:pt x="638" y="18"/>
                    <a:pt x="643" y="18"/>
                    <a:pt x="652" y="19"/>
                  </a:cubicBezTo>
                  <a:cubicBezTo>
                    <a:pt x="645" y="20"/>
                    <a:pt x="651" y="23"/>
                    <a:pt x="649" y="26"/>
                  </a:cubicBezTo>
                  <a:cubicBezTo>
                    <a:pt x="655" y="28"/>
                    <a:pt x="658" y="24"/>
                    <a:pt x="661" y="22"/>
                  </a:cubicBezTo>
                  <a:cubicBezTo>
                    <a:pt x="663" y="25"/>
                    <a:pt x="664" y="27"/>
                    <a:pt x="658" y="27"/>
                  </a:cubicBezTo>
                  <a:cubicBezTo>
                    <a:pt x="657" y="33"/>
                    <a:pt x="666" y="26"/>
                    <a:pt x="666" y="32"/>
                  </a:cubicBezTo>
                  <a:cubicBezTo>
                    <a:pt x="686" y="33"/>
                    <a:pt x="683" y="14"/>
                    <a:pt x="707" y="23"/>
                  </a:cubicBezTo>
                  <a:cubicBezTo>
                    <a:pt x="706" y="25"/>
                    <a:pt x="706" y="25"/>
                    <a:pt x="706" y="25"/>
                  </a:cubicBezTo>
                  <a:cubicBezTo>
                    <a:pt x="721" y="23"/>
                    <a:pt x="730" y="27"/>
                    <a:pt x="744" y="27"/>
                  </a:cubicBezTo>
                  <a:cubicBezTo>
                    <a:pt x="755" y="35"/>
                    <a:pt x="755" y="35"/>
                    <a:pt x="755" y="35"/>
                  </a:cubicBezTo>
                  <a:cubicBezTo>
                    <a:pt x="752" y="35"/>
                    <a:pt x="745" y="39"/>
                    <a:pt x="748" y="42"/>
                  </a:cubicBezTo>
                  <a:cubicBezTo>
                    <a:pt x="743" y="35"/>
                    <a:pt x="737" y="37"/>
                    <a:pt x="732" y="33"/>
                  </a:cubicBezTo>
                  <a:cubicBezTo>
                    <a:pt x="731" y="34"/>
                    <a:pt x="733" y="36"/>
                    <a:pt x="734" y="37"/>
                  </a:cubicBezTo>
                  <a:cubicBezTo>
                    <a:pt x="730" y="36"/>
                    <a:pt x="729" y="33"/>
                    <a:pt x="724" y="34"/>
                  </a:cubicBezTo>
                  <a:cubicBezTo>
                    <a:pt x="724" y="35"/>
                    <a:pt x="729" y="37"/>
                    <a:pt x="725" y="38"/>
                  </a:cubicBezTo>
                  <a:cubicBezTo>
                    <a:pt x="719" y="33"/>
                    <a:pt x="719" y="33"/>
                    <a:pt x="719" y="33"/>
                  </a:cubicBezTo>
                  <a:cubicBezTo>
                    <a:pt x="711" y="34"/>
                    <a:pt x="714" y="42"/>
                    <a:pt x="705" y="40"/>
                  </a:cubicBezTo>
                  <a:cubicBezTo>
                    <a:pt x="707" y="36"/>
                    <a:pt x="711" y="32"/>
                    <a:pt x="715" y="31"/>
                  </a:cubicBezTo>
                  <a:cubicBezTo>
                    <a:pt x="710" y="30"/>
                    <a:pt x="721" y="30"/>
                    <a:pt x="717" y="27"/>
                  </a:cubicBezTo>
                  <a:cubicBezTo>
                    <a:pt x="710" y="32"/>
                    <a:pt x="707" y="27"/>
                    <a:pt x="698" y="30"/>
                  </a:cubicBezTo>
                  <a:cubicBezTo>
                    <a:pt x="699" y="29"/>
                    <a:pt x="700" y="28"/>
                    <a:pt x="702" y="28"/>
                  </a:cubicBezTo>
                  <a:cubicBezTo>
                    <a:pt x="690" y="25"/>
                    <a:pt x="690" y="25"/>
                    <a:pt x="690" y="25"/>
                  </a:cubicBezTo>
                  <a:cubicBezTo>
                    <a:pt x="692" y="28"/>
                    <a:pt x="679" y="28"/>
                    <a:pt x="680" y="32"/>
                  </a:cubicBezTo>
                  <a:cubicBezTo>
                    <a:pt x="693" y="35"/>
                    <a:pt x="689" y="32"/>
                    <a:pt x="704" y="36"/>
                  </a:cubicBezTo>
                  <a:cubicBezTo>
                    <a:pt x="700" y="36"/>
                    <a:pt x="694" y="40"/>
                    <a:pt x="691" y="44"/>
                  </a:cubicBezTo>
                  <a:cubicBezTo>
                    <a:pt x="691" y="44"/>
                    <a:pt x="691" y="44"/>
                    <a:pt x="691" y="44"/>
                  </a:cubicBezTo>
                  <a:cubicBezTo>
                    <a:pt x="688" y="48"/>
                    <a:pt x="690" y="49"/>
                    <a:pt x="690" y="57"/>
                  </a:cubicBezTo>
                  <a:cubicBezTo>
                    <a:pt x="697" y="52"/>
                    <a:pt x="701" y="57"/>
                    <a:pt x="709" y="54"/>
                  </a:cubicBezTo>
                  <a:cubicBezTo>
                    <a:pt x="711" y="50"/>
                    <a:pt x="705" y="49"/>
                    <a:pt x="701" y="49"/>
                  </a:cubicBezTo>
                  <a:cubicBezTo>
                    <a:pt x="708" y="47"/>
                    <a:pt x="708" y="47"/>
                    <a:pt x="708" y="47"/>
                  </a:cubicBezTo>
                  <a:cubicBezTo>
                    <a:pt x="707" y="49"/>
                    <a:pt x="707" y="49"/>
                    <a:pt x="707" y="49"/>
                  </a:cubicBezTo>
                  <a:cubicBezTo>
                    <a:pt x="713" y="50"/>
                    <a:pt x="719" y="51"/>
                    <a:pt x="725" y="52"/>
                  </a:cubicBezTo>
                  <a:cubicBezTo>
                    <a:pt x="721" y="52"/>
                    <a:pt x="720" y="54"/>
                    <a:pt x="718" y="56"/>
                  </a:cubicBezTo>
                  <a:cubicBezTo>
                    <a:pt x="720" y="56"/>
                    <a:pt x="722" y="58"/>
                    <a:pt x="725" y="59"/>
                  </a:cubicBezTo>
                  <a:cubicBezTo>
                    <a:pt x="725" y="55"/>
                    <a:pt x="725" y="52"/>
                    <a:pt x="727" y="53"/>
                  </a:cubicBezTo>
                  <a:cubicBezTo>
                    <a:pt x="739" y="55"/>
                    <a:pt x="745" y="59"/>
                    <a:pt x="749" y="64"/>
                  </a:cubicBezTo>
                  <a:cubicBezTo>
                    <a:pt x="750" y="64"/>
                    <a:pt x="750" y="64"/>
                    <a:pt x="750" y="64"/>
                  </a:cubicBezTo>
                  <a:cubicBezTo>
                    <a:pt x="749" y="60"/>
                    <a:pt x="759" y="58"/>
                    <a:pt x="764" y="55"/>
                  </a:cubicBezTo>
                  <a:cubicBezTo>
                    <a:pt x="763" y="59"/>
                    <a:pt x="770" y="58"/>
                    <a:pt x="773" y="61"/>
                  </a:cubicBezTo>
                  <a:cubicBezTo>
                    <a:pt x="775" y="57"/>
                    <a:pt x="774" y="49"/>
                    <a:pt x="770" y="45"/>
                  </a:cubicBezTo>
                  <a:cubicBezTo>
                    <a:pt x="762" y="48"/>
                    <a:pt x="765" y="49"/>
                    <a:pt x="760" y="54"/>
                  </a:cubicBezTo>
                  <a:cubicBezTo>
                    <a:pt x="756" y="55"/>
                    <a:pt x="751" y="56"/>
                    <a:pt x="747" y="56"/>
                  </a:cubicBezTo>
                  <a:cubicBezTo>
                    <a:pt x="750" y="53"/>
                    <a:pt x="750" y="53"/>
                    <a:pt x="750" y="53"/>
                  </a:cubicBezTo>
                  <a:cubicBezTo>
                    <a:pt x="744" y="50"/>
                    <a:pt x="737" y="55"/>
                    <a:pt x="738" y="50"/>
                  </a:cubicBezTo>
                  <a:cubicBezTo>
                    <a:pt x="742" y="47"/>
                    <a:pt x="748" y="50"/>
                    <a:pt x="751" y="47"/>
                  </a:cubicBezTo>
                  <a:cubicBezTo>
                    <a:pt x="747" y="44"/>
                    <a:pt x="747" y="44"/>
                    <a:pt x="747" y="44"/>
                  </a:cubicBezTo>
                  <a:cubicBezTo>
                    <a:pt x="756" y="40"/>
                    <a:pt x="751" y="50"/>
                    <a:pt x="760" y="47"/>
                  </a:cubicBezTo>
                  <a:cubicBezTo>
                    <a:pt x="758" y="43"/>
                    <a:pt x="761" y="47"/>
                    <a:pt x="766" y="45"/>
                  </a:cubicBezTo>
                  <a:cubicBezTo>
                    <a:pt x="763" y="42"/>
                    <a:pt x="749" y="44"/>
                    <a:pt x="753" y="37"/>
                  </a:cubicBezTo>
                  <a:cubicBezTo>
                    <a:pt x="758" y="35"/>
                    <a:pt x="768" y="48"/>
                    <a:pt x="775" y="42"/>
                  </a:cubicBezTo>
                  <a:cubicBezTo>
                    <a:pt x="775" y="43"/>
                    <a:pt x="775" y="43"/>
                    <a:pt x="775" y="43"/>
                  </a:cubicBezTo>
                  <a:cubicBezTo>
                    <a:pt x="784" y="45"/>
                    <a:pt x="788" y="42"/>
                    <a:pt x="793" y="40"/>
                  </a:cubicBezTo>
                  <a:cubicBezTo>
                    <a:pt x="796" y="44"/>
                    <a:pt x="803" y="42"/>
                    <a:pt x="807" y="43"/>
                  </a:cubicBezTo>
                  <a:cubicBezTo>
                    <a:pt x="807" y="45"/>
                    <a:pt x="807" y="45"/>
                    <a:pt x="807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0" y="45"/>
                    <a:pt x="810" y="45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09" y="46"/>
                    <a:pt x="809" y="46"/>
                  </a:cubicBezTo>
                  <a:cubicBezTo>
                    <a:pt x="808" y="46"/>
                    <a:pt x="808" y="46"/>
                    <a:pt x="807" y="45"/>
                  </a:cubicBezTo>
                  <a:cubicBezTo>
                    <a:pt x="805" y="44"/>
                    <a:pt x="803" y="43"/>
                    <a:pt x="800" y="43"/>
                  </a:cubicBezTo>
                  <a:cubicBezTo>
                    <a:pt x="800" y="47"/>
                    <a:pt x="800" y="47"/>
                    <a:pt x="800" y="47"/>
                  </a:cubicBezTo>
                  <a:cubicBezTo>
                    <a:pt x="795" y="40"/>
                    <a:pt x="789" y="47"/>
                    <a:pt x="784" y="49"/>
                  </a:cubicBezTo>
                  <a:cubicBezTo>
                    <a:pt x="791" y="47"/>
                    <a:pt x="803" y="54"/>
                    <a:pt x="807" y="47"/>
                  </a:cubicBezTo>
                  <a:cubicBezTo>
                    <a:pt x="808" y="49"/>
                    <a:pt x="809" y="51"/>
                    <a:pt x="808" y="52"/>
                  </a:cubicBezTo>
                  <a:cubicBezTo>
                    <a:pt x="809" y="52"/>
                    <a:pt x="809" y="51"/>
                    <a:pt x="809" y="51"/>
                  </a:cubicBezTo>
                  <a:cubicBezTo>
                    <a:pt x="809" y="51"/>
                    <a:pt x="809" y="51"/>
                    <a:pt x="810" y="51"/>
                  </a:cubicBezTo>
                  <a:cubicBezTo>
                    <a:pt x="811" y="52"/>
                    <a:pt x="811" y="54"/>
                    <a:pt x="809" y="56"/>
                  </a:cubicBezTo>
                  <a:cubicBezTo>
                    <a:pt x="808" y="56"/>
                    <a:pt x="808" y="57"/>
                    <a:pt x="807" y="57"/>
                  </a:cubicBezTo>
                  <a:cubicBezTo>
                    <a:pt x="807" y="58"/>
                    <a:pt x="807" y="58"/>
                    <a:pt x="806" y="58"/>
                  </a:cubicBezTo>
                  <a:cubicBezTo>
                    <a:pt x="805" y="58"/>
                    <a:pt x="805" y="58"/>
                    <a:pt x="804" y="58"/>
                  </a:cubicBezTo>
                  <a:cubicBezTo>
                    <a:pt x="803" y="57"/>
                    <a:pt x="803" y="56"/>
                    <a:pt x="803" y="55"/>
                  </a:cubicBezTo>
                  <a:cubicBezTo>
                    <a:pt x="800" y="56"/>
                    <a:pt x="797" y="59"/>
                    <a:pt x="790" y="56"/>
                  </a:cubicBezTo>
                  <a:cubicBezTo>
                    <a:pt x="794" y="55"/>
                    <a:pt x="794" y="55"/>
                    <a:pt x="794" y="55"/>
                  </a:cubicBezTo>
                  <a:cubicBezTo>
                    <a:pt x="786" y="53"/>
                    <a:pt x="778" y="53"/>
                    <a:pt x="774" y="56"/>
                  </a:cubicBezTo>
                  <a:cubicBezTo>
                    <a:pt x="780" y="58"/>
                    <a:pt x="786" y="60"/>
                    <a:pt x="792" y="61"/>
                  </a:cubicBezTo>
                  <a:cubicBezTo>
                    <a:pt x="800" y="64"/>
                    <a:pt x="800" y="64"/>
                    <a:pt x="800" y="64"/>
                  </a:cubicBezTo>
                  <a:cubicBezTo>
                    <a:pt x="805" y="65"/>
                    <a:pt x="805" y="65"/>
                    <a:pt x="805" y="65"/>
                  </a:cubicBezTo>
                  <a:cubicBezTo>
                    <a:pt x="806" y="65"/>
                    <a:pt x="806" y="65"/>
                    <a:pt x="806" y="65"/>
                  </a:cubicBezTo>
                  <a:cubicBezTo>
                    <a:pt x="807" y="65"/>
                    <a:pt x="807" y="65"/>
                    <a:pt x="807" y="65"/>
                  </a:cubicBezTo>
                  <a:cubicBezTo>
                    <a:pt x="813" y="57"/>
                    <a:pt x="819" y="54"/>
                    <a:pt x="823" y="47"/>
                  </a:cubicBezTo>
                  <a:cubicBezTo>
                    <a:pt x="833" y="48"/>
                    <a:pt x="847" y="51"/>
                    <a:pt x="854" y="58"/>
                  </a:cubicBezTo>
                  <a:cubicBezTo>
                    <a:pt x="853" y="59"/>
                    <a:pt x="853" y="59"/>
                    <a:pt x="853" y="59"/>
                  </a:cubicBezTo>
                  <a:cubicBezTo>
                    <a:pt x="856" y="62"/>
                    <a:pt x="860" y="64"/>
                    <a:pt x="864" y="65"/>
                  </a:cubicBezTo>
                  <a:cubicBezTo>
                    <a:pt x="867" y="69"/>
                    <a:pt x="859" y="67"/>
                    <a:pt x="861" y="69"/>
                  </a:cubicBezTo>
                  <a:cubicBezTo>
                    <a:pt x="866" y="71"/>
                    <a:pt x="871" y="73"/>
                    <a:pt x="876" y="75"/>
                  </a:cubicBezTo>
                  <a:cubicBezTo>
                    <a:pt x="873" y="78"/>
                    <a:pt x="862" y="71"/>
                    <a:pt x="857" y="68"/>
                  </a:cubicBezTo>
                  <a:cubicBezTo>
                    <a:pt x="858" y="69"/>
                    <a:pt x="860" y="69"/>
                    <a:pt x="860" y="68"/>
                  </a:cubicBezTo>
                  <a:cubicBezTo>
                    <a:pt x="857" y="66"/>
                    <a:pt x="852" y="65"/>
                    <a:pt x="848" y="64"/>
                  </a:cubicBezTo>
                  <a:cubicBezTo>
                    <a:pt x="843" y="63"/>
                    <a:pt x="840" y="61"/>
                    <a:pt x="840" y="58"/>
                  </a:cubicBezTo>
                  <a:cubicBezTo>
                    <a:pt x="836" y="58"/>
                    <a:pt x="847" y="57"/>
                    <a:pt x="837" y="53"/>
                  </a:cubicBezTo>
                  <a:cubicBezTo>
                    <a:pt x="831" y="48"/>
                    <a:pt x="827" y="53"/>
                    <a:pt x="826" y="54"/>
                  </a:cubicBezTo>
                  <a:cubicBezTo>
                    <a:pt x="825" y="56"/>
                    <a:pt x="835" y="60"/>
                    <a:pt x="831" y="61"/>
                  </a:cubicBezTo>
                  <a:cubicBezTo>
                    <a:pt x="836" y="63"/>
                    <a:pt x="839" y="61"/>
                    <a:pt x="845" y="66"/>
                  </a:cubicBezTo>
                  <a:cubicBezTo>
                    <a:pt x="840" y="64"/>
                    <a:pt x="831" y="65"/>
                    <a:pt x="830" y="61"/>
                  </a:cubicBezTo>
                  <a:cubicBezTo>
                    <a:pt x="818" y="62"/>
                    <a:pt x="817" y="72"/>
                    <a:pt x="822" y="74"/>
                  </a:cubicBezTo>
                  <a:cubicBezTo>
                    <a:pt x="822" y="72"/>
                    <a:pt x="826" y="72"/>
                    <a:pt x="829" y="72"/>
                  </a:cubicBezTo>
                  <a:cubicBezTo>
                    <a:pt x="833" y="73"/>
                    <a:pt x="835" y="72"/>
                    <a:pt x="829" y="68"/>
                  </a:cubicBezTo>
                  <a:cubicBezTo>
                    <a:pt x="836" y="66"/>
                    <a:pt x="847" y="70"/>
                    <a:pt x="856" y="72"/>
                  </a:cubicBezTo>
                  <a:cubicBezTo>
                    <a:pt x="855" y="73"/>
                    <a:pt x="855" y="73"/>
                    <a:pt x="855" y="73"/>
                  </a:cubicBezTo>
                  <a:cubicBezTo>
                    <a:pt x="858" y="74"/>
                    <a:pt x="862" y="76"/>
                    <a:pt x="865" y="77"/>
                  </a:cubicBezTo>
                  <a:cubicBezTo>
                    <a:pt x="863" y="77"/>
                    <a:pt x="860" y="77"/>
                    <a:pt x="858" y="78"/>
                  </a:cubicBezTo>
                  <a:cubicBezTo>
                    <a:pt x="864" y="79"/>
                    <a:pt x="869" y="80"/>
                    <a:pt x="875" y="82"/>
                  </a:cubicBezTo>
                  <a:cubicBezTo>
                    <a:pt x="865" y="80"/>
                    <a:pt x="878" y="87"/>
                    <a:pt x="880" y="92"/>
                  </a:cubicBezTo>
                  <a:cubicBezTo>
                    <a:pt x="883" y="90"/>
                    <a:pt x="890" y="93"/>
                    <a:pt x="886" y="87"/>
                  </a:cubicBezTo>
                  <a:cubicBezTo>
                    <a:pt x="882" y="81"/>
                    <a:pt x="882" y="86"/>
                    <a:pt x="877" y="82"/>
                  </a:cubicBezTo>
                  <a:cubicBezTo>
                    <a:pt x="880" y="83"/>
                    <a:pt x="883" y="83"/>
                    <a:pt x="887" y="84"/>
                  </a:cubicBezTo>
                  <a:cubicBezTo>
                    <a:pt x="887" y="85"/>
                    <a:pt x="887" y="85"/>
                    <a:pt x="887" y="85"/>
                  </a:cubicBezTo>
                  <a:cubicBezTo>
                    <a:pt x="890" y="85"/>
                    <a:pt x="892" y="86"/>
                    <a:pt x="895" y="86"/>
                  </a:cubicBezTo>
                  <a:cubicBezTo>
                    <a:pt x="899" y="91"/>
                    <a:pt x="896" y="92"/>
                    <a:pt x="894" y="92"/>
                  </a:cubicBezTo>
                  <a:cubicBezTo>
                    <a:pt x="892" y="93"/>
                    <a:pt x="891" y="93"/>
                    <a:pt x="898" y="98"/>
                  </a:cubicBezTo>
                  <a:cubicBezTo>
                    <a:pt x="901" y="93"/>
                    <a:pt x="901" y="93"/>
                    <a:pt x="901" y="93"/>
                  </a:cubicBezTo>
                  <a:cubicBezTo>
                    <a:pt x="906" y="99"/>
                    <a:pt x="911" y="107"/>
                    <a:pt x="914" y="115"/>
                  </a:cubicBezTo>
                  <a:cubicBezTo>
                    <a:pt x="936" y="168"/>
                    <a:pt x="936" y="168"/>
                    <a:pt x="936" y="168"/>
                  </a:cubicBezTo>
                  <a:cubicBezTo>
                    <a:pt x="896" y="187"/>
                    <a:pt x="896" y="187"/>
                    <a:pt x="896" y="187"/>
                  </a:cubicBezTo>
                  <a:cubicBezTo>
                    <a:pt x="888" y="190"/>
                    <a:pt x="883" y="192"/>
                    <a:pt x="878" y="193"/>
                  </a:cubicBezTo>
                  <a:cubicBezTo>
                    <a:pt x="874" y="195"/>
                    <a:pt x="870" y="196"/>
                    <a:pt x="868" y="198"/>
                  </a:cubicBezTo>
                  <a:cubicBezTo>
                    <a:pt x="869" y="194"/>
                    <a:pt x="868" y="189"/>
                    <a:pt x="863" y="188"/>
                  </a:cubicBezTo>
                  <a:cubicBezTo>
                    <a:pt x="867" y="187"/>
                    <a:pt x="875" y="184"/>
                    <a:pt x="881" y="180"/>
                  </a:cubicBezTo>
                  <a:cubicBezTo>
                    <a:pt x="882" y="180"/>
                    <a:pt x="881" y="182"/>
                    <a:pt x="878" y="185"/>
                  </a:cubicBezTo>
                  <a:cubicBezTo>
                    <a:pt x="876" y="188"/>
                    <a:pt x="873" y="190"/>
                    <a:pt x="870" y="191"/>
                  </a:cubicBezTo>
                  <a:cubicBezTo>
                    <a:pt x="873" y="195"/>
                    <a:pt x="876" y="192"/>
                    <a:pt x="880" y="189"/>
                  </a:cubicBezTo>
                  <a:cubicBezTo>
                    <a:pt x="883" y="186"/>
                    <a:pt x="886" y="182"/>
                    <a:pt x="889" y="186"/>
                  </a:cubicBezTo>
                  <a:cubicBezTo>
                    <a:pt x="891" y="185"/>
                    <a:pt x="893" y="184"/>
                    <a:pt x="894" y="184"/>
                  </a:cubicBezTo>
                  <a:cubicBezTo>
                    <a:pt x="933" y="162"/>
                    <a:pt x="933" y="162"/>
                    <a:pt x="933" y="162"/>
                  </a:cubicBezTo>
                  <a:cubicBezTo>
                    <a:pt x="911" y="117"/>
                    <a:pt x="911" y="117"/>
                    <a:pt x="911" y="117"/>
                  </a:cubicBezTo>
                  <a:cubicBezTo>
                    <a:pt x="906" y="108"/>
                    <a:pt x="902" y="106"/>
                    <a:pt x="898" y="104"/>
                  </a:cubicBezTo>
                  <a:cubicBezTo>
                    <a:pt x="894" y="102"/>
                    <a:pt x="891" y="100"/>
                    <a:pt x="886" y="92"/>
                  </a:cubicBezTo>
                  <a:cubicBezTo>
                    <a:pt x="883" y="95"/>
                    <a:pt x="881" y="90"/>
                    <a:pt x="878" y="92"/>
                  </a:cubicBezTo>
                  <a:cubicBezTo>
                    <a:pt x="878" y="97"/>
                    <a:pt x="882" y="100"/>
                    <a:pt x="887" y="105"/>
                  </a:cubicBezTo>
                  <a:cubicBezTo>
                    <a:pt x="892" y="110"/>
                    <a:pt x="898" y="116"/>
                    <a:pt x="900" y="123"/>
                  </a:cubicBezTo>
                  <a:cubicBezTo>
                    <a:pt x="899" y="122"/>
                    <a:pt x="898" y="120"/>
                    <a:pt x="897" y="120"/>
                  </a:cubicBezTo>
                  <a:cubicBezTo>
                    <a:pt x="897" y="121"/>
                    <a:pt x="898" y="123"/>
                    <a:pt x="898" y="124"/>
                  </a:cubicBezTo>
                  <a:cubicBezTo>
                    <a:pt x="914" y="157"/>
                    <a:pt x="914" y="157"/>
                    <a:pt x="914" y="157"/>
                  </a:cubicBezTo>
                  <a:cubicBezTo>
                    <a:pt x="886" y="172"/>
                    <a:pt x="886" y="172"/>
                    <a:pt x="886" y="172"/>
                  </a:cubicBezTo>
                  <a:cubicBezTo>
                    <a:pt x="881" y="175"/>
                    <a:pt x="879" y="177"/>
                    <a:pt x="875" y="180"/>
                  </a:cubicBezTo>
                  <a:cubicBezTo>
                    <a:pt x="876" y="180"/>
                    <a:pt x="876" y="180"/>
                    <a:pt x="876" y="180"/>
                  </a:cubicBezTo>
                  <a:cubicBezTo>
                    <a:pt x="870" y="187"/>
                    <a:pt x="870" y="179"/>
                    <a:pt x="865" y="179"/>
                  </a:cubicBezTo>
                  <a:cubicBezTo>
                    <a:pt x="864" y="181"/>
                    <a:pt x="858" y="182"/>
                    <a:pt x="860" y="184"/>
                  </a:cubicBezTo>
                  <a:cubicBezTo>
                    <a:pt x="857" y="184"/>
                    <a:pt x="854" y="184"/>
                    <a:pt x="851" y="184"/>
                  </a:cubicBezTo>
                  <a:cubicBezTo>
                    <a:pt x="853" y="188"/>
                    <a:pt x="853" y="188"/>
                    <a:pt x="853" y="188"/>
                  </a:cubicBezTo>
                  <a:cubicBezTo>
                    <a:pt x="849" y="190"/>
                    <a:pt x="847" y="187"/>
                    <a:pt x="845" y="191"/>
                  </a:cubicBezTo>
                  <a:cubicBezTo>
                    <a:pt x="846" y="195"/>
                    <a:pt x="846" y="195"/>
                    <a:pt x="846" y="195"/>
                  </a:cubicBezTo>
                  <a:cubicBezTo>
                    <a:pt x="856" y="193"/>
                    <a:pt x="856" y="193"/>
                    <a:pt x="856" y="193"/>
                  </a:cubicBezTo>
                  <a:cubicBezTo>
                    <a:pt x="852" y="196"/>
                    <a:pt x="856" y="197"/>
                    <a:pt x="851" y="200"/>
                  </a:cubicBezTo>
                  <a:cubicBezTo>
                    <a:pt x="856" y="193"/>
                    <a:pt x="846" y="199"/>
                    <a:pt x="844" y="196"/>
                  </a:cubicBezTo>
                  <a:cubicBezTo>
                    <a:pt x="841" y="200"/>
                    <a:pt x="841" y="200"/>
                    <a:pt x="841" y="200"/>
                  </a:cubicBezTo>
                  <a:cubicBezTo>
                    <a:pt x="841" y="198"/>
                    <a:pt x="841" y="198"/>
                    <a:pt x="841" y="198"/>
                  </a:cubicBezTo>
                  <a:cubicBezTo>
                    <a:pt x="838" y="197"/>
                    <a:pt x="838" y="201"/>
                    <a:pt x="835" y="202"/>
                  </a:cubicBezTo>
                  <a:cubicBezTo>
                    <a:pt x="840" y="203"/>
                    <a:pt x="843" y="204"/>
                    <a:pt x="848" y="199"/>
                  </a:cubicBezTo>
                  <a:cubicBezTo>
                    <a:pt x="845" y="203"/>
                    <a:pt x="838" y="209"/>
                    <a:pt x="836" y="209"/>
                  </a:cubicBezTo>
                  <a:cubicBezTo>
                    <a:pt x="832" y="213"/>
                    <a:pt x="829" y="211"/>
                    <a:pt x="825" y="212"/>
                  </a:cubicBezTo>
                  <a:cubicBezTo>
                    <a:pt x="831" y="207"/>
                    <a:pt x="817" y="201"/>
                    <a:pt x="833" y="198"/>
                  </a:cubicBezTo>
                  <a:cubicBezTo>
                    <a:pt x="833" y="199"/>
                    <a:pt x="832" y="199"/>
                    <a:pt x="831" y="199"/>
                  </a:cubicBezTo>
                  <a:cubicBezTo>
                    <a:pt x="835" y="203"/>
                    <a:pt x="840" y="195"/>
                    <a:pt x="843" y="192"/>
                  </a:cubicBezTo>
                  <a:cubicBezTo>
                    <a:pt x="841" y="189"/>
                    <a:pt x="844" y="187"/>
                    <a:pt x="838" y="188"/>
                  </a:cubicBezTo>
                  <a:cubicBezTo>
                    <a:pt x="840" y="189"/>
                    <a:pt x="835" y="196"/>
                    <a:pt x="829" y="196"/>
                  </a:cubicBezTo>
                  <a:cubicBezTo>
                    <a:pt x="827" y="189"/>
                    <a:pt x="827" y="189"/>
                    <a:pt x="827" y="189"/>
                  </a:cubicBezTo>
                  <a:cubicBezTo>
                    <a:pt x="819" y="191"/>
                    <a:pt x="819" y="191"/>
                    <a:pt x="819" y="191"/>
                  </a:cubicBezTo>
                  <a:cubicBezTo>
                    <a:pt x="820" y="191"/>
                    <a:pt x="820" y="191"/>
                    <a:pt x="820" y="191"/>
                  </a:cubicBezTo>
                  <a:cubicBezTo>
                    <a:pt x="815" y="188"/>
                    <a:pt x="812" y="195"/>
                    <a:pt x="806" y="195"/>
                  </a:cubicBezTo>
                  <a:cubicBezTo>
                    <a:pt x="803" y="198"/>
                    <a:pt x="788" y="202"/>
                    <a:pt x="797" y="206"/>
                  </a:cubicBezTo>
                  <a:cubicBezTo>
                    <a:pt x="790" y="204"/>
                    <a:pt x="789" y="211"/>
                    <a:pt x="784" y="214"/>
                  </a:cubicBezTo>
                  <a:cubicBezTo>
                    <a:pt x="791" y="214"/>
                    <a:pt x="791" y="214"/>
                    <a:pt x="791" y="214"/>
                  </a:cubicBezTo>
                  <a:cubicBezTo>
                    <a:pt x="786" y="221"/>
                    <a:pt x="787" y="217"/>
                    <a:pt x="785" y="227"/>
                  </a:cubicBezTo>
                  <a:cubicBezTo>
                    <a:pt x="783" y="225"/>
                    <a:pt x="782" y="224"/>
                    <a:pt x="782" y="222"/>
                  </a:cubicBezTo>
                  <a:cubicBezTo>
                    <a:pt x="777" y="224"/>
                    <a:pt x="772" y="226"/>
                    <a:pt x="768" y="229"/>
                  </a:cubicBezTo>
                  <a:cubicBezTo>
                    <a:pt x="763" y="231"/>
                    <a:pt x="761" y="234"/>
                    <a:pt x="761" y="237"/>
                  </a:cubicBezTo>
                  <a:cubicBezTo>
                    <a:pt x="759" y="239"/>
                    <a:pt x="757" y="238"/>
                    <a:pt x="755" y="237"/>
                  </a:cubicBezTo>
                  <a:cubicBezTo>
                    <a:pt x="754" y="237"/>
                    <a:pt x="753" y="237"/>
                    <a:pt x="752" y="237"/>
                  </a:cubicBezTo>
                  <a:cubicBezTo>
                    <a:pt x="752" y="237"/>
                    <a:pt x="752" y="237"/>
                    <a:pt x="752" y="237"/>
                  </a:cubicBezTo>
                  <a:cubicBezTo>
                    <a:pt x="751" y="237"/>
                    <a:pt x="753" y="239"/>
                    <a:pt x="749" y="236"/>
                  </a:cubicBezTo>
                  <a:cubicBezTo>
                    <a:pt x="748" y="235"/>
                    <a:pt x="748" y="235"/>
                    <a:pt x="748" y="235"/>
                  </a:cubicBezTo>
                  <a:cubicBezTo>
                    <a:pt x="746" y="233"/>
                    <a:pt x="746" y="233"/>
                    <a:pt x="746" y="233"/>
                  </a:cubicBezTo>
                  <a:cubicBezTo>
                    <a:pt x="746" y="233"/>
                    <a:pt x="745" y="233"/>
                    <a:pt x="744" y="232"/>
                  </a:cubicBezTo>
                  <a:cubicBezTo>
                    <a:pt x="743" y="232"/>
                    <a:pt x="742" y="231"/>
                    <a:pt x="741" y="230"/>
                  </a:cubicBezTo>
                  <a:cubicBezTo>
                    <a:pt x="740" y="230"/>
                    <a:pt x="743" y="231"/>
                    <a:pt x="744" y="232"/>
                  </a:cubicBezTo>
                  <a:cubicBezTo>
                    <a:pt x="745" y="233"/>
                    <a:pt x="745" y="233"/>
                    <a:pt x="744" y="232"/>
                  </a:cubicBezTo>
                  <a:cubicBezTo>
                    <a:pt x="742" y="231"/>
                    <a:pt x="742" y="231"/>
                    <a:pt x="742" y="231"/>
                  </a:cubicBezTo>
                  <a:cubicBezTo>
                    <a:pt x="742" y="231"/>
                    <a:pt x="740" y="230"/>
                    <a:pt x="739" y="230"/>
                  </a:cubicBezTo>
                  <a:cubicBezTo>
                    <a:pt x="738" y="229"/>
                    <a:pt x="738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3" y="221"/>
                    <a:pt x="736" y="218"/>
                    <a:pt x="739" y="214"/>
                  </a:cubicBezTo>
                  <a:cubicBezTo>
                    <a:pt x="740" y="212"/>
                    <a:pt x="742" y="209"/>
                    <a:pt x="744" y="205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4" y="204"/>
                  </a:cubicBezTo>
                  <a:cubicBezTo>
                    <a:pt x="744" y="204"/>
                    <a:pt x="744" y="204"/>
                    <a:pt x="745" y="205"/>
                  </a:cubicBezTo>
                  <a:cubicBezTo>
                    <a:pt x="745" y="205"/>
                    <a:pt x="745" y="206"/>
                    <a:pt x="744" y="208"/>
                  </a:cubicBezTo>
                  <a:cubicBezTo>
                    <a:pt x="744" y="208"/>
                    <a:pt x="743" y="207"/>
                    <a:pt x="743" y="207"/>
                  </a:cubicBezTo>
                  <a:cubicBezTo>
                    <a:pt x="743" y="207"/>
                    <a:pt x="743" y="206"/>
                    <a:pt x="741" y="209"/>
                  </a:cubicBezTo>
                  <a:cubicBezTo>
                    <a:pt x="740" y="212"/>
                    <a:pt x="739" y="214"/>
                    <a:pt x="738" y="215"/>
                  </a:cubicBezTo>
                  <a:cubicBezTo>
                    <a:pt x="733" y="222"/>
                    <a:pt x="730" y="224"/>
                    <a:pt x="729" y="225"/>
                  </a:cubicBezTo>
                  <a:cubicBezTo>
                    <a:pt x="730" y="224"/>
                    <a:pt x="725" y="227"/>
                    <a:pt x="729" y="224"/>
                  </a:cubicBezTo>
                  <a:cubicBezTo>
                    <a:pt x="727" y="226"/>
                    <a:pt x="727" y="226"/>
                    <a:pt x="727" y="226"/>
                  </a:cubicBezTo>
                  <a:cubicBezTo>
                    <a:pt x="727" y="226"/>
                    <a:pt x="727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37" y="229"/>
                    <a:pt x="740" y="230"/>
                  </a:cubicBezTo>
                  <a:cubicBezTo>
                    <a:pt x="740" y="230"/>
                    <a:pt x="740" y="230"/>
                    <a:pt x="739" y="230"/>
                  </a:cubicBezTo>
                  <a:cubicBezTo>
                    <a:pt x="737" y="229"/>
                    <a:pt x="737" y="229"/>
                    <a:pt x="737" y="229"/>
                  </a:cubicBezTo>
                  <a:cubicBezTo>
                    <a:pt x="737" y="229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40" y="229"/>
                    <a:pt x="749" y="235"/>
                    <a:pt x="741" y="230"/>
                  </a:cubicBezTo>
                  <a:cubicBezTo>
                    <a:pt x="740" y="230"/>
                    <a:pt x="741" y="230"/>
                    <a:pt x="741" y="230"/>
                  </a:cubicBezTo>
                  <a:cubicBezTo>
                    <a:pt x="741" y="230"/>
                    <a:pt x="741" y="230"/>
                    <a:pt x="741" y="230"/>
                  </a:cubicBezTo>
                  <a:cubicBezTo>
                    <a:pt x="740" y="230"/>
                    <a:pt x="740" y="230"/>
                    <a:pt x="740" y="230"/>
                  </a:cubicBezTo>
                  <a:cubicBezTo>
                    <a:pt x="739" y="230"/>
                    <a:pt x="739" y="229"/>
                    <a:pt x="738" y="229"/>
                  </a:cubicBezTo>
                  <a:cubicBezTo>
                    <a:pt x="738" y="229"/>
                    <a:pt x="737" y="229"/>
                    <a:pt x="737" y="229"/>
                  </a:cubicBezTo>
                  <a:cubicBezTo>
                    <a:pt x="736" y="228"/>
                    <a:pt x="736" y="228"/>
                    <a:pt x="736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24" y="223"/>
                    <a:pt x="732" y="227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7" y="226"/>
                  </a:cubicBezTo>
                  <a:cubicBezTo>
                    <a:pt x="726" y="226"/>
                    <a:pt x="727" y="227"/>
                    <a:pt x="732" y="222"/>
                  </a:cubicBezTo>
                  <a:cubicBezTo>
                    <a:pt x="730" y="224"/>
                    <a:pt x="727" y="226"/>
                    <a:pt x="727" y="226"/>
                  </a:cubicBezTo>
                  <a:cubicBezTo>
                    <a:pt x="726" y="226"/>
                    <a:pt x="727" y="226"/>
                    <a:pt x="727" y="226"/>
                  </a:cubicBezTo>
                  <a:cubicBezTo>
                    <a:pt x="727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5" y="223"/>
                    <a:pt x="736" y="229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5" y="228"/>
                    <a:pt x="735" y="228"/>
                    <a:pt x="735" y="228"/>
                  </a:cubicBezTo>
                  <a:cubicBezTo>
                    <a:pt x="736" y="229"/>
                    <a:pt x="725" y="223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9" y="226"/>
                    <a:pt x="729" y="226"/>
                    <a:pt x="729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8" y="226"/>
                    <a:pt x="728" y="226"/>
                  </a:cubicBezTo>
                  <a:cubicBezTo>
                    <a:pt x="728" y="226"/>
                    <a:pt x="727" y="226"/>
                    <a:pt x="727" y="226"/>
                  </a:cubicBezTo>
                  <a:cubicBezTo>
                    <a:pt x="727" y="226"/>
                    <a:pt x="726" y="226"/>
                    <a:pt x="727" y="226"/>
                  </a:cubicBezTo>
                  <a:cubicBezTo>
                    <a:pt x="727" y="226"/>
                    <a:pt x="729" y="225"/>
                    <a:pt x="731" y="223"/>
                  </a:cubicBezTo>
                  <a:cubicBezTo>
                    <a:pt x="730" y="224"/>
                    <a:pt x="730" y="224"/>
                    <a:pt x="730" y="224"/>
                  </a:cubicBezTo>
                  <a:cubicBezTo>
                    <a:pt x="732" y="222"/>
                    <a:pt x="734" y="221"/>
                    <a:pt x="735" y="219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6" y="217"/>
                    <a:pt x="736" y="217"/>
                    <a:pt x="736" y="217"/>
                  </a:cubicBezTo>
                  <a:cubicBezTo>
                    <a:pt x="737" y="217"/>
                    <a:pt x="738" y="217"/>
                    <a:pt x="739" y="216"/>
                  </a:cubicBezTo>
                  <a:cubicBezTo>
                    <a:pt x="741" y="214"/>
                    <a:pt x="743" y="211"/>
                    <a:pt x="746" y="211"/>
                  </a:cubicBezTo>
                  <a:cubicBezTo>
                    <a:pt x="745" y="208"/>
                    <a:pt x="746" y="206"/>
                    <a:pt x="747" y="204"/>
                  </a:cubicBezTo>
                  <a:cubicBezTo>
                    <a:pt x="748" y="202"/>
                    <a:pt x="749" y="200"/>
                    <a:pt x="748" y="199"/>
                  </a:cubicBezTo>
                  <a:cubicBezTo>
                    <a:pt x="751" y="199"/>
                    <a:pt x="754" y="201"/>
                    <a:pt x="753" y="206"/>
                  </a:cubicBezTo>
                  <a:cubicBezTo>
                    <a:pt x="748" y="207"/>
                    <a:pt x="748" y="209"/>
                    <a:pt x="748" y="210"/>
                  </a:cubicBezTo>
                  <a:cubicBezTo>
                    <a:pt x="747" y="212"/>
                    <a:pt x="747" y="213"/>
                    <a:pt x="742" y="215"/>
                  </a:cubicBezTo>
                  <a:cubicBezTo>
                    <a:pt x="743" y="216"/>
                    <a:pt x="742" y="218"/>
                    <a:pt x="741" y="219"/>
                  </a:cubicBezTo>
                  <a:cubicBezTo>
                    <a:pt x="740" y="221"/>
                    <a:pt x="740" y="223"/>
                    <a:pt x="742" y="224"/>
                  </a:cubicBezTo>
                  <a:cubicBezTo>
                    <a:pt x="749" y="222"/>
                    <a:pt x="742" y="219"/>
                    <a:pt x="748" y="219"/>
                  </a:cubicBezTo>
                  <a:cubicBezTo>
                    <a:pt x="748" y="219"/>
                    <a:pt x="749" y="220"/>
                    <a:pt x="748" y="221"/>
                  </a:cubicBezTo>
                  <a:cubicBezTo>
                    <a:pt x="752" y="219"/>
                    <a:pt x="752" y="223"/>
                    <a:pt x="756" y="220"/>
                  </a:cubicBezTo>
                  <a:cubicBezTo>
                    <a:pt x="755" y="221"/>
                    <a:pt x="755" y="221"/>
                    <a:pt x="755" y="221"/>
                  </a:cubicBezTo>
                  <a:cubicBezTo>
                    <a:pt x="759" y="225"/>
                    <a:pt x="760" y="218"/>
                    <a:pt x="764" y="222"/>
                  </a:cubicBezTo>
                  <a:cubicBezTo>
                    <a:pt x="763" y="218"/>
                    <a:pt x="767" y="219"/>
                    <a:pt x="770" y="217"/>
                  </a:cubicBezTo>
                  <a:cubicBezTo>
                    <a:pt x="766" y="215"/>
                    <a:pt x="764" y="209"/>
                    <a:pt x="757" y="208"/>
                  </a:cubicBezTo>
                  <a:cubicBezTo>
                    <a:pt x="756" y="211"/>
                    <a:pt x="756" y="213"/>
                    <a:pt x="752" y="214"/>
                  </a:cubicBezTo>
                  <a:cubicBezTo>
                    <a:pt x="757" y="214"/>
                    <a:pt x="757" y="214"/>
                    <a:pt x="757" y="214"/>
                  </a:cubicBezTo>
                  <a:cubicBezTo>
                    <a:pt x="756" y="215"/>
                    <a:pt x="755" y="215"/>
                    <a:pt x="754" y="216"/>
                  </a:cubicBezTo>
                  <a:cubicBezTo>
                    <a:pt x="753" y="215"/>
                    <a:pt x="751" y="214"/>
                    <a:pt x="750" y="213"/>
                  </a:cubicBezTo>
                  <a:cubicBezTo>
                    <a:pt x="756" y="212"/>
                    <a:pt x="754" y="208"/>
                    <a:pt x="757" y="205"/>
                  </a:cubicBezTo>
                  <a:cubicBezTo>
                    <a:pt x="762" y="208"/>
                    <a:pt x="762" y="205"/>
                    <a:pt x="765" y="207"/>
                  </a:cubicBezTo>
                  <a:cubicBezTo>
                    <a:pt x="764" y="209"/>
                    <a:pt x="767" y="211"/>
                    <a:pt x="770" y="214"/>
                  </a:cubicBezTo>
                  <a:cubicBezTo>
                    <a:pt x="774" y="216"/>
                    <a:pt x="779" y="218"/>
                    <a:pt x="782" y="219"/>
                  </a:cubicBezTo>
                  <a:cubicBezTo>
                    <a:pt x="781" y="219"/>
                    <a:pt x="780" y="219"/>
                    <a:pt x="779" y="219"/>
                  </a:cubicBezTo>
                  <a:cubicBezTo>
                    <a:pt x="774" y="222"/>
                    <a:pt x="782" y="223"/>
                    <a:pt x="783" y="224"/>
                  </a:cubicBezTo>
                  <a:cubicBezTo>
                    <a:pt x="787" y="222"/>
                    <a:pt x="787" y="222"/>
                    <a:pt x="787" y="222"/>
                  </a:cubicBezTo>
                  <a:cubicBezTo>
                    <a:pt x="786" y="223"/>
                    <a:pt x="785" y="224"/>
                    <a:pt x="786" y="224"/>
                  </a:cubicBezTo>
                  <a:cubicBezTo>
                    <a:pt x="792" y="224"/>
                    <a:pt x="792" y="219"/>
                    <a:pt x="797" y="218"/>
                  </a:cubicBezTo>
                  <a:cubicBezTo>
                    <a:pt x="797" y="221"/>
                    <a:pt x="793" y="225"/>
                    <a:pt x="796" y="226"/>
                  </a:cubicBezTo>
                  <a:cubicBezTo>
                    <a:pt x="797" y="228"/>
                    <a:pt x="801" y="235"/>
                    <a:pt x="808" y="232"/>
                  </a:cubicBezTo>
                  <a:cubicBezTo>
                    <a:pt x="808" y="231"/>
                    <a:pt x="810" y="231"/>
                    <a:pt x="812" y="230"/>
                  </a:cubicBezTo>
                  <a:cubicBezTo>
                    <a:pt x="812" y="230"/>
                    <a:pt x="812" y="230"/>
                    <a:pt x="812" y="231"/>
                  </a:cubicBezTo>
                  <a:cubicBezTo>
                    <a:pt x="817" y="233"/>
                    <a:pt x="817" y="233"/>
                    <a:pt x="817" y="233"/>
                  </a:cubicBezTo>
                  <a:cubicBezTo>
                    <a:pt x="812" y="238"/>
                    <a:pt x="808" y="231"/>
                    <a:pt x="804" y="236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00" y="240"/>
                    <a:pt x="796" y="242"/>
                    <a:pt x="794" y="244"/>
                  </a:cubicBezTo>
                  <a:cubicBezTo>
                    <a:pt x="799" y="245"/>
                    <a:pt x="800" y="244"/>
                    <a:pt x="806" y="243"/>
                  </a:cubicBezTo>
                  <a:cubicBezTo>
                    <a:pt x="806" y="246"/>
                    <a:pt x="802" y="248"/>
                    <a:pt x="802" y="248"/>
                  </a:cubicBezTo>
                  <a:cubicBezTo>
                    <a:pt x="803" y="245"/>
                    <a:pt x="803" y="245"/>
                    <a:pt x="803" y="245"/>
                  </a:cubicBezTo>
                  <a:cubicBezTo>
                    <a:pt x="796" y="242"/>
                    <a:pt x="793" y="249"/>
                    <a:pt x="784" y="248"/>
                  </a:cubicBezTo>
                  <a:cubicBezTo>
                    <a:pt x="783" y="248"/>
                    <a:pt x="784" y="248"/>
                    <a:pt x="784" y="247"/>
                  </a:cubicBezTo>
                  <a:cubicBezTo>
                    <a:pt x="777" y="251"/>
                    <a:pt x="771" y="245"/>
                    <a:pt x="764" y="249"/>
                  </a:cubicBezTo>
                  <a:cubicBezTo>
                    <a:pt x="766" y="247"/>
                    <a:pt x="766" y="247"/>
                    <a:pt x="766" y="247"/>
                  </a:cubicBezTo>
                  <a:cubicBezTo>
                    <a:pt x="762" y="249"/>
                    <a:pt x="752" y="252"/>
                    <a:pt x="742" y="254"/>
                  </a:cubicBezTo>
                  <a:cubicBezTo>
                    <a:pt x="742" y="256"/>
                    <a:pt x="742" y="256"/>
                    <a:pt x="742" y="256"/>
                  </a:cubicBezTo>
                  <a:cubicBezTo>
                    <a:pt x="743" y="257"/>
                    <a:pt x="739" y="256"/>
                    <a:pt x="738" y="255"/>
                  </a:cubicBezTo>
                  <a:cubicBezTo>
                    <a:pt x="738" y="255"/>
                    <a:pt x="738" y="255"/>
                    <a:pt x="738" y="255"/>
                  </a:cubicBezTo>
                  <a:cubicBezTo>
                    <a:pt x="732" y="256"/>
                    <a:pt x="727" y="256"/>
                    <a:pt x="722" y="255"/>
                  </a:cubicBezTo>
                  <a:cubicBezTo>
                    <a:pt x="723" y="257"/>
                    <a:pt x="725" y="258"/>
                    <a:pt x="727" y="259"/>
                  </a:cubicBezTo>
                  <a:cubicBezTo>
                    <a:pt x="729" y="258"/>
                    <a:pt x="738" y="262"/>
                    <a:pt x="737" y="257"/>
                  </a:cubicBezTo>
                  <a:cubicBezTo>
                    <a:pt x="741" y="261"/>
                    <a:pt x="748" y="259"/>
                    <a:pt x="751" y="261"/>
                  </a:cubicBezTo>
                  <a:cubicBezTo>
                    <a:pt x="746" y="257"/>
                    <a:pt x="755" y="257"/>
                    <a:pt x="756" y="255"/>
                  </a:cubicBezTo>
                  <a:cubicBezTo>
                    <a:pt x="757" y="258"/>
                    <a:pt x="764" y="256"/>
                    <a:pt x="763" y="259"/>
                  </a:cubicBezTo>
                  <a:cubicBezTo>
                    <a:pt x="764" y="260"/>
                    <a:pt x="760" y="256"/>
                    <a:pt x="758" y="258"/>
                  </a:cubicBezTo>
                  <a:cubicBezTo>
                    <a:pt x="752" y="261"/>
                    <a:pt x="768" y="263"/>
                    <a:pt x="760" y="265"/>
                  </a:cubicBezTo>
                  <a:cubicBezTo>
                    <a:pt x="769" y="263"/>
                    <a:pt x="781" y="265"/>
                    <a:pt x="790" y="262"/>
                  </a:cubicBezTo>
                  <a:cubicBezTo>
                    <a:pt x="785" y="260"/>
                    <a:pt x="785" y="260"/>
                    <a:pt x="785" y="260"/>
                  </a:cubicBezTo>
                  <a:cubicBezTo>
                    <a:pt x="789" y="261"/>
                    <a:pt x="798" y="260"/>
                    <a:pt x="798" y="262"/>
                  </a:cubicBezTo>
                  <a:cubicBezTo>
                    <a:pt x="796" y="263"/>
                    <a:pt x="792" y="263"/>
                    <a:pt x="788" y="263"/>
                  </a:cubicBezTo>
                  <a:cubicBezTo>
                    <a:pt x="788" y="267"/>
                    <a:pt x="797" y="263"/>
                    <a:pt x="798" y="266"/>
                  </a:cubicBezTo>
                  <a:cubicBezTo>
                    <a:pt x="801" y="264"/>
                    <a:pt x="805" y="261"/>
                    <a:pt x="809" y="259"/>
                  </a:cubicBezTo>
                  <a:cubicBezTo>
                    <a:pt x="804" y="259"/>
                    <a:pt x="804" y="259"/>
                    <a:pt x="804" y="259"/>
                  </a:cubicBezTo>
                  <a:cubicBezTo>
                    <a:pt x="807" y="256"/>
                    <a:pt x="817" y="259"/>
                    <a:pt x="824" y="260"/>
                  </a:cubicBezTo>
                  <a:cubicBezTo>
                    <a:pt x="820" y="266"/>
                    <a:pt x="813" y="260"/>
                    <a:pt x="805" y="262"/>
                  </a:cubicBezTo>
                  <a:cubicBezTo>
                    <a:pt x="800" y="265"/>
                    <a:pt x="809" y="268"/>
                    <a:pt x="803" y="269"/>
                  </a:cubicBezTo>
                  <a:cubicBezTo>
                    <a:pt x="805" y="271"/>
                    <a:pt x="808" y="271"/>
                    <a:pt x="810" y="269"/>
                  </a:cubicBezTo>
                  <a:cubicBezTo>
                    <a:pt x="812" y="270"/>
                    <a:pt x="812" y="270"/>
                    <a:pt x="812" y="270"/>
                  </a:cubicBezTo>
                  <a:cubicBezTo>
                    <a:pt x="807" y="275"/>
                    <a:pt x="797" y="274"/>
                    <a:pt x="789" y="279"/>
                  </a:cubicBezTo>
                  <a:cubicBezTo>
                    <a:pt x="790" y="278"/>
                    <a:pt x="790" y="277"/>
                    <a:pt x="791" y="277"/>
                  </a:cubicBezTo>
                  <a:cubicBezTo>
                    <a:pt x="785" y="275"/>
                    <a:pt x="780" y="274"/>
                    <a:pt x="774" y="275"/>
                  </a:cubicBezTo>
                  <a:cubicBezTo>
                    <a:pt x="777" y="277"/>
                    <a:pt x="778" y="276"/>
                    <a:pt x="780" y="276"/>
                  </a:cubicBezTo>
                  <a:cubicBezTo>
                    <a:pt x="780" y="277"/>
                    <a:pt x="775" y="277"/>
                    <a:pt x="772" y="279"/>
                  </a:cubicBezTo>
                  <a:cubicBezTo>
                    <a:pt x="778" y="280"/>
                    <a:pt x="773" y="282"/>
                    <a:pt x="776" y="283"/>
                  </a:cubicBezTo>
                  <a:cubicBezTo>
                    <a:pt x="773" y="284"/>
                    <a:pt x="770" y="283"/>
                    <a:pt x="766" y="282"/>
                  </a:cubicBezTo>
                  <a:cubicBezTo>
                    <a:pt x="764" y="280"/>
                    <a:pt x="768" y="280"/>
                    <a:pt x="768" y="277"/>
                  </a:cubicBezTo>
                  <a:cubicBezTo>
                    <a:pt x="763" y="278"/>
                    <a:pt x="762" y="272"/>
                    <a:pt x="756" y="274"/>
                  </a:cubicBezTo>
                  <a:cubicBezTo>
                    <a:pt x="764" y="276"/>
                    <a:pt x="753" y="280"/>
                    <a:pt x="749" y="281"/>
                  </a:cubicBezTo>
                  <a:cubicBezTo>
                    <a:pt x="751" y="281"/>
                    <a:pt x="751" y="281"/>
                    <a:pt x="751" y="281"/>
                  </a:cubicBezTo>
                  <a:cubicBezTo>
                    <a:pt x="747" y="284"/>
                    <a:pt x="745" y="284"/>
                    <a:pt x="743" y="280"/>
                  </a:cubicBezTo>
                  <a:cubicBezTo>
                    <a:pt x="747" y="280"/>
                    <a:pt x="751" y="281"/>
                    <a:pt x="750" y="278"/>
                  </a:cubicBezTo>
                  <a:cubicBezTo>
                    <a:pt x="748" y="278"/>
                    <a:pt x="745" y="278"/>
                    <a:pt x="742" y="278"/>
                  </a:cubicBezTo>
                  <a:cubicBezTo>
                    <a:pt x="745" y="276"/>
                    <a:pt x="745" y="276"/>
                    <a:pt x="745" y="276"/>
                  </a:cubicBezTo>
                  <a:cubicBezTo>
                    <a:pt x="741" y="276"/>
                    <a:pt x="737" y="275"/>
                    <a:pt x="733" y="274"/>
                  </a:cubicBezTo>
                  <a:cubicBezTo>
                    <a:pt x="730" y="276"/>
                    <a:pt x="726" y="279"/>
                    <a:pt x="722" y="282"/>
                  </a:cubicBezTo>
                  <a:cubicBezTo>
                    <a:pt x="720" y="279"/>
                    <a:pt x="714" y="279"/>
                    <a:pt x="709" y="278"/>
                  </a:cubicBezTo>
                  <a:cubicBezTo>
                    <a:pt x="710" y="278"/>
                    <a:pt x="711" y="278"/>
                    <a:pt x="712" y="278"/>
                  </a:cubicBezTo>
                  <a:cubicBezTo>
                    <a:pt x="708" y="275"/>
                    <a:pt x="702" y="272"/>
                    <a:pt x="695" y="267"/>
                  </a:cubicBezTo>
                  <a:cubicBezTo>
                    <a:pt x="691" y="264"/>
                    <a:pt x="688" y="261"/>
                    <a:pt x="685" y="257"/>
                  </a:cubicBezTo>
                  <a:cubicBezTo>
                    <a:pt x="682" y="254"/>
                    <a:pt x="680" y="252"/>
                    <a:pt x="679" y="251"/>
                  </a:cubicBezTo>
                  <a:cubicBezTo>
                    <a:pt x="678" y="248"/>
                    <a:pt x="681" y="252"/>
                    <a:pt x="686" y="256"/>
                  </a:cubicBezTo>
                  <a:cubicBezTo>
                    <a:pt x="688" y="258"/>
                    <a:pt x="691" y="260"/>
                    <a:pt x="693" y="261"/>
                  </a:cubicBezTo>
                  <a:cubicBezTo>
                    <a:pt x="696" y="262"/>
                    <a:pt x="698" y="263"/>
                    <a:pt x="700" y="264"/>
                  </a:cubicBezTo>
                  <a:cubicBezTo>
                    <a:pt x="704" y="265"/>
                    <a:pt x="707" y="265"/>
                    <a:pt x="706" y="263"/>
                  </a:cubicBezTo>
                  <a:cubicBezTo>
                    <a:pt x="706" y="262"/>
                    <a:pt x="704" y="261"/>
                    <a:pt x="702" y="259"/>
                  </a:cubicBezTo>
                  <a:cubicBezTo>
                    <a:pt x="699" y="256"/>
                    <a:pt x="695" y="253"/>
                    <a:pt x="691" y="245"/>
                  </a:cubicBezTo>
                  <a:cubicBezTo>
                    <a:pt x="687" y="239"/>
                    <a:pt x="686" y="234"/>
                    <a:pt x="685" y="230"/>
                  </a:cubicBezTo>
                  <a:cubicBezTo>
                    <a:pt x="684" y="228"/>
                    <a:pt x="684" y="227"/>
                    <a:pt x="683" y="226"/>
                  </a:cubicBezTo>
                  <a:cubicBezTo>
                    <a:pt x="683" y="225"/>
                    <a:pt x="682" y="224"/>
                    <a:pt x="682" y="223"/>
                  </a:cubicBezTo>
                  <a:cubicBezTo>
                    <a:pt x="682" y="222"/>
                    <a:pt x="681" y="221"/>
                    <a:pt x="681" y="221"/>
                  </a:cubicBezTo>
                  <a:cubicBezTo>
                    <a:pt x="680" y="221"/>
                    <a:pt x="680" y="221"/>
                    <a:pt x="680" y="221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0"/>
                    <a:pt x="679" y="220"/>
                    <a:pt x="679" y="220"/>
                  </a:cubicBezTo>
                  <a:cubicBezTo>
                    <a:pt x="679" y="221"/>
                    <a:pt x="680" y="213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6"/>
                    <a:pt x="679" y="216"/>
                    <a:pt x="679" y="216"/>
                  </a:cubicBezTo>
                  <a:cubicBezTo>
                    <a:pt x="679" y="214"/>
                    <a:pt x="678" y="212"/>
                    <a:pt x="678" y="209"/>
                  </a:cubicBezTo>
                  <a:cubicBezTo>
                    <a:pt x="678" y="209"/>
                    <a:pt x="679" y="210"/>
                    <a:pt x="680" y="209"/>
                  </a:cubicBezTo>
                  <a:cubicBezTo>
                    <a:pt x="682" y="204"/>
                    <a:pt x="682" y="202"/>
                    <a:pt x="683" y="199"/>
                  </a:cubicBezTo>
                  <a:cubicBezTo>
                    <a:pt x="683" y="197"/>
                    <a:pt x="683" y="194"/>
                    <a:pt x="685" y="191"/>
                  </a:cubicBezTo>
                  <a:cubicBezTo>
                    <a:pt x="683" y="193"/>
                    <a:pt x="681" y="195"/>
                    <a:pt x="679" y="198"/>
                  </a:cubicBezTo>
                  <a:cubicBezTo>
                    <a:pt x="678" y="201"/>
                    <a:pt x="677" y="204"/>
                    <a:pt x="677" y="206"/>
                  </a:cubicBezTo>
                  <a:cubicBezTo>
                    <a:pt x="676" y="203"/>
                    <a:pt x="678" y="198"/>
                    <a:pt x="681" y="194"/>
                  </a:cubicBezTo>
                  <a:cubicBezTo>
                    <a:pt x="684" y="189"/>
                    <a:pt x="687" y="186"/>
                    <a:pt x="688" y="183"/>
                  </a:cubicBezTo>
                  <a:cubicBezTo>
                    <a:pt x="688" y="187"/>
                    <a:pt x="690" y="185"/>
                    <a:pt x="693" y="182"/>
                  </a:cubicBezTo>
                  <a:cubicBezTo>
                    <a:pt x="696" y="180"/>
                    <a:pt x="698" y="177"/>
                    <a:pt x="697" y="180"/>
                  </a:cubicBezTo>
                  <a:cubicBezTo>
                    <a:pt x="703" y="177"/>
                    <a:pt x="707" y="173"/>
                    <a:pt x="710" y="169"/>
                  </a:cubicBezTo>
                  <a:cubicBezTo>
                    <a:pt x="714" y="166"/>
                    <a:pt x="716" y="162"/>
                    <a:pt x="717" y="159"/>
                  </a:cubicBezTo>
                  <a:cubicBezTo>
                    <a:pt x="721" y="160"/>
                    <a:pt x="724" y="158"/>
                    <a:pt x="726" y="156"/>
                  </a:cubicBezTo>
                  <a:cubicBezTo>
                    <a:pt x="729" y="154"/>
                    <a:pt x="732" y="151"/>
                    <a:pt x="737" y="151"/>
                  </a:cubicBezTo>
                  <a:cubicBezTo>
                    <a:pt x="735" y="151"/>
                    <a:pt x="733" y="153"/>
                    <a:pt x="731" y="154"/>
                  </a:cubicBezTo>
                  <a:cubicBezTo>
                    <a:pt x="728" y="160"/>
                    <a:pt x="741" y="151"/>
                    <a:pt x="735" y="158"/>
                  </a:cubicBezTo>
                  <a:cubicBezTo>
                    <a:pt x="736" y="156"/>
                    <a:pt x="734" y="156"/>
                    <a:pt x="733" y="157"/>
                  </a:cubicBezTo>
                  <a:cubicBezTo>
                    <a:pt x="730" y="159"/>
                    <a:pt x="728" y="162"/>
                    <a:pt x="730" y="164"/>
                  </a:cubicBezTo>
                  <a:cubicBezTo>
                    <a:pt x="733" y="163"/>
                    <a:pt x="736" y="163"/>
                    <a:pt x="738" y="163"/>
                  </a:cubicBezTo>
                  <a:cubicBezTo>
                    <a:pt x="736" y="165"/>
                    <a:pt x="736" y="165"/>
                    <a:pt x="736" y="165"/>
                  </a:cubicBezTo>
                  <a:cubicBezTo>
                    <a:pt x="741" y="165"/>
                    <a:pt x="745" y="164"/>
                    <a:pt x="749" y="164"/>
                  </a:cubicBezTo>
                  <a:cubicBezTo>
                    <a:pt x="749" y="163"/>
                    <a:pt x="747" y="163"/>
                    <a:pt x="747" y="163"/>
                  </a:cubicBezTo>
                  <a:cubicBezTo>
                    <a:pt x="759" y="159"/>
                    <a:pt x="771" y="151"/>
                    <a:pt x="782" y="148"/>
                  </a:cubicBezTo>
                  <a:cubicBezTo>
                    <a:pt x="779" y="136"/>
                    <a:pt x="805" y="134"/>
                    <a:pt x="810" y="124"/>
                  </a:cubicBezTo>
                  <a:cubicBezTo>
                    <a:pt x="809" y="128"/>
                    <a:pt x="810" y="134"/>
                    <a:pt x="812" y="136"/>
                  </a:cubicBezTo>
                  <a:cubicBezTo>
                    <a:pt x="810" y="137"/>
                    <a:pt x="808" y="142"/>
                    <a:pt x="804" y="143"/>
                  </a:cubicBezTo>
                  <a:cubicBezTo>
                    <a:pt x="803" y="141"/>
                    <a:pt x="797" y="141"/>
                    <a:pt x="799" y="138"/>
                  </a:cubicBezTo>
                  <a:cubicBezTo>
                    <a:pt x="789" y="144"/>
                    <a:pt x="803" y="142"/>
                    <a:pt x="801" y="147"/>
                  </a:cubicBezTo>
                  <a:cubicBezTo>
                    <a:pt x="813" y="142"/>
                    <a:pt x="818" y="133"/>
                    <a:pt x="824" y="128"/>
                  </a:cubicBezTo>
                  <a:cubicBezTo>
                    <a:pt x="825" y="129"/>
                    <a:pt x="825" y="129"/>
                    <a:pt x="825" y="129"/>
                  </a:cubicBezTo>
                  <a:cubicBezTo>
                    <a:pt x="830" y="124"/>
                    <a:pt x="830" y="124"/>
                    <a:pt x="830" y="124"/>
                  </a:cubicBezTo>
                  <a:cubicBezTo>
                    <a:pt x="825" y="125"/>
                    <a:pt x="823" y="119"/>
                    <a:pt x="829" y="119"/>
                  </a:cubicBezTo>
                  <a:cubicBezTo>
                    <a:pt x="829" y="120"/>
                    <a:pt x="829" y="120"/>
                    <a:pt x="829" y="120"/>
                  </a:cubicBezTo>
                  <a:cubicBezTo>
                    <a:pt x="833" y="121"/>
                    <a:pt x="838" y="115"/>
                    <a:pt x="843" y="114"/>
                  </a:cubicBezTo>
                  <a:cubicBezTo>
                    <a:pt x="843" y="112"/>
                    <a:pt x="843" y="111"/>
                    <a:pt x="843" y="109"/>
                  </a:cubicBezTo>
                  <a:cubicBezTo>
                    <a:pt x="846" y="108"/>
                    <a:pt x="847" y="111"/>
                    <a:pt x="849" y="114"/>
                  </a:cubicBezTo>
                  <a:cubicBezTo>
                    <a:pt x="838" y="157"/>
                    <a:pt x="838" y="157"/>
                    <a:pt x="838" y="157"/>
                  </a:cubicBezTo>
                  <a:cubicBezTo>
                    <a:pt x="839" y="156"/>
                    <a:pt x="841" y="155"/>
                    <a:pt x="842" y="154"/>
                  </a:cubicBezTo>
                  <a:cubicBezTo>
                    <a:pt x="841" y="152"/>
                    <a:pt x="839" y="151"/>
                    <a:pt x="836" y="151"/>
                  </a:cubicBezTo>
                  <a:cubicBezTo>
                    <a:pt x="834" y="151"/>
                    <a:pt x="831" y="151"/>
                    <a:pt x="828" y="151"/>
                  </a:cubicBezTo>
                  <a:cubicBezTo>
                    <a:pt x="829" y="150"/>
                    <a:pt x="828" y="147"/>
                    <a:pt x="827" y="146"/>
                  </a:cubicBezTo>
                  <a:cubicBezTo>
                    <a:pt x="826" y="144"/>
                    <a:pt x="825" y="142"/>
                    <a:pt x="828" y="142"/>
                  </a:cubicBezTo>
                  <a:cubicBezTo>
                    <a:pt x="825" y="142"/>
                    <a:pt x="822" y="145"/>
                    <a:pt x="819" y="147"/>
                  </a:cubicBezTo>
                  <a:cubicBezTo>
                    <a:pt x="816" y="149"/>
                    <a:pt x="814" y="150"/>
                    <a:pt x="811" y="144"/>
                  </a:cubicBezTo>
                  <a:cubicBezTo>
                    <a:pt x="815" y="142"/>
                    <a:pt x="815" y="142"/>
                    <a:pt x="815" y="142"/>
                  </a:cubicBezTo>
                  <a:cubicBezTo>
                    <a:pt x="810" y="140"/>
                    <a:pt x="804" y="140"/>
                    <a:pt x="799" y="139"/>
                  </a:cubicBezTo>
                  <a:cubicBezTo>
                    <a:pt x="796" y="139"/>
                    <a:pt x="793" y="139"/>
                    <a:pt x="791" y="139"/>
                  </a:cubicBezTo>
                  <a:cubicBezTo>
                    <a:pt x="791" y="139"/>
                    <a:pt x="790" y="138"/>
                    <a:pt x="789" y="138"/>
                  </a:cubicBezTo>
                  <a:cubicBezTo>
                    <a:pt x="788" y="138"/>
                    <a:pt x="787" y="137"/>
                    <a:pt x="786" y="137"/>
                  </a:cubicBezTo>
                  <a:cubicBezTo>
                    <a:pt x="785" y="137"/>
                    <a:pt x="784" y="136"/>
                    <a:pt x="784" y="136"/>
                  </a:cubicBezTo>
                  <a:cubicBezTo>
                    <a:pt x="787" y="131"/>
                    <a:pt x="784" y="128"/>
                    <a:pt x="780" y="124"/>
                  </a:cubicBezTo>
                  <a:cubicBezTo>
                    <a:pt x="776" y="121"/>
                    <a:pt x="771" y="117"/>
                    <a:pt x="771" y="112"/>
                  </a:cubicBezTo>
                  <a:cubicBezTo>
                    <a:pt x="771" y="114"/>
                    <a:pt x="766" y="114"/>
                    <a:pt x="765" y="115"/>
                  </a:cubicBezTo>
                  <a:cubicBezTo>
                    <a:pt x="764" y="114"/>
                    <a:pt x="763" y="112"/>
                    <a:pt x="760" y="114"/>
                  </a:cubicBezTo>
                  <a:cubicBezTo>
                    <a:pt x="765" y="117"/>
                    <a:pt x="755" y="124"/>
                    <a:pt x="765" y="121"/>
                  </a:cubicBezTo>
                  <a:cubicBezTo>
                    <a:pt x="759" y="127"/>
                    <a:pt x="752" y="132"/>
                    <a:pt x="742" y="130"/>
                  </a:cubicBezTo>
                  <a:cubicBezTo>
                    <a:pt x="743" y="126"/>
                    <a:pt x="743" y="126"/>
                    <a:pt x="743" y="126"/>
                  </a:cubicBezTo>
                  <a:cubicBezTo>
                    <a:pt x="751" y="128"/>
                    <a:pt x="751" y="128"/>
                    <a:pt x="751" y="128"/>
                  </a:cubicBezTo>
                  <a:cubicBezTo>
                    <a:pt x="750" y="125"/>
                    <a:pt x="755" y="126"/>
                    <a:pt x="757" y="125"/>
                  </a:cubicBezTo>
                  <a:cubicBezTo>
                    <a:pt x="742" y="120"/>
                    <a:pt x="760" y="115"/>
                    <a:pt x="744" y="113"/>
                  </a:cubicBezTo>
                  <a:cubicBezTo>
                    <a:pt x="742" y="116"/>
                    <a:pt x="744" y="115"/>
                    <a:pt x="739" y="115"/>
                  </a:cubicBezTo>
                  <a:cubicBezTo>
                    <a:pt x="741" y="115"/>
                    <a:pt x="742" y="113"/>
                    <a:pt x="739" y="112"/>
                  </a:cubicBezTo>
                  <a:cubicBezTo>
                    <a:pt x="735" y="115"/>
                    <a:pt x="735" y="115"/>
                    <a:pt x="735" y="115"/>
                  </a:cubicBezTo>
                  <a:cubicBezTo>
                    <a:pt x="731" y="107"/>
                    <a:pt x="745" y="112"/>
                    <a:pt x="741" y="106"/>
                  </a:cubicBezTo>
                  <a:cubicBezTo>
                    <a:pt x="748" y="104"/>
                    <a:pt x="759" y="104"/>
                    <a:pt x="758" y="98"/>
                  </a:cubicBezTo>
                  <a:cubicBezTo>
                    <a:pt x="748" y="95"/>
                    <a:pt x="747" y="107"/>
                    <a:pt x="737" y="103"/>
                  </a:cubicBezTo>
                  <a:cubicBezTo>
                    <a:pt x="736" y="100"/>
                    <a:pt x="736" y="100"/>
                    <a:pt x="736" y="100"/>
                  </a:cubicBezTo>
                  <a:cubicBezTo>
                    <a:pt x="732" y="101"/>
                    <a:pt x="731" y="105"/>
                    <a:pt x="728" y="107"/>
                  </a:cubicBezTo>
                  <a:cubicBezTo>
                    <a:pt x="728" y="106"/>
                    <a:pt x="728" y="105"/>
                    <a:pt x="725" y="104"/>
                  </a:cubicBezTo>
                  <a:cubicBezTo>
                    <a:pt x="718" y="109"/>
                    <a:pt x="714" y="109"/>
                    <a:pt x="707" y="115"/>
                  </a:cubicBezTo>
                  <a:cubicBezTo>
                    <a:pt x="723" y="112"/>
                    <a:pt x="720" y="120"/>
                    <a:pt x="737" y="118"/>
                  </a:cubicBezTo>
                  <a:cubicBezTo>
                    <a:pt x="734" y="119"/>
                    <a:pt x="723" y="119"/>
                    <a:pt x="721" y="125"/>
                  </a:cubicBezTo>
                  <a:cubicBezTo>
                    <a:pt x="722" y="121"/>
                    <a:pt x="722" y="121"/>
                    <a:pt x="722" y="121"/>
                  </a:cubicBezTo>
                  <a:cubicBezTo>
                    <a:pt x="716" y="123"/>
                    <a:pt x="711" y="124"/>
                    <a:pt x="705" y="122"/>
                  </a:cubicBezTo>
                  <a:cubicBezTo>
                    <a:pt x="709" y="120"/>
                    <a:pt x="709" y="120"/>
                    <a:pt x="709" y="120"/>
                  </a:cubicBezTo>
                  <a:cubicBezTo>
                    <a:pt x="700" y="122"/>
                    <a:pt x="695" y="113"/>
                    <a:pt x="687" y="119"/>
                  </a:cubicBezTo>
                  <a:cubicBezTo>
                    <a:pt x="690" y="120"/>
                    <a:pt x="692" y="120"/>
                    <a:pt x="693" y="119"/>
                  </a:cubicBezTo>
                  <a:cubicBezTo>
                    <a:pt x="689" y="121"/>
                    <a:pt x="683" y="120"/>
                    <a:pt x="678" y="119"/>
                  </a:cubicBezTo>
                  <a:cubicBezTo>
                    <a:pt x="668" y="125"/>
                    <a:pt x="668" y="125"/>
                    <a:pt x="668" y="125"/>
                  </a:cubicBezTo>
                  <a:cubicBezTo>
                    <a:pt x="668" y="123"/>
                    <a:pt x="661" y="123"/>
                    <a:pt x="665" y="120"/>
                  </a:cubicBezTo>
                  <a:cubicBezTo>
                    <a:pt x="657" y="116"/>
                    <a:pt x="654" y="122"/>
                    <a:pt x="649" y="123"/>
                  </a:cubicBezTo>
                  <a:cubicBezTo>
                    <a:pt x="642" y="118"/>
                    <a:pt x="656" y="121"/>
                    <a:pt x="657" y="116"/>
                  </a:cubicBezTo>
                  <a:cubicBezTo>
                    <a:pt x="647" y="113"/>
                    <a:pt x="635" y="114"/>
                    <a:pt x="629" y="118"/>
                  </a:cubicBezTo>
                  <a:cubicBezTo>
                    <a:pt x="631" y="119"/>
                    <a:pt x="632" y="120"/>
                    <a:pt x="632" y="121"/>
                  </a:cubicBezTo>
                  <a:cubicBezTo>
                    <a:pt x="632" y="119"/>
                    <a:pt x="628" y="120"/>
                    <a:pt x="625" y="119"/>
                  </a:cubicBezTo>
                  <a:cubicBezTo>
                    <a:pt x="623" y="122"/>
                    <a:pt x="623" y="122"/>
                    <a:pt x="623" y="122"/>
                  </a:cubicBezTo>
                  <a:cubicBezTo>
                    <a:pt x="619" y="120"/>
                    <a:pt x="620" y="118"/>
                    <a:pt x="624" y="117"/>
                  </a:cubicBezTo>
                  <a:cubicBezTo>
                    <a:pt x="620" y="116"/>
                    <a:pt x="615" y="121"/>
                    <a:pt x="611" y="117"/>
                  </a:cubicBezTo>
                  <a:cubicBezTo>
                    <a:pt x="618" y="114"/>
                    <a:pt x="626" y="117"/>
                    <a:pt x="630" y="115"/>
                  </a:cubicBezTo>
                  <a:cubicBezTo>
                    <a:pt x="616" y="117"/>
                    <a:pt x="616" y="106"/>
                    <a:pt x="599" y="109"/>
                  </a:cubicBezTo>
                  <a:cubicBezTo>
                    <a:pt x="599" y="108"/>
                    <a:pt x="602" y="105"/>
                    <a:pt x="598" y="105"/>
                  </a:cubicBezTo>
                  <a:cubicBezTo>
                    <a:pt x="590" y="106"/>
                    <a:pt x="596" y="111"/>
                    <a:pt x="593" y="113"/>
                  </a:cubicBezTo>
                  <a:cubicBezTo>
                    <a:pt x="599" y="112"/>
                    <a:pt x="602" y="114"/>
                    <a:pt x="605" y="117"/>
                  </a:cubicBezTo>
                  <a:cubicBezTo>
                    <a:pt x="604" y="120"/>
                    <a:pt x="604" y="120"/>
                    <a:pt x="604" y="120"/>
                  </a:cubicBezTo>
                  <a:cubicBezTo>
                    <a:pt x="604" y="118"/>
                    <a:pt x="600" y="118"/>
                    <a:pt x="599" y="117"/>
                  </a:cubicBezTo>
                  <a:cubicBezTo>
                    <a:pt x="598" y="122"/>
                    <a:pt x="598" y="122"/>
                    <a:pt x="598" y="122"/>
                  </a:cubicBezTo>
                  <a:cubicBezTo>
                    <a:pt x="598" y="117"/>
                    <a:pt x="592" y="112"/>
                    <a:pt x="588" y="114"/>
                  </a:cubicBezTo>
                  <a:cubicBezTo>
                    <a:pt x="592" y="118"/>
                    <a:pt x="591" y="118"/>
                    <a:pt x="592" y="123"/>
                  </a:cubicBezTo>
                  <a:cubicBezTo>
                    <a:pt x="585" y="129"/>
                    <a:pt x="585" y="118"/>
                    <a:pt x="577" y="123"/>
                  </a:cubicBezTo>
                  <a:cubicBezTo>
                    <a:pt x="577" y="122"/>
                    <a:pt x="584" y="121"/>
                    <a:pt x="578" y="119"/>
                  </a:cubicBezTo>
                  <a:cubicBezTo>
                    <a:pt x="574" y="119"/>
                    <a:pt x="574" y="123"/>
                    <a:pt x="571" y="124"/>
                  </a:cubicBezTo>
                  <a:cubicBezTo>
                    <a:pt x="575" y="120"/>
                    <a:pt x="574" y="117"/>
                    <a:pt x="578" y="112"/>
                  </a:cubicBezTo>
                  <a:cubicBezTo>
                    <a:pt x="586" y="112"/>
                    <a:pt x="581" y="112"/>
                    <a:pt x="590" y="111"/>
                  </a:cubicBezTo>
                  <a:cubicBezTo>
                    <a:pt x="583" y="107"/>
                    <a:pt x="583" y="107"/>
                    <a:pt x="583" y="107"/>
                  </a:cubicBezTo>
                  <a:cubicBezTo>
                    <a:pt x="590" y="106"/>
                    <a:pt x="588" y="102"/>
                    <a:pt x="589" y="101"/>
                  </a:cubicBezTo>
                  <a:cubicBezTo>
                    <a:pt x="577" y="96"/>
                    <a:pt x="580" y="107"/>
                    <a:pt x="572" y="105"/>
                  </a:cubicBezTo>
                  <a:cubicBezTo>
                    <a:pt x="568" y="108"/>
                    <a:pt x="579" y="106"/>
                    <a:pt x="573" y="109"/>
                  </a:cubicBezTo>
                  <a:cubicBezTo>
                    <a:pt x="566" y="108"/>
                    <a:pt x="571" y="111"/>
                    <a:pt x="563" y="113"/>
                  </a:cubicBezTo>
                  <a:cubicBezTo>
                    <a:pt x="564" y="111"/>
                    <a:pt x="564" y="111"/>
                    <a:pt x="564" y="111"/>
                  </a:cubicBezTo>
                  <a:cubicBezTo>
                    <a:pt x="562" y="108"/>
                    <a:pt x="559" y="111"/>
                    <a:pt x="556" y="111"/>
                  </a:cubicBezTo>
                  <a:cubicBezTo>
                    <a:pt x="553" y="112"/>
                    <a:pt x="559" y="126"/>
                    <a:pt x="546" y="125"/>
                  </a:cubicBezTo>
                  <a:cubicBezTo>
                    <a:pt x="546" y="124"/>
                    <a:pt x="547" y="123"/>
                    <a:pt x="547" y="123"/>
                  </a:cubicBezTo>
                  <a:cubicBezTo>
                    <a:pt x="552" y="112"/>
                    <a:pt x="557" y="100"/>
                    <a:pt x="562" y="89"/>
                  </a:cubicBezTo>
                  <a:cubicBezTo>
                    <a:pt x="556" y="88"/>
                    <a:pt x="549" y="88"/>
                    <a:pt x="541" y="87"/>
                  </a:cubicBezTo>
                  <a:cubicBezTo>
                    <a:pt x="534" y="85"/>
                    <a:pt x="527" y="83"/>
                    <a:pt x="519" y="81"/>
                  </a:cubicBezTo>
                  <a:cubicBezTo>
                    <a:pt x="517" y="74"/>
                    <a:pt x="531" y="77"/>
                    <a:pt x="530" y="74"/>
                  </a:cubicBezTo>
                  <a:cubicBezTo>
                    <a:pt x="537" y="76"/>
                    <a:pt x="537" y="76"/>
                    <a:pt x="537" y="76"/>
                  </a:cubicBezTo>
                  <a:cubicBezTo>
                    <a:pt x="536" y="79"/>
                    <a:pt x="522" y="75"/>
                    <a:pt x="528" y="81"/>
                  </a:cubicBezTo>
                  <a:cubicBezTo>
                    <a:pt x="540" y="81"/>
                    <a:pt x="546" y="84"/>
                    <a:pt x="557" y="79"/>
                  </a:cubicBezTo>
                  <a:cubicBezTo>
                    <a:pt x="554" y="72"/>
                    <a:pt x="542" y="79"/>
                    <a:pt x="535" y="73"/>
                  </a:cubicBezTo>
                  <a:cubicBezTo>
                    <a:pt x="538" y="74"/>
                    <a:pt x="541" y="73"/>
                    <a:pt x="544" y="73"/>
                  </a:cubicBezTo>
                  <a:cubicBezTo>
                    <a:pt x="537" y="71"/>
                    <a:pt x="530" y="69"/>
                    <a:pt x="522" y="67"/>
                  </a:cubicBezTo>
                  <a:cubicBezTo>
                    <a:pt x="520" y="69"/>
                    <a:pt x="520" y="69"/>
                    <a:pt x="520" y="69"/>
                  </a:cubicBezTo>
                  <a:cubicBezTo>
                    <a:pt x="525" y="70"/>
                    <a:pt x="529" y="71"/>
                    <a:pt x="529" y="71"/>
                  </a:cubicBezTo>
                  <a:cubicBezTo>
                    <a:pt x="522" y="70"/>
                    <a:pt x="516" y="73"/>
                    <a:pt x="515" y="78"/>
                  </a:cubicBezTo>
                  <a:cubicBezTo>
                    <a:pt x="516" y="78"/>
                    <a:pt x="516" y="78"/>
                    <a:pt x="516" y="78"/>
                  </a:cubicBezTo>
                  <a:cubicBezTo>
                    <a:pt x="513" y="80"/>
                    <a:pt x="513" y="80"/>
                    <a:pt x="513" y="80"/>
                  </a:cubicBezTo>
                  <a:lnTo>
                    <a:pt x="508" y="78"/>
                  </a:lnTo>
                  <a:close/>
                  <a:moveTo>
                    <a:pt x="779" y="184"/>
                  </a:moveTo>
                  <a:cubicBezTo>
                    <a:pt x="779" y="184"/>
                    <a:pt x="779" y="185"/>
                    <a:pt x="779" y="185"/>
                  </a:cubicBezTo>
                  <a:cubicBezTo>
                    <a:pt x="791" y="170"/>
                    <a:pt x="803" y="163"/>
                    <a:pt x="812" y="160"/>
                  </a:cubicBezTo>
                  <a:cubicBezTo>
                    <a:pt x="809" y="157"/>
                    <a:pt x="800" y="157"/>
                    <a:pt x="796" y="157"/>
                  </a:cubicBezTo>
                  <a:cubicBezTo>
                    <a:pt x="798" y="152"/>
                    <a:pt x="798" y="152"/>
                    <a:pt x="798" y="152"/>
                  </a:cubicBezTo>
                  <a:cubicBezTo>
                    <a:pt x="801" y="154"/>
                    <a:pt x="801" y="154"/>
                    <a:pt x="801" y="154"/>
                  </a:cubicBezTo>
                  <a:cubicBezTo>
                    <a:pt x="805" y="149"/>
                    <a:pt x="805" y="149"/>
                    <a:pt x="805" y="149"/>
                  </a:cubicBezTo>
                  <a:cubicBezTo>
                    <a:pt x="803" y="147"/>
                    <a:pt x="798" y="149"/>
                    <a:pt x="795" y="148"/>
                  </a:cubicBezTo>
                  <a:cubicBezTo>
                    <a:pt x="795" y="149"/>
                    <a:pt x="786" y="157"/>
                    <a:pt x="785" y="161"/>
                  </a:cubicBezTo>
                  <a:cubicBezTo>
                    <a:pt x="793" y="160"/>
                    <a:pt x="793" y="160"/>
                    <a:pt x="793" y="160"/>
                  </a:cubicBezTo>
                  <a:cubicBezTo>
                    <a:pt x="791" y="160"/>
                    <a:pt x="781" y="165"/>
                    <a:pt x="777" y="168"/>
                  </a:cubicBezTo>
                  <a:cubicBezTo>
                    <a:pt x="778" y="170"/>
                    <a:pt x="786" y="170"/>
                    <a:pt x="785" y="165"/>
                  </a:cubicBezTo>
                  <a:cubicBezTo>
                    <a:pt x="787" y="168"/>
                    <a:pt x="779" y="171"/>
                    <a:pt x="786" y="172"/>
                  </a:cubicBezTo>
                  <a:cubicBezTo>
                    <a:pt x="781" y="178"/>
                    <a:pt x="770" y="179"/>
                    <a:pt x="765" y="180"/>
                  </a:cubicBezTo>
                  <a:cubicBezTo>
                    <a:pt x="762" y="175"/>
                    <a:pt x="762" y="175"/>
                    <a:pt x="762" y="175"/>
                  </a:cubicBezTo>
                  <a:cubicBezTo>
                    <a:pt x="756" y="176"/>
                    <a:pt x="762" y="183"/>
                    <a:pt x="755" y="183"/>
                  </a:cubicBezTo>
                  <a:cubicBezTo>
                    <a:pt x="761" y="178"/>
                    <a:pt x="751" y="178"/>
                    <a:pt x="756" y="175"/>
                  </a:cubicBezTo>
                  <a:cubicBezTo>
                    <a:pt x="754" y="174"/>
                    <a:pt x="754" y="170"/>
                    <a:pt x="748" y="173"/>
                  </a:cubicBezTo>
                  <a:cubicBezTo>
                    <a:pt x="747" y="182"/>
                    <a:pt x="740" y="173"/>
                    <a:pt x="738" y="180"/>
                  </a:cubicBezTo>
                  <a:cubicBezTo>
                    <a:pt x="734" y="180"/>
                    <a:pt x="740" y="175"/>
                    <a:pt x="733" y="178"/>
                  </a:cubicBezTo>
                  <a:cubicBezTo>
                    <a:pt x="728" y="185"/>
                    <a:pt x="730" y="187"/>
                    <a:pt x="732" y="191"/>
                  </a:cubicBezTo>
                  <a:cubicBezTo>
                    <a:pt x="739" y="189"/>
                    <a:pt x="736" y="182"/>
                    <a:pt x="742" y="180"/>
                  </a:cubicBezTo>
                  <a:cubicBezTo>
                    <a:pt x="740" y="184"/>
                    <a:pt x="738" y="189"/>
                    <a:pt x="736" y="193"/>
                  </a:cubicBezTo>
                  <a:cubicBezTo>
                    <a:pt x="738" y="193"/>
                    <a:pt x="740" y="192"/>
                    <a:pt x="741" y="191"/>
                  </a:cubicBezTo>
                  <a:cubicBezTo>
                    <a:pt x="739" y="193"/>
                    <a:pt x="738" y="195"/>
                    <a:pt x="738" y="197"/>
                  </a:cubicBezTo>
                  <a:cubicBezTo>
                    <a:pt x="737" y="199"/>
                    <a:pt x="737" y="200"/>
                    <a:pt x="737" y="201"/>
                  </a:cubicBezTo>
                  <a:cubicBezTo>
                    <a:pt x="742" y="197"/>
                    <a:pt x="747" y="195"/>
                    <a:pt x="749" y="196"/>
                  </a:cubicBezTo>
                  <a:cubicBezTo>
                    <a:pt x="749" y="199"/>
                    <a:pt x="749" y="199"/>
                    <a:pt x="749" y="199"/>
                  </a:cubicBezTo>
                  <a:cubicBezTo>
                    <a:pt x="752" y="200"/>
                    <a:pt x="755" y="196"/>
                    <a:pt x="755" y="194"/>
                  </a:cubicBezTo>
                  <a:cubicBezTo>
                    <a:pt x="760" y="191"/>
                    <a:pt x="764" y="186"/>
                    <a:pt x="766" y="188"/>
                  </a:cubicBezTo>
                  <a:cubicBezTo>
                    <a:pt x="765" y="191"/>
                    <a:pt x="765" y="191"/>
                    <a:pt x="765" y="191"/>
                  </a:cubicBezTo>
                  <a:cubicBezTo>
                    <a:pt x="771" y="188"/>
                    <a:pt x="771" y="187"/>
                    <a:pt x="779" y="184"/>
                  </a:cubicBezTo>
                  <a:close/>
                  <a:moveTo>
                    <a:pt x="755" y="78"/>
                  </a:moveTo>
                  <a:cubicBezTo>
                    <a:pt x="758" y="88"/>
                    <a:pt x="761" y="96"/>
                    <a:pt x="780" y="98"/>
                  </a:cubicBezTo>
                  <a:cubicBezTo>
                    <a:pt x="778" y="99"/>
                    <a:pt x="778" y="99"/>
                    <a:pt x="778" y="99"/>
                  </a:cubicBezTo>
                  <a:cubicBezTo>
                    <a:pt x="783" y="102"/>
                    <a:pt x="788" y="102"/>
                    <a:pt x="793" y="101"/>
                  </a:cubicBezTo>
                  <a:cubicBezTo>
                    <a:pt x="798" y="101"/>
                    <a:pt x="804" y="100"/>
                    <a:pt x="809" y="105"/>
                  </a:cubicBezTo>
                  <a:cubicBezTo>
                    <a:pt x="802" y="106"/>
                    <a:pt x="803" y="106"/>
                    <a:pt x="795" y="112"/>
                  </a:cubicBezTo>
                  <a:cubicBezTo>
                    <a:pt x="797" y="112"/>
                    <a:pt x="797" y="112"/>
                    <a:pt x="798" y="112"/>
                  </a:cubicBezTo>
                  <a:cubicBezTo>
                    <a:pt x="801" y="111"/>
                    <a:pt x="801" y="111"/>
                    <a:pt x="801" y="111"/>
                  </a:cubicBezTo>
                  <a:cubicBezTo>
                    <a:pt x="799" y="116"/>
                    <a:pt x="805" y="114"/>
                    <a:pt x="809" y="116"/>
                  </a:cubicBezTo>
                  <a:cubicBezTo>
                    <a:pt x="807" y="117"/>
                    <a:pt x="805" y="119"/>
                    <a:pt x="804" y="120"/>
                  </a:cubicBezTo>
                  <a:cubicBezTo>
                    <a:pt x="802" y="118"/>
                    <a:pt x="796" y="116"/>
                    <a:pt x="796" y="118"/>
                  </a:cubicBezTo>
                  <a:cubicBezTo>
                    <a:pt x="796" y="117"/>
                    <a:pt x="796" y="117"/>
                    <a:pt x="795" y="116"/>
                  </a:cubicBezTo>
                  <a:cubicBezTo>
                    <a:pt x="795" y="116"/>
                    <a:pt x="794" y="115"/>
                    <a:pt x="793" y="114"/>
                  </a:cubicBezTo>
                  <a:cubicBezTo>
                    <a:pt x="792" y="114"/>
                    <a:pt x="792" y="114"/>
                    <a:pt x="792" y="114"/>
                  </a:cubicBezTo>
                  <a:cubicBezTo>
                    <a:pt x="791" y="113"/>
                    <a:pt x="791" y="113"/>
                    <a:pt x="791" y="113"/>
                  </a:cubicBezTo>
                  <a:cubicBezTo>
                    <a:pt x="789" y="110"/>
                    <a:pt x="785" y="108"/>
                    <a:pt x="782" y="108"/>
                  </a:cubicBezTo>
                  <a:cubicBezTo>
                    <a:pt x="782" y="112"/>
                    <a:pt x="794" y="114"/>
                    <a:pt x="787" y="119"/>
                  </a:cubicBezTo>
                  <a:cubicBezTo>
                    <a:pt x="788" y="118"/>
                    <a:pt x="789" y="118"/>
                    <a:pt x="790" y="118"/>
                  </a:cubicBezTo>
                  <a:cubicBezTo>
                    <a:pt x="790" y="118"/>
                    <a:pt x="791" y="119"/>
                    <a:pt x="791" y="119"/>
                  </a:cubicBezTo>
                  <a:cubicBezTo>
                    <a:pt x="791" y="119"/>
                    <a:pt x="792" y="119"/>
                    <a:pt x="792" y="119"/>
                  </a:cubicBezTo>
                  <a:cubicBezTo>
                    <a:pt x="793" y="120"/>
                    <a:pt x="794" y="120"/>
                    <a:pt x="795" y="121"/>
                  </a:cubicBezTo>
                  <a:cubicBezTo>
                    <a:pt x="796" y="121"/>
                    <a:pt x="796" y="121"/>
                    <a:pt x="798" y="121"/>
                  </a:cubicBezTo>
                  <a:cubicBezTo>
                    <a:pt x="795" y="122"/>
                    <a:pt x="795" y="123"/>
                    <a:pt x="794" y="124"/>
                  </a:cubicBezTo>
                  <a:cubicBezTo>
                    <a:pt x="794" y="126"/>
                    <a:pt x="794" y="127"/>
                    <a:pt x="791" y="128"/>
                  </a:cubicBezTo>
                  <a:cubicBezTo>
                    <a:pt x="793" y="128"/>
                    <a:pt x="794" y="128"/>
                    <a:pt x="795" y="128"/>
                  </a:cubicBezTo>
                  <a:cubicBezTo>
                    <a:pt x="799" y="128"/>
                    <a:pt x="799" y="128"/>
                    <a:pt x="799" y="128"/>
                  </a:cubicBezTo>
                  <a:cubicBezTo>
                    <a:pt x="799" y="129"/>
                    <a:pt x="796" y="129"/>
                    <a:pt x="794" y="130"/>
                  </a:cubicBezTo>
                  <a:cubicBezTo>
                    <a:pt x="793" y="130"/>
                    <a:pt x="792" y="131"/>
                    <a:pt x="792" y="131"/>
                  </a:cubicBezTo>
                  <a:cubicBezTo>
                    <a:pt x="792" y="132"/>
                    <a:pt x="792" y="132"/>
                    <a:pt x="792" y="133"/>
                  </a:cubicBezTo>
                  <a:cubicBezTo>
                    <a:pt x="792" y="134"/>
                    <a:pt x="792" y="134"/>
                    <a:pt x="793" y="135"/>
                  </a:cubicBezTo>
                  <a:cubicBezTo>
                    <a:pt x="796" y="133"/>
                    <a:pt x="802" y="138"/>
                    <a:pt x="803" y="134"/>
                  </a:cubicBezTo>
                  <a:cubicBezTo>
                    <a:pt x="803" y="135"/>
                    <a:pt x="803" y="135"/>
                    <a:pt x="803" y="135"/>
                  </a:cubicBezTo>
                  <a:cubicBezTo>
                    <a:pt x="807" y="137"/>
                    <a:pt x="807" y="130"/>
                    <a:pt x="812" y="134"/>
                  </a:cubicBezTo>
                  <a:cubicBezTo>
                    <a:pt x="813" y="133"/>
                    <a:pt x="812" y="131"/>
                    <a:pt x="810" y="130"/>
                  </a:cubicBezTo>
                  <a:cubicBezTo>
                    <a:pt x="808" y="131"/>
                    <a:pt x="807" y="133"/>
                    <a:pt x="803" y="133"/>
                  </a:cubicBezTo>
                  <a:cubicBezTo>
                    <a:pt x="802" y="129"/>
                    <a:pt x="807" y="134"/>
                    <a:pt x="806" y="128"/>
                  </a:cubicBezTo>
                  <a:cubicBezTo>
                    <a:pt x="806" y="125"/>
                    <a:pt x="795" y="128"/>
                    <a:pt x="800" y="122"/>
                  </a:cubicBezTo>
                  <a:cubicBezTo>
                    <a:pt x="802" y="123"/>
                    <a:pt x="803" y="124"/>
                    <a:pt x="805" y="125"/>
                  </a:cubicBezTo>
                  <a:cubicBezTo>
                    <a:pt x="806" y="121"/>
                    <a:pt x="810" y="122"/>
                    <a:pt x="811" y="119"/>
                  </a:cubicBezTo>
                  <a:cubicBezTo>
                    <a:pt x="815" y="119"/>
                    <a:pt x="816" y="124"/>
                    <a:pt x="820" y="122"/>
                  </a:cubicBezTo>
                  <a:cubicBezTo>
                    <a:pt x="823" y="120"/>
                    <a:pt x="823" y="114"/>
                    <a:pt x="827" y="119"/>
                  </a:cubicBezTo>
                  <a:cubicBezTo>
                    <a:pt x="828" y="123"/>
                    <a:pt x="831" y="126"/>
                    <a:pt x="835" y="129"/>
                  </a:cubicBezTo>
                  <a:cubicBezTo>
                    <a:pt x="838" y="131"/>
                    <a:pt x="842" y="134"/>
                    <a:pt x="844" y="135"/>
                  </a:cubicBezTo>
                  <a:cubicBezTo>
                    <a:pt x="845" y="135"/>
                    <a:pt x="847" y="135"/>
                    <a:pt x="848" y="136"/>
                  </a:cubicBezTo>
                  <a:cubicBezTo>
                    <a:pt x="850" y="134"/>
                    <a:pt x="842" y="131"/>
                    <a:pt x="847" y="130"/>
                  </a:cubicBezTo>
                  <a:cubicBezTo>
                    <a:pt x="849" y="131"/>
                    <a:pt x="850" y="132"/>
                    <a:pt x="852" y="134"/>
                  </a:cubicBezTo>
                  <a:cubicBezTo>
                    <a:pt x="851" y="135"/>
                    <a:pt x="851" y="135"/>
                    <a:pt x="851" y="135"/>
                  </a:cubicBezTo>
                  <a:cubicBezTo>
                    <a:pt x="852" y="136"/>
                    <a:pt x="855" y="137"/>
                    <a:pt x="857" y="138"/>
                  </a:cubicBezTo>
                  <a:cubicBezTo>
                    <a:pt x="853" y="138"/>
                    <a:pt x="851" y="134"/>
                    <a:pt x="848" y="138"/>
                  </a:cubicBezTo>
                  <a:cubicBezTo>
                    <a:pt x="850" y="140"/>
                    <a:pt x="849" y="142"/>
                    <a:pt x="851" y="143"/>
                  </a:cubicBezTo>
                  <a:cubicBezTo>
                    <a:pt x="850" y="143"/>
                    <a:pt x="850" y="143"/>
                    <a:pt x="849" y="143"/>
                  </a:cubicBezTo>
                  <a:cubicBezTo>
                    <a:pt x="851" y="149"/>
                    <a:pt x="856" y="145"/>
                    <a:pt x="858" y="146"/>
                  </a:cubicBezTo>
                  <a:cubicBezTo>
                    <a:pt x="859" y="146"/>
                    <a:pt x="859" y="146"/>
                    <a:pt x="859" y="146"/>
                  </a:cubicBezTo>
                  <a:cubicBezTo>
                    <a:pt x="862" y="133"/>
                    <a:pt x="862" y="133"/>
                    <a:pt x="862" y="133"/>
                  </a:cubicBezTo>
                  <a:cubicBezTo>
                    <a:pt x="861" y="136"/>
                    <a:pt x="862" y="137"/>
                    <a:pt x="864" y="137"/>
                  </a:cubicBezTo>
                  <a:cubicBezTo>
                    <a:pt x="863" y="144"/>
                    <a:pt x="863" y="144"/>
                    <a:pt x="863" y="144"/>
                  </a:cubicBezTo>
                  <a:cubicBezTo>
                    <a:pt x="863" y="141"/>
                    <a:pt x="861" y="137"/>
                    <a:pt x="863" y="135"/>
                  </a:cubicBezTo>
                  <a:cubicBezTo>
                    <a:pt x="865" y="137"/>
                    <a:pt x="866" y="139"/>
                    <a:pt x="868" y="141"/>
                  </a:cubicBezTo>
                  <a:cubicBezTo>
                    <a:pt x="868" y="142"/>
                    <a:pt x="868" y="142"/>
                    <a:pt x="868" y="142"/>
                  </a:cubicBezTo>
                  <a:cubicBezTo>
                    <a:pt x="867" y="142"/>
                    <a:pt x="867" y="142"/>
                    <a:pt x="867" y="142"/>
                  </a:cubicBezTo>
                  <a:cubicBezTo>
                    <a:pt x="864" y="145"/>
                    <a:pt x="859" y="148"/>
                    <a:pt x="855" y="150"/>
                  </a:cubicBezTo>
                  <a:cubicBezTo>
                    <a:pt x="856" y="148"/>
                    <a:pt x="857" y="146"/>
                    <a:pt x="856" y="145"/>
                  </a:cubicBezTo>
                  <a:cubicBezTo>
                    <a:pt x="850" y="145"/>
                    <a:pt x="854" y="142"/>
                    <a:pt x="848" y="145"/>
                  </a:cubicBezTo>
                  <a:cubicBezTo>
                    <a:pt x="851" y="150"/>
                    <a:pt x="841" y="152"/>
                    <a:pt x="837" y="157"/>
                  </a:cubicBezTo>
                  <a:cubicBezTo>
                    <a:pt x="834" y="156"/>
                    <a:pt x="833" y="155"/>
                    <a:pt x="838" y="153"/>
                  </a:cubicBezTo>
                  <a:cubicBezTo>
                    <a:pt x="836" y="150"/>
                    <a:pt x="830" y="154"/>
                    <a:pt x="827" y="154"/>
                  </a:cubicBezTo>
                  <a:cubicBezTo>
                    <a:pt x="826" y="156"/>
                    <a:pt x="824" y="157"/>
                    <a:pt x="823" y="159"/>
                  </a:cubicBezTo>
                  <a:cubicBezTo>
                    <a:pt x="826" y="160"/>
                    <a:pt x="826" y="162"/>
                    <a:pt x="822" y="166"/>
                  </a:cubicBezTo>
                  <a:cubicBezTo>
                    <a:pt x="822" y="166"/>
                    <a:pt x="822" y="166"/>
                    <a:pt x="822" y="166"/>
                  </a:cubicBezTo>
                  <a:cubicBezTo>
                    <a:pt x="830" y="165"/>
                    <a:pt x="842" y="165"/>
                    <a:pt x="845" y="159"/>
                  </a:cubicBezTo>
                  <a:cubicBezTo>
                    <a:pt x="845" y="161"/>
                    <a:pt x="845" y="161"/>
                    <a:pt x="845" y="161"/>
                  </a:cubicBezTo>
                  <a:cubicBezTo>
                    <a:pt x="849" y="161"/>
                    <a:pt x="853" y="158"/>
                    <a:pt x="857" y="155"/>
                  </a:cubicBezTo>
                  <a:cubicBezTo>
                    <a:pt x="860" y="152"/>
                    <a:pt x="863" y="150"/>
                    <a:pt x="867" y="152"/>
                  </a:cubicBezTo>
                  <a:cubicBezTo>
                    <a:pt x="868" y="155"/>
                    <a:pt x="869" y="151"/>
                    <a:pt x="871" y="155"/>
                  </a:cubicBezTo>
                  <a:cubicBezTo>
                    <a:pt x="874" y="152"/>
                    <a:pt x="874" y="152"/>
                    <a:pt x="874" y="152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78" y="135"/>
                    <a:pt x="878" y="135"/>
                    <a:pt x="878" y="135"/>
                  </a:cubicBezTo>
                  <a:cubicBezTo>
                    <a:pt x="877" y="135"/>
                    <a:pt x="876" y="134"/>
                    <a:pt x="874" y="133"/>
                  </a:cubicBezTo>
                  <a:cubicBezTo>
                    <a:pt x="875" y="133"/>
                    <a:pt x="876" y="133"/>
                    <a:pt x="877" y="133"/>
                  </a:cubicBezTo>
                  <a:cubicBezTo>
                    <a:pt x="874" y="130"/>
                    <a:pt x="871" y="126"/>
                    <a:pt x="868" y="123"/>
                  </a:cubicBezTo>
                  <a:cubicBezTo>
                    <a:pt x="869" y="123"/>
                    <a:pt x="869" y="123"/>
                    <a:pt x="869" y="123"/>
                  </a:cubicBezTo>
                  <a:cubicBezTo>
                    <a:pt x="862" y="121"/>
                    <a:pt x="857" y="120"/>
                    <a:pt x="853" y="120"/>
                  </a:cubicBezTo>
                  <a:cubicBezTo>
                    <a:pt x="851" y="121"/>
                    <a:pt x="851" y="122"/>
                    <a:pt x="849" y="122"/>
                  </a:cubicBezTo>
                  <a:cubicBezTo>
                    <a:pt x="847" y="122"/>
                    <a:pt x="846" y="121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5" y="120"/>
                    <a:pt x="845" y="120"/>
                    <a:pt x="845" y="120"/>
                  </a:cubicBezTo>
                  <a:cubicBezTo>
                    <a:pt x="843" y="118"/>
                    <a:pt x="843" y="115"/>
                    <a:pt x="841" y="112"/>
                  </a:cubicBezTo>
                  <a:cubicBezTo>
                    <a:pt x="844" y="114"/>
                    <a:pt x="847" y="116"/>
                    <a:pt x="850" y="118"/>
                  </a:cubicBezTo>
                  <a:cubicBezTo>
                    <a:pt x="853" y="116"/>
                    <a:pt x="854" y="113"/>
                    <a:pt x="851" y="108"/>
                  </a:cubicBezTo>
                  <a:cubicBezTo>
                    <a:pt x="853" y="109"/>
                    <a:pt x="855" y="107"/>
                    <a:pt x="853" y="105"/>
                  </a:cubicBezTo>
                  <a:cubicBezTo>
                    <a:pt x="852" y="106"/>
                    <a:pt x="845" y="103"/>
                    <a:pt x="846" y="107"/>
                  </a:cubicBezTo>
                  <a:cubicBezTo>
                    <a:pt x="841" y="104"/>
                    <a:pt x="836" y="99"/>
                    <a:pt x="829" y="95"/>
                  </a:cubicBezTo>
                  <a:cubicBezTo>
                    <a:pt x="823" y="91"/>
                    <a:pt x="815" y="88"/>
                    <a:pt x="806" y="89"/>
                  </a:cubicBezTo>
                  <a:cubicBezTo>
                    <a:pt x="818" y="89"/>
                    <a:pt x="798" y="83"/>
                    <a:pt x="811" y="85"/>
                  </a:cubicBezTo>
                  <a:cubicBezTo>
                    <a:pt x="807" y="81"/>
                    <a:pt x="805" y="82"/>
                    <a:pt x="803" y="83"/>
                  </a:cubicBezTo>
                  <a:cubicBezTo>
                    <a:pt x="802" y="84"/>
                    <a:pt x="801" y="85"/>
                    <a:pt x="800" y="85"/>
                  </a:cubicBezTo>
                  <a:cubicBezTo>
                    <a:pt x="798" y="86"/>
                    <a:pt x="797" y="86"/>
                    <a:pt x="795" y="85"/>
                  </a:cubicBezTo>
                  <a:cubicBezTo>
                    <a:pt x="795" y="84"/>
                    <a:pt x="796" y="84"/>
                    <a:pt x="797" y="85"/>
                  </a:cubicBezTo>
                  <a:cubicBezTo>
                    <a:pt x="798" y="85"/>
                    <a:pt x="799" y="85"/>
                    <a:pt x="800" y="85"/>
                  </a:cubicBezTo>
                  <a:cubicBezTo>
                    <a:pt x="800" y="85"/>
                    <a:pt x="801" y="84"/>
                    <a:pt x="801" y="83"/>
                  </a:cubicBezTo>
                  <a:cubicBezTo>
                    <a:pt x="801" y="83"/>
                    <a:pt x="799" y="82"/>
                    <a:pt x="797" y="82"/>
                  </a:cubicBezTo>
                  <a:cubicBezTo>
                    <a:pt x="795" y="82"/>
                    <a:pt x="794" y="81"/>
                    <a:pt x="792" y="81"/>
                  </a:cubicBezTo>
                  <a:cubicBezTo>
                    <a:pt x="789" y="81"/>
                    <a:pt x="786" y="82"/>
                    <a:pt x="782" y="82"/>
                  </a:cubicBezTo>
                  <a:cubicBezTo>
                    <a:pt x="776" y="83"/>
                    <a:pt x="770" y="84"/>
                    <a:pt x="763" y="82"/>
                  </a:cubicBezTo>
                  <a:cubicBezTo>
                    <a:pt x="763" y="78"/>
                    <a:pt x="763" y="78"/>
                    <a:pt x="763" y="78"/>
                  </a:cubicBezTo>
                  <a:lnTo>
                    <a:pt x="755" y="78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8" name="Freeform 1468"/>
            <p:cNvSpPr>
              <a:spLocks/>
            </p:cNvSpPr>
            <p:nvPr/>
          </p:nvSpPr>
          <p:spPr bwMode="auto">
            <a:xfrm>
              <a:off x="2966" y="1455"/>
              <a:ext cx="316" cy="63"/>
            </a:xfrm>
            <a:custGeom>
              <a:avLst/>
              <a:gdLst>
                <a:gd name="T0" fmla="*/ 102 w 139"/>
                <a:gd name="T1" fmla="*/ 16 h 28"/>
                <a:gd name="T2" fmla="*/ 112 w 139"/>
                <a:gd name="T3" fmla="*/ 19 h 28"/>
                <a:gd name="T4" fmla="*/ 109 w 139"/>
                <a:gd name="T5" fmla="*/ 22 h 28"/>
                <a:gd name="T6" fmla="*/ 116 w 139"/>
                <a:gd name="T7" fmla="*/ 16 h 28"/>
                <a:gd name="T8" fmla="*/ 104 w 139"/>
                <a:gd name="T9" fmla="*/ 26 h 28"/>
                <a:gd name="T10" fmla="*/ 125 w 139"/>
                <a:gd name="T11" fmla="*/ 25 h 28"/>
                <a:gd name="T12" fmla="*/ 120 w 139"/>
                <a:gd name="T13" fmla="*/ 21 h 28"/>
                <a:gd name="T14" fmla="*/ 135 w 139"/>
                <a:gd name="T15" fmla="*/ 19 h 28"/>
                <a:gd name="T16" fmla="*/ 136 w 139"/>
                <a:gd name="T17" fmla="*/ 14 h 28"/>
                <a:gd name="T18" fmla="*/ 137 w 139"/>
                <a:gd name="T19" fmla="*/ 13 h 28"/>
                <a:gd name="T20" fmla="*/ 139 w 139"/>
                <a:gd name="T21" fmla="*/ 13 h 28"/>
                <a:gd name="T22" fmla="*/ 138 w 139"/>
                <a:gd name="T23" fmla="*/ 13 h 28"/>
                <a:gd name="T24" fmla="*/ 137 w 139"/>
                <a:gd name="T25" fmla="*/ 10 h 28"/>
                <a:gd name="T26" fmla="*/ 125 w 139"/>
                <a:gd name="T27" fmla="*/ 6 h 28"/>
                <a:gd name="T28" fmla="*/ 109 w 139"/>
                <a:gd name="T29" fmla="*/ 9 h 28"/>
                <a:gd name="T30" fmla="*/ 104 w 139"/>
                <a:gd name="T31" fmla="*/ 9 h 28"/>
                <a:gd name="T32" fmla="*/ 102 w 139"/>
                <a:gd name="T33" fmla="*/ 9 h 28"/>
                <a:gd name="T34" fmla="*/ 106 w 139"/>
                <a:gd name="T35" fmla="*/ 6 h 28"/>
                <a:gd name="T36" fmla="*/ 96 w 139"/>
                <a:gd name="T37" fmla="*/ 8 h 28"/>
                <a:gd name="T38" fmla="*/ 78 w 139"/>
                <a:gd name="T39" fmla="*/ 7 h 28"/>
                <a:gd name="T40" fmla="*/ 77 w 139"/>
                <a:gd name="T41" fmla="*/ 5 h 28"/>
                <a:gd name="T42" fmla="*/ 76 w 139"/>
                <a:gd name="T43" fmla="*/ 7 h 28"/>
                <a:gd name="T44" fmla="*/ 0 w 139"/>
                <a:gd name="T45" fmla="*/ 0 h 28"/>
                <a:gd name="T46" fmla="*/ 10 w 139"/>
                <a:gd name="T47" fmla="*/ 4 h 28"/>
                <a:gd name="T48" fmla="*/ 14 w 139"/>
                <a:gd name="T49" fmla="*/ 11 h 28"/>
                <a:gd name="T50" fmla="*/ 6 w 139"/>
                <a:gd name="T51" fmla="*/ 10 h 28"/>
                <a:gd name="T52" fmla="*/ 7 w 139"/>
                <a:gd name="T53" fmla="*/ 17 h 28"/>
                <a:gd name="T54" fmla="*/ 28 w 139"/>
                <a:gd name="T55" fmla="*/ 12 h 28"/>
                <a:gd name="T56" fmla="*/ 31 w 139"/>
                <a:gd name="T57" fmla="*/ 18 h 28"/>
                <a:gd name="T58" fmla="*/ 29 w 139"/>
                <a:gd name="T59" fmla="*/ 18 h 28"/>
                <a:gd name="T60" fmla="*/ 43 w 139"/>
                <a:gd name="T61" fmla="*/ 18 h 28"/>
                <a:gd name="T62" fmla="*/ 43 w 139"/>
                <a:gd name="T63" fmla="*/ 22 h 28"/>
                <a:gd name="T64" fmla="*/ 61 w 139"/>
                <a:gd name="T65" fmla="*/ 20 h 28"/>
                <a:gd name="T66" fmla="*/ 61 w 139"/>
                <a:gd name="T67" fmla="*/ 21 h 28"/>
                <a:gd name="T68" fmla="*/ 84 w 139"/>
                <a:gd name="T69" fmla="*/ 20 h 28"/>
                <a:gd name="T70" fmla="*/ 77 w 139"/>
                <a:gd name="T71" fmla="*/ 24 h 28"/>
                <a:gd name="T72" fmla="*/ 87 w 139"/>
                <a:gd name="T73" fmla="*/ 23 h 28"/>
                <a:gd name="T74" fmla="*/ 84 w 139"/>
                <a:gd name="T75" fmla="*/ 27 h 28"/>
                <a:gd name="T76" fmla="*/ 103 w 139"/>
                <a:gd name="T77" fmla="*/ 21 h 28"/>
                <a:gd name="T78" fmla="*/ 102 w 139"/>
                <a:gd name="T79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" h="28">
                  <a:moveTo>
                    <a:pt x="102" y="16"/>
                  </a:moveTo>
                  <a:cubicBezTo>
                    <a:pt x="104" y="14"/>
                    <a:pt x="112" y="16"/>
                    <a:pt x="112" y="19"/>
                  </a:cubicBezTo>
                  <a:cubicBezTo>
                    <a:pt x="111" y="20"/>
                    <a:pt x="106" y="20"/>
                    <a:pt x="109" y="22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24" y="21"/>
                    <a:pt x="109" y="24"/>
                    <a:pt x="104" y="26"/>
                  </a:cubicBezTo>
                  <a:cubicBezTo>
                    <a:pt x="113" y="28"/>
                    <a:pt x="116" y="24"/>
                    <a:pt x="125" y="25"/>
                  </a:cubicBezTo>
                  <a:cubicBezTo>
                    <a:pt x="123" y="24"/>
                    <a:pt x="121" y="22"/>
                    <a:pt x="120" y="21"/>
                  </a:cubicBezTo>
                  <a:cubicBezTo>
                    <a:pt x="120" y="16"/>
                    <a:pt x="128" y="19"/>
                    <a:pt x="135" y="19"/>
                  </a:cubicBezTo>
                  <a:cubicBezTo>
                    <a:pt x="131" y="17"/>
                    <a:pt x="133" y="15"/>
                    <a:pt x="136" y="14"/>
                  </a:cubicBezTo>
                  <a:cubicBezTo>
                    <a:pt x="137" y="14"/>
                    <a:pt x="137" y="13"/>
                    <a:pt x="137" y="13"/>
                  </a:cubicBezTo>
                  <a:cubicBezTo>
                    <a:pt x="139" y="13"/>
                    <a:pt x="139" y="13"/>
                    <a:pt x="139" y="13"/>
                  </a:cubicBezTo>
                  <a:cubicBezTo>
                    <a:pt x="138" y="13"/>
                    <a:pt x="138" y="13"/>
                    <a:pt x="138" y="13"/>
                  </a:cubicBezTo>
                  <a:cubicBezTo>
                    <a:pt x="138" y="12"/>
                    <a:pt x="138" y="11"/>
                    <a:pt x="137" y="10"/>
                  </a:cubicBezTo>
                  <a:cubicBezTo>
                    <a:pt x="132" y="11"/>
                    <a:pt x="128" y="7"/>
                    <a:pt x="125" y="6"/>
                  </a:cubicBezTo>
                  <a:cubicBezTo>
                    <a:pt x="128" y="14"/>
                    <a:pt x="114" y="7"/>
                    <a:pt x="109" y="9"/>
                  </a:cubicBezTo>
                  <a:cubicBezTo>
                    <a:pt x="104" y="9"/>
                    <a:pt x="104" y="9"/>
                    <a:pt x="104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2" y="8"/>
                    <a:pt x="103" y="7"/>
                    <a:pt x="106" y="6"/>
                  </a:cubicBezTo>
                  <a:cubicBezTo>
                    <a:pt x="103" y="7"/>
                    <a:pt x="96" y="6"/>
                    <a:pt x="96" y="8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7" y="6"/>
                    <a:pt x="77" y="5"/>
                  </a:cubicBezTo>
                  <a:cubicBezTo>
                    <a:pt x="76" y="6"/>
                    <a:pt x="76" y="6"/>
                    <a:pt x="76" y="7"/>
                  </a:cubicBezTo>
                  <a:cubicBezTo>
                    <a:pt x="51" y="4"/>
                    <a:pt x="25" y="2"/>
                    <a:pt x="0" y="0"/>
                  </a:cubicBezTo>
                  <a:cubicBezTo>
                    <a:pt x="3" y="1"/>
                    <a:pt x="6" y="3"/>
                    <a:pt x="10" y="4"/>
                  </a:cubicBezTo>
                  <a:cubicBezTo>
                    <a:pt x="4" y="9"/>
                    <a:pt x="17" y="6"/>
                    <a:pt x="14" y="11"/>
                  </a:cubicBezTo>
                  <a:cubicBezTo>
                    <a:pt x="12" y="12"/>
                    <a:pt x="8" y="11"/>
                    <a:pt x="6" y="10"/>
                  </a:cubicBezTo>
                  <a:cubicBezTo>
                    <a:pt x="5" y="12"/>
                    <a:pt x="8" y="15"/>
                    <a:pt x="7" y="17"/>
                  </a:cubicBezTo>
                  <a:cubicBezTo>
                    <a:pt x="17" y="21"/>
                    <a:pt x="19" y="10"/>
                    <a:pt x="28" y="12"/>
                  </a:cubicBezTo>
                  <a:cubicBezTo>
                    <a:pt x="28" y="15"/>
                    <a:pt x="25" y="18"/>
                    <a:pt x="31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9" y="16"/>
                    <a:pt x="36" y="26"/>
                    <a:pt x="43" y="18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7" y="20"/>
                    <a:pt x="56" y="20"/>
                    <a:pt x="61" y="20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75" y="17"/>
                    <a:pt x="69" y="21"/>
                    <a:pt x="84" y="20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2" y="27"/>
                    <a:pt x="83" y="22"/>
                    <a:pt x="87" y="23"/>
                  </a:cubicBezTo>
                  <a:cubicBezTo>
                    <a:pt x="87" y="23"/>
                    <a:pt x="87" y="27"/>
                    <a:pt x="84" y="27"/>
                  </a:cubicBezTo>
                  <a:cubicBezTo>
                    <a:pt x="103" y="21"/>
                    <a:pt x="103" y="21"/>
                    <a:pt x="103" y="21"/>
                  </a:cubicBezTo>
                  <a:cubicBezTo>
                    <a:pt x="108" y="19"/>
                    <a:pt x="103" y="18"/>
                    <a:pt x="102" y="16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69" name="Freeform 1469"/>
            <p:cNvSpPr>
              <a:spLocks/>
            </p:cNvSpPr>
            <p:nvPr/>
          </p:nvSpPr>
          <p:spPr bwMode="auto">
            <a:xfrm>
              <a:off x="2907" y="1688"/>
              <a:ext cx="204" cy="40"/>
            </a:xfrm>
            <a:custGeom>
              <a:avLst/>
              <a:gdLst>
                <a:gd name="T0" fmla="*/ 81 w 90"/>
                <a:gd name="T1" fmla="*/ 14 h 18"/>
                <a:gd name="T2" fmla="*/ 86 w 90"/>
                <a:gd name="T3" fmla="*/ 4 h 18"/>
                <a:gd name="T4" fmla="*/ 79 w 90"/>
                <a:gd name="T5" fmla="*/ 6 h 18"/>
                <a:gd name="T6" fmla="*/ 80 w 90"/>
                <a:gd name="T7" fmla="*/ 4 h 18"/>
                <a:gd name="T8" fmla="*/ 72 w 90"/>
                <a:gd name="T9" fmla="*/ 4 h 18"/>
                <a:gd name="T10" fmla="*/ 74 w 90"/>
                <a:gd name="T11" fmla="*/ 10 h 18"/>
                <a:gd name="T12" fmla="*/ 63 w 90"/>
                <a:gd name="T13" fmla="*/ 2 h 18"/>
                <a:gd name="T14" fmla="*/ 50 w 90"/>
                <a:gd name="T15" fmla="*/ 2 h 18"/>
                <a:gd name="T16" fmla="*/ 51 w 90"/>
                <a:gd name="T17" fmla="*/ 1 h 18"/>
                <a:gd name="T18" fmla="*/ 49 w 90"/>
                <a:gd name="T19" fmla="*/ 2 h 18"/>
                <a:gd name="T20" fmla="*/ 8 w 90"/>
                <a:gd name="T21" fmla="*/ 0 h 18"/>
                <a:gd name="T22" fmla="*/ 6 w 90"/>
                <a:gd name="T23" fmla="*/ 10 h 18"/>
                <a:gd name="T24" fmla="*/ 28 w 90"/>
                <a:gd name="T25" fmla="*/ 9 h 18"/>
                <a:gd name="T26" fmla="*/ 29 w 90"/>
                <a:gd name="T27" fmla="*/ 12 h 18"/>
                <a:gd name="T28" fmla="*/ 35 w 90"/>
                <a:gd name="T29" fmla="*/ 7 h 18"/>
                <a:gd name="T30" fmla="*/ 30 w 90"/>
                <a:gd name="T31" fmla="*/ 6 h 18"/>
                <a:gd name="T32" fmla="*/ 54 w 90"/>
                <a:gd name="T33" fmla="*/ 7 h 18"/>
                <a:gd name="T34" fmla="*/ 36 w 90"/>
                <a:gd name="T35" fmla="*/ 10 h 18"/>
                <a:gd name="T36" fmla="*/ 36 w 90"/>
                <a:gd name="T37" fmla="*/ 14 h 18"/>
                <a:gd name="T38" fmla="*/ 81 w 90"/>
                <a:gd name="T3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90" h="18">
                  <a:moveTo>
                    <a:pt x="81" y="14"/>
                  </a:moveTo>
                  <a:cubicBezTo>
                    <a:pt x="69" y="8"/>
                    <a:pt x="90" y="11"/>
                    <a:pt x="86" y="4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3" y="7"/>
                    <a:pt x="74" y="7"/>
                    <a:pt x="74" y="10"/>
                  </a:cubicBezTo>
                  <a:cubicBezTo>
                    <a:pt x="63" y="8"/>
                    <a:pt x="71" y="6"/>
                    <a:pt x="63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0" y="1"/>
                    <a:pt x="50" y="1"/>
                    <a:pt x="49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"/>
                    <a:pt x="12" y="6"/>
                    <a:pt x="6" y="10"/>
                  </a:cubicBezTo>
                  <a:cubicBezTo>
                    <a:pt x="14" y="10"/>
                    <a:pt x="27" y="14"/>
                    <a:pt x="28" y="9"/>
                  </a:cubicBezTo>
                  <a:cubicBezTo>
                    <a:pt x="28" y="9"/>
                    <a:pt x="27" y="11"/>
                    <a:pt x="29" y="12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5" y="1"/>
                    <a:pt x="52" y="3"/>
                    <a:pt x="54" y="7"/>
                  </a:cubicBezTo>
                  <a:cubicBezTo>
                    <a:pt x="45" y="8"/>
                    <a:pt x="49" y="14"/>
                    <a:pt x="36" y="10"/>
                  </a:cubicBezTo>
                  <a:cubicBezTo>
                    <a:pt x="37" y="11"/>
                    <a:pt x="39" y="14"/>
                    <a:pt x="36" y="14"/>
                  </a:cubicBezTo>
                  <a:cubicBezTo>
                    <a:pt x="51" y="14"/>
                    <a:pt x="65" y="18"/>
                    <a:pt x="81" y="14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0" name="Freeform 1470"/>
            <p:cNvSpPr>
              <a:spLocks/>
            </p:cNvSpPr>
            <p:nvPr/>
          </p:nvSpPr>
          <p:spPr bwMode="auto">
            <a:xfrm>
              <a:off x="2785" y="2904"/>
              <a:ext cx="193" cy="86"/>
            </a:xfrm>
            <a:custGeom>
              <a:avLst/>
              <a:gdLst>
                <a:gd name="T0" fmla="*/ 59 w 85"/>
                <a:gd name="T1" fmla="*/ 10 h 38"/>
                <a:gd name="T2" fmla="*/ 62 w 85"/>
                <a:gd name="T3" fmla="*/ 7 h 38"/>
                <a:gd name="T4" fmla="*/ 70 w 85"/>
                <a:gd name="T5" fmla="*/ 7 h 38"/>
                <a:gd name="T6" fmla="*/ 85 w 85"/>
                <a:gd name="T7" fmla="*/ 7 h 38"/>
                <a:gd name="T8" fmla="*/ 78 w 85"/>
                <a:gd name="T9" fmla="*/ 4 h 38"/>
                <a:gd name="T10" fmla="*/ 70 w 85"/>
                <a:gd name="T11" fmla="*/ 3 h 38"/>
                <a:gd name="T12" fmla="*/ 69 w 85"/>
                <a:gd name="T13" fmla="*/ 6 h 38"/>
                <a:gd name="T14" fmla="*/ 58 w 85"/>
                <a:gd name="T15" fmla="*/ 7 h 38"/>
                <a:gd name="T16" fmla="*/ 47 w 85"/>
                <a:gd name="T17" fmla="*/ 9 h 38"/>
                <a:gd name="T18" fmla="*/ 43 w 85"/>
                <a:gd name="T19" fmla="*/ 11 h 38"/>
                <a:gd name="T20" fmla="*/ 28 w 85"/>
                <a:gd name="T21" fmla="*/ 10 h 38"/>
                <a:gd name="T22" fmla="*/ 28 w 85"/>
                <a:gd name="T23" fmla="*/ 8 h 38"/>
                <a:gd name="T24" fmla="*/ 43 w 85"/>
                <a:gd name="T25" fmla="*/ 6 h 38"/>
                <a:gd name="T26" fmla="*/ 58 w 85"/>
                <a:gd name="T27" fmla="*/ 6 h 38"/>
                <a:gd name="T28" fmla="*/ 42 w 85"/>
                <a:gd name="T29" fmla="*/ 6 h 38"/>
                <a:gd name="T30" fmla="*/ 32 w 85"/>
                <a:gd name="T31" fmla="*/ 4 h 38"/>
                <a:gd name="T32" fmla="*/ 36 w 85"/>
                <a:gd name="T33" fmla="*/ 0 h 38"/>
                <a:gd name="T34" fmla="*/ 17 w 85"/>
                <a:gd name="T35" fmla="*/ 5 h 38"/>
                <a:gd name="T36" fmla="*/ 0 w 85"/>
                <a:gd name="T37" fmla="*/ 12 h 38"/>
                <a:gd name="T38" fmla="*/ 6 w 85"/>
                <a:gd name="T39" fmla="*/ 10 h 38"/>
                <a:gd name="T40" fmla="*/ 3 w 85"/>
                <a:gd name="T41" fmla="*/ 11 h 38"/>
                <a:gd name="T42" fmla="*/ 13 w 85"/>
                <a:gd name="T43" fmla="*/ 8 h 38"/>
                <a:gd name="T44" fmla="*/ 21 w 85"/>
                <a:gd name="T45" fmla="*/ 7 h 38"/>
                <a:gd name="T46" fmla="*/ 18 w 85"/>
                <a:gd name="T47" fmla="*/ 8 h 38"/>
                <a:gd name="T48" fmla="*/ 14 w 85"/>
                <a:gd name="T49" fmla="*/ 9 h 38"/>
                <a:gd name="T50" fmla="*/ 18 w 85"/>
                <a:gd name="T51" fmla="*/ 9 h 38"/>
                <a:gd name="T52" fmla="*/ 19 w 85"/>
                <a:gd name="T53" fmla="*/ 10 h 38"/>
                <a:gd name="T54" fmla="*/ 11 w 85"/>
                <a:gd name="T55" fmla="*/ 11 h 38"/>
                <a:gd name="T56" fmla="*/ 31 w 85"/>
                <a:gd name="T57" fmla="*/ 12 h 38"/>
                <a:gd name="T58" fmla="*/ 13 w 85"/>
                <a:gd name="T59" fmla="*/ 12 h 38"/>
                <a:gd name="T60" fmla="*/ 25 w 85"/>
                <a:gd name="T61" fmla="*/ 13 h 38"/>
                <a:gd name="T62" fmla="*/ 13 w 85"/>
                <a:gd name="T63" fmla="*/ 15 h 38"/>
                <a:gd name="T64" fmla="*/ 21 w 85"/>
                <a:gd name="T65" fmla="*/ 15 h 38"/>
                <a:gd name="T66" fmla="*/ 17 w 85"/>
                <a:gd name="T67" fmla="*/ 15 h 38"/>
                <a:gd name="T68" fmla="*/ 5 w 85"/>
                <a:gd name="T69" fmla="*/ 15 h 38"/>
                <a:gd name="T70" fmla="*/ 5 w 85"/>
                <a:gd name="T71" fmla="*/ 15 h 38"/>
                <a:gd name="T72" fmla="*/ 7 w 85"/>
                <a:gd name="T73" fmla="*/ 16 h 38"/>
                <a:gd name="T74" fmla="*/ 37 w 85"/>
                <a:gd name="T75" fmla="*/ 35 h 38"/>
                <a:gd name="T76" fmla="*/ 38 w 85"/>
                <a:gd name="T77" fmla="*/ 33 h 38"/>
                <a:gd name="T78" fmla="*/ 49 w 85"/>
                <a:gd name="T79" fmla="*/ 38 h 38"/>
                <a:gd name="T80" fmla="*/ 49 w 85"/>
                <a:gd name="T81" fmla="*/ 32 h 38"/>
                <a:gd name="T82" fmla="*/ 66 w 85"/>
                <a:gd name="T83" fmla="*/ 35 h 38"/>
                <a:gd name="T84" fmla="*/ 69 w 85"/>
                <a:gd name="T85" fmla="*/ 29 h 38"/>
                <a:gd name="T86" fmla="*/ 64 w 85"/>
                <a:gd name="T87" fmla="*/ 23 h 38"/>
                <a:gd name="T88" fmla="*/ 43 w 85"/>
                <a:gd name="T89" fmla="*/ 16 h 38"/>
                <a:gd name="T90" fmla="*/ 62 w 85"/>
                <a:gd name="T91" fmla="*/ 11 h 38"/>
                <a:gd name="T92" fmla="*/ 74 w 85"/>
                <a:gd name="T93" fmla="*/ 14 h 38"/>
                <a:gd name="T94" fmla="*/ 83 w 85"/>
                <a:gd name="T95" fmla="*/ 10 h 38"/>
                <a:gd name="T96" fmla="*/ 59 w 85"/>
                <a:gd name="T97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85" h="38">
                  <a:moveTo>
                    <a:pt x="59" y="10"/>
                  </a:moveTo>
                  <a:cubicBezTo>
                    <a:pt x="60" y="9"/>
                    <a:pt x="61" y="8"/>
                    <a:pt x="62" y="7"/>
                  </a:cubicBezTo>
                  <a:cubicBezTo>
                    <a:pt x="64" y="7"/>
                    <a:pt x="67" y="7"/>
                    <a:pt x="70" y="7"/>
                  </a:cubicBezTo>
                  <a:cubicBezTo>
                    <a:pt x="76" y="8"/>
                    <a:pt x="81" y="10"/>
                    <a:pt x="85" y="7"/>
                  </a:cubicBezTo>
                  <a:cubicBezTo>
                    <a:pt x="85" y="6"/>
                    <a:pt x="82" y="5"/>
                    <a:pt x="78" y="4"/>
                  </a:cubicBezTo>
                  <a:cubicBezTo>
                    <a:pt x="75" y="4"/>
                    <a:pt x="72" y="3"/>
                    <a:pt x="70" y="3"/>
                  </a:cubicBezTo>
                  <a:cubicBezTo>
                    <a:pt x="73" y="4"/>
                    <a:pt x="72" y="5"/>
                    <a:pt x="69" y="6"/>
                  </a:cubicBezTo>
                  <a:cubicBezTo>
                    <a:pt x="67" y="7"/>
                    <a:pt x="63" y="7"/>
                    <a:pt x="58" y="7"/>
                  </a:cubicBezTo>
                  <a:cubicBezTo>
                    <a:pt x="54" y="8"/>
                    <a:pt x="50" y="8"/>
                    <a:pt x="47" y="9"/>
                  </a:cubicBezTo>
                  <a:cubicBezTo>
                    <a:pt x="44" y="9"/>
                    <a:pt x="42" y="10"/>
                    <a:pt x="43" y="11"/>
                  </a:cubicBezTo>
                  <a:cubicBezTo>
                    <a:pt x="34" y="11"/>
                    <a:pt x="30" y="11"/>
                    <a:pt x="28" y="10"/>
                  </a:cubicBezTo>
                  <a:cubicBezTo>
                    <a:pt x="26" y="10"/>
                    <a:pt x="26" y="9"/>
                    <a:pt x="28" y="8"/>
                  </a:cubicBezTo>
                  <a:cubicBezTo>
                    <a:pt x="36" y="6"/>
                    <a:pt x="39" y="6"/>
                    <a:pt x="43" y="6"/>
                  </a:cubicBezTo>
                  <a:cubicBezTo>
                    <a:pt x="46" y="6"/>
                    <a:pt x="50" y="7"/>
                    <a:pt x="58" y="6"/>
                  </a:cubicBezTo>
                  <a:cubicBezTo>
                    <a:pt x="54" y="4"/>
                    <a:pt x="51" y="5"/>
                    <a:pt x="42" y="6"/>
                  </a:cubicBezTo>
                  <a:cubicBezTo>
                    <a:pt x="42" y="4"/>
                    <a:pt x="36" y="4"/>
                    <a:pt x="32" y="4"/>
                  </a:cubicBezTo>
                  <a:cubicBezTo>
                    <a:pt x="29" y="4"/>
                    <a:pt x="28" y="4"/>
                    <a:pt x="36" y="0"/>
                  </a:cubicBezTo>
                  <a:cubicBezTo>
                    <a:pt x="31" y="1"/>
                    <a:pt x="25" y="3"/>
                    <a:pt x="17" y="5"/>
                  </a:cubicBezTo>
                  <a:cubicBezTo>
                    <a:pt x="3" y="10"/>
                    <a:pt x="11" y="8"/>
                    <a:pt x="0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5" y="10"/>
                    <a:pt x="9" y="9"/>
                    <a:pt x="13" y="8"/>
                  </a:cubicBezTo>
                  <a:cubicBezTo>
                    <a:pt x="16" y="7"/>
                    <a:pt x="20" y="7"/>
                    <a:pt x="21" y="7"/>
                  </a:cubicBezTo>
                  <a:cubicBezTo>
                    <a:pt x="21" y="7"/>
                    <a:pt x="23" y="7"/>
                    <a:pt x="18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10"/>
                    <a:pt x="15" y="9"/>
                    <a:pt x="18" y="9"/>
                  </a:cubicBezTo>
                  <a:cubicBezTo>
                    <a:pt x="21" y="9"/>
                    <a:pt x="24" y="9"/>
                    <a:pt x="19" y="10"/>
                  </a:cubicBezTo>
                  <a:cubicBezTo>
                    <a:pt x="15" y="10"/>
                    <a:pt x="13" y="11"/>
                    <a:pt x="11" y="11"/>
                  </a:cubicBezTo>
                  <a:cubicBezTo>
                    <a:pt x="23" y="9"/>
                    <a:pt x="23" y="11"/>
                    <a:pt x="31" y="12"/>
                  </a:cubicBezTo>
                  <a:cubicBezTo>
                    <a:pt x="25" y="12"/>
                    <a:pt x="19" y="12"/>
                    <a:pt x="13" y="12"/>
                  </a:cubicBezTo>
                  <a:cubicBezTo>
                    <a:pt x="23" y="12"/>
                    <a:pt x="26" y="13"/>
                    <a:pt x="25" y="13"/>
                  </a:cubicBezTo>
                  <a:cubicBezTo>
                    <a:pt x="23" y="14"/>
                    <a:pt x="18" y="15"/>
                    <a:pt x="13" y="15"/>
                  </a:cubicBezTo>
                  <a:cubicBezTo>
                    <a:pt x="16" y="15"/>
                    <a:pt x="18" y="15"/>
                    <a:pt x="21" y="15"/>
                  </a:cubicBezTo>
                  <a:cubicBezTo>
                    <a:pt x="22" y="15"/>
                    <a:pt x="20" y="15"/>
                    <a:pt x="17" y="15"/>
                  </a:cubicBezTo>
                  <a:cubicBezTo>
                    <a:pt x="13" y="15"/>
                    <a:pt x="9" y="15"/>
                    <a:pt x="5" y="15"/>
                  </a:cubicBezTo>
                  <a:cubicBezTo>
                    <a:pt x="11" y="15"/>
                    <a:pt x="8" y="15"/>
                    <a:pt x="5" y="15"/>
                  </a:cubicBezTo>
                  <a:cubicBezTo>
                    <a:pt x="3" y="15"/>
                    <a:pt x="1" y="15"/>
                    <a:pt x="7" y="16"/>
                  </a:cubicBezTo>
                  <a:cubicBezTo>
                    <a:pt x="24" y="20"/>
                    <a:pt x="34" y="26"/>
                    <a:pt x="37" y="35"/>
                  </a:cubicBezTo>
                  <a:cubicBezTo>
                    <a:pt x="37" y="34"/>
                    <a:pt x="37" y="34"/>
                    <a:pt x="38" y="33"/>
                  </a:cubicBezTo>
                  <a:cubicBezTo>
                    <a:pt x="47" y="35"/>
                    <a:pt x="48" y="34"/>
                    <a:pt x="49" y="38"/>
                  </a:cubicBezTo>
                  <a:cubicBezTo>
                    <a:pt x="51" y="35"/>
                    <a:pt x="43" y="34"/>
                    <a:pt x="49" y="32"/>
                  </a:cubicBezTo>
                  <a:cubicBezTo>
                    <a:pt x="51" y="34"/>
                    <a:pt x="58" y="37"/>
                    <a:pt x="66" y="35"/>
                  </a:cubicBezTo>
                  <a:cubicBezTo>
                    <a:pt x="69" y="33"/>
                    <a:pt x="70" y="31"/>
                    <a:pt x="69" y="29"/>
                  </a:cubicBezTo>
                  <a:cubicBezTo>
                    <a:pt x="69" y="27"/>
                    <a:pt x="67" y="24"/>
                    <a:pt x="64" y="23"/>
                  </a:cubicBezTo>
                  <a:cubicBezTo>
                    <a:pt x="58" y="20"/>
                    <a:pt x="50" y="17"/>
                    <a:pt x="43" y="16"/>
                  </a:cubicBezTo>
                  <a:cubicBezTo>
                    <a:pt x="54" y="16"/>
                    <a:pt x="57" y="13"/>
                    <a:pt x="62" y="11"/>
                  </a:cubicBezTo>
                  <a:cubicBezTo>
                    <a:pt x="74" y="11"/>
                    <a:pt x="75" y="13"/>
                    <a:pt x="74" y="14"/>
                  </a:cubicBezTo>
                  <a:cubicBezTo>
                    <a:pt x="77" y="14"/>
                    <a:pt x="81" y="12"/>
                    <a:pt x="83" y="10"/>
                  </a:cubicBezTo>
                  <a:lnTo>
                    <a:pt x="59" y="10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1" name="Freeform 1471"/>
            <p:cNvSpPr>
              <a:spLocks/>
            </p:cNvSpPr>
            <p:nvPr/>
          </p:nvSpPr>
          <p:spPr bwMode="auto">
            <a:xfrm>
              <a:off x="2642" y="2954"/>
              <a:ext cx="211" cy="170"/>
            </a:xfrm>
            <a:custGeom>
              <a:avLst/>
              <a:gdLst>
                <a:gd name="T0" fmla="*/ 3 w 93"/>
                <a:gd name="T1" fmla="*/ 75 h 75"/>
                <a:gd name="T2" fmla="*/ 0 w 93"/>
                <a:gd name="T3" fmla="*/ 62 h 75"/>
                <a:gd name="T4" fmla="*/ 18 w 93"/>
                <a:gd name="T5" fmla="*/ 35 h 75"/>
                <a:gd name="T6" fmla="*/ 33 w 93"/>
                <a:gd name="T7" fmla="*/ 21 h 75"/>
                <a:gd name="T8" fmla="*/ 47 w 93"/>
                <a:gd name="T9" fmla="*/ 12 h 75"/>
                <a:gd name="T10" fmla="*/ 55 w 93"/>
                <a:gd name="T11" fmla="*/ 8 h 75"/>
                <a:gd name="T12" fmla="*/ 62 w 93"/>
                <a:gd name="T13" fmla="*/ 4 h 75"/>
                <a:gd name="T14" fmla="*/ 63 w 93"/>
                <a:gd name="T15" fmla="*/ 5 h 75"/>
                <a:gd name="T16" fmla="*/ 62 w 93"/>
                <a:gd name="T17" fmla="*/ 6 h 75"/>
                <a:gd name="T18" fmla="*/ 61 w 93"/>
                <a:gd name="T19" fmla="*/ 6 h 75"/>
                <a:gd name="T20" fmla="*/ 63 w 93"/>
                <a:gd name="T21" fmla="*/ 6 h 75"/>
                <a:gd name="T22" fmla="*/ 63 w 93"/>
                <a:gd name="T23" fmla="*/ 5 h 75"/>
                <a:gd name="T24" fmla="*/ 64 w 93"/>
                <a:gd name="T25" fmla="*/ 5 h 75"/>
                <a:gd name="T26" fmla="*/ 65 w 93"/>
                <a:gd name="T27" fmla="*/ 4 h 75"/>
                <a:gd name="T28" fmla="*/ 68 w 93"/>
                <a:gd name="T29" fmla="*/ 3 h 75"/>
                <a:gd name="T30" fmla="*/ 70 w 93"/>
                <a:gd name="T31" fmla="*/ 0 h 75"/>
                <a:gd name="T32" fmla="*/ 73 w 93"/>
                <a:gd name="T33" fmla="*/ 0 h 75"/>
                <a:gd name="T34" fmla="*/ 77 w 93"/>
                <a:gd name="T35" fmla="*/ 2 h 75"/>
                <a:gd name="T36" fmla="*/ 78 w 93"/>
                <a:gd name="T37" fmla="*/ 0 h 75"/>
                <a:gd name="T38" fmla="*/ 80 w 93"/>
                <a:gd name="T39" fmla="*/ 3 h 75"/>
                <a:gd name="T40" fmla="*/ 81 w 93"/>
                <a:gd name="T41" fmla="*/ 2 h 75"/>
                <a:gd name="T42" fmla="*/ 87 w 93"/>
                <a:gd name="T43" fmla="*/ 9 h 75"/>
                <a:gd name="T44" fmla="*/ 81 w 93"/>
                <a:gd name="T45" fmla="*/ 3 h 75"/>
                <a:gd name="T46" fmla="*/ 83 w 93"/>
                <a:gd name="T47" fmla="*/ 6 h 75"/>
                <a:gd name="T48" fmla="*/ 78 w 93"/>
                <a:gd name="T49" fmla="*/ 4 h 75"/>
                <a:gd name="T50" fmla="*/ 76 w 93"/>
                <a:gd name="T51" fmla="*/ 8 h 75"/>
                <a:gd name="T52" fmla="*/ 72 w 93"/>
                <a:gd name="T53" fmla="*/ 7 h 75"/>
                <a:gd name="T54" fmla="*/ 70 w 93"/>
                <a:gd name="T55" fmla="*/ 5 h 75"/>
                <a:gd name="T56" fmla="*/ 73 w 93"/>
                <a:gd name="T57" fmla="*/ 11 h 75"/>
                <a:gd name="T58" fmla="*/ 68 w 93"/>
                <a:gd name="T59" fmla="*/ 12 h 75"/>
                <a:gd name="T60" fmla="*/ 65 w 93"/>
                <a:gd name="T61" fmla="*/ 15 h 75"/>
                <a:gd name="T62" fmla="*/ 63 w 93"/>
                <a:gd name="T63" fmla="*/ 18 h 75"/>
                <a:gd name="T64" fmla="*/ 64 w 93"/>
                <a:gd name="T65" fmla="*/ 22 h 75"/>
                <a:gd name="T66" fmla="*/ 57 w 93"/>
                <a:gd name="T67" fmla="*/ 36 h 75"/>
                <a:gd name="T68" fmla="*/ 50 w 93"/>
                <a:gd name="T69" fmla="*/ 33 h 75"/>
                <a:gd name="T70" fmla="*/ 32 w 93"/>
                <a:gd name="T71" fmla="*/ 42 h 75"/>
                <a:gd name="T72" fmla="*/ 45 w 93"/>
                <a:gd name="T73" fmla="*/ 29 h 75"/>
                <a:gd name="T74" fmla="*/ 60 w 93"/>
                <a:gd name="T75" fmla="*/ 18 h 75"/>
                <a:gd name="T76" fmla="*/ 62 w 93"/>
                <a:gd name="T77" fmla="*/ 14 h 75"/>
                <a:gd name="T78" fmla="*/ 65 w 93"/>
                <a:gd name="T79" fmla="*/ 11 h 75"/>
                <a:gd name="T80" fmla="*/ 67 w 93"/>
                <a:gd name="T81" fmla="*/ 10 h 75"/>
                <a:gd name="T82" fmla="*/ 65 w 93"/>
                <a:gd name="T83" fmla="*/ 8 h 75"/>
                <a:gd name="T84" fmla="*/ 65 w 93"/>
                <a:gd name="T85" fmla="*/ 9 h 75"/>
                <a:gd name="T86" fmla="*/ 65 w 93"/>
                <a:gd name="T87" fmla="*/ 10 h 75"/>
                <a:gd name="T88" fmla="*/ 63 w 93"/>
                <a:gd name="T89" fmla="*/ 11 h 75"/>
                <a:gd name="T90" fmla="*/ 57 w 93"/>
                <a:gd name="T91" fmla="*/ 15 h 75"/>
                <a:gd name="T92" fmla="*/ 43 w 93"/>
                <a:gd name="T93" fmla="*/ 23 h 75"/>
                <a:gd name="T94" fmla="*/ 45 w 93"/>
                <a:gd name="T95" fmla="*/ 21 h 75"/>
                <a:gd name="T96" fmla="*/ 33 w 93"/>
                <a:gd name="T97" fmla="*/ 33 h 75"/>
                <a:gd name="T98" fmla="*/ 18 w 93"/>
                <a:gd name="T99" fmla="*/ 51 h 75"/>
                <a:gd name="T100" fmla="*/ 12 w 93"/>
                <a:gd name="T101" fmla="*/ 58 h 75"/>
                <a:gd name="T102" fmla="*/ 11 w 93"/>
                <a:gd name="T103" fmla="*/ 55 h 75"/>
                <a:gd name="T104" fmla="*/ 3 w 93"/>
                <a:gd name="T10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3" h="75">
                  <a:moveTo>
                    <a:pt x="3" y="75"/>
                  </a:moveTo>
                  <a:cubicBezTo>
                    <a:pt x="1" y="71"/>
                    <a:pt x="0" y="66"/>
                    <a:pt x="0" y="62"/>
                  </a:cubicBezTo>
                  <a:cubicBezTo>
                    <a:pt x="6" y="49"/>
                    <a:pt x="13" y="41"/>
                    <a:pt x="18" y="35"/>
                  </a:cubicBezTo>
                  <a:cubicBezTo>
                    <a:pt x="24" y="29"/>
                    <a:pt x="29" y="25"/>
                    <a:pt x="33" y="21"/>
                  </a:cubicBezTo>
                  <a:cubicBezTo>
                    <a:pt x="38" y="18"/>
                    <a:pt x="43" y="15"/>
                    <a:pt x="47" y="12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3" y="4"/>
                    <a:pt x="63" y="5"/>
                    <a:pt x="63" y="5"/>
                  </a:cubicBezTo>
                  <a:cubicBezTo>
                    <a:pt x="63" y="5"/>
                    <a:pt x="63" y="5"/>
                    <a:pt x="62" y="6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71" y="1"/>
                    <a:pt x="70" y="0"/>
                  </a:cubicBezTo>
                  <a:cubicBezTo>
                    <a:pt x="70" y="0"/>
                    <a:pt x="71" y="0"/>
                    <a:pt x="73" y="0"/>
                  </a:cubicBezTo>
                  <a:cubicBezTo>
                    <a:pt x="75" y="0"/>
                    <a:pt x="77" y="1"/>
                    <a:pt x="77" y="2"/>
                  </a:cubicBezTo>
                  <a:cubicBezTo>
                    <a:pt x="77" y="1"/>
                    <a:pt x="77" y="1"/>
                    <a:pt x="78" y="0"/>
                  </a:cubicBezTo>
                  <a:cubicBezTo>
                    <a:pt x="81" y="2"/>
                    <a:pt x="77" y="1"/>
                    <a:pt x="80" y="3"/>
                  </a:cubicBezTo>
                  <a:cubicBezTo>
                    <a:pt x="81" y="2"/>
                    <a:pt x="82" y="3"/>
                    <a:pt x="81" y="2"/>
                  </a:cubicBezTo>
                  <a:cubicBezTo>
                    <a:pt x="82" y="4"/>
                    <a:pt x="93" y="6"/>
                    <a:pt x="87" y="9"/>
                  </a:cubicBezTo>
                  <a:cubicBezTo>
                    <a:pt x="78" y="6"/>
                    <a:pt x="90" y="7"/>
                    <a:pt x="81" y="3"/>
                  </a:cubicBezTo>
                  <a:cubicBezTo>
                    <a:pt x="79" y="4"/>
                    <a:pt x="83" y="5"/>
                    <a:pt x="83" y="6"/>
                  </a:cubicBezTo>
                  <a:cubicBezTo>
                    <a:pt x="81" y="7"/>
                    <a:pt x="79" y="5"/>
                    <a:pt x="78" y="4"/>
                  </a:cubicBezTo>
                  <a:cubicBezTo>
                    <a:pt x="79" y="6"/>
                    <a:pt x="74" y="5"/>
                    <a:pt x="76" y="8"/>
                  </a:cubicBezTo>
                  <a:cubicBezTo>
                    <a:pt x="74" y="9"/>
                    <a:pt x="73" y="8"/>
                    <a:pt x="72" y="7"/>
                  </a:cubicBezTo>
                  <a:cubicBezTo>
                    <a:pt x="71" y="6"/>
                    <a:pt x="71" y="4"/>
                    <a:pt x="70" y="5"/>
                  </a:cubicBezTo>
                  <a:cubicBezTo>
                    <a:pt x="71" y="7"/>
                    <a:pt x="72" y="9"/>
                    <a:pt x="73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7" y="12"/>
                    <a:pt x="66" y="13"/>
                    <a:pt x="65" y="15"/>
                  </a:cubicBezTo>
                  <a:cubicBezTo>
                    <a:pt x="64" y="16"/>
                    <a:pt x="63" y="17"/>
                    <a:pt x="63" y="18"/>
                  </a:cubicBezTo>
                  <a:cubicBezTo>
                    <a:pt x="62" y="19"/>
                    <a:pt x="63" y="21"/>
                    <a:pt x="64" y="22"/>
                  </a:cubicBezTo>
                  <a:cubicBezTo>
                    <a:pt x="66" y="24"/>
                    <a:pt x="68" y="27"/>
                    <a:pt x="57" y="36"/>
                  </a:cubicBezTo>
                  <a:cubicBezTo>
                    <a:pt x="57" y="34"/>
                    <a:pt x="55" y="33"/>
                    <a:pt x="50" y="33"/>
                  </a:cubicBezTo>
                  <a:cubicBezTo>
                    <a:pt x="45" y="34"/>
                    <a:pt x="38" y="37"/>
                    <a:pt x="32" y="42"/>
                  </a:cubicBezTo>
                  <a:cubicBezTo>
                    <a:pt x="35" y="39"/>
                    <a:pt x="40" y="33"/>
                    <a:pt x="45" y="29"/>
                  </a:cubicBezTo>
                  <a:cubicBezTo>
                    <a:pt x="50" y="24"/>
                    <a:pt x="55" y="20"/>
                    <a:pt x="60" y="18"/>
                  </a:cubicBezTo>
                  <a:cubicBezTo>
                    <a:pt x="52" y="20"/>
                    <a:pt x="57" y="17"/>
                    <a:pt x="62" y="14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6" y="11"/>
                    <a:pt x="66" y="11"/>
                    <a:pt x="67" y="10"/>
                  </a:cubicBezTo>
                  <a:cubicBezTo>
                    <a:pt x="67" y="10"/>
                    <a:pt x="67" y="9"/>
                    <a:pt x="65" y="8"/>
                  </a:cubicBezTo>
                  <a:cubicBezTo>
                    <a:pt x="66" y="8"/>
                    <a:pt x="65" y="9"/>
                    <a:pt x="65" y="9"/>
                  </a:cubicBezTo>
                  <a:cubicBezTo>
                    <a:pt x="65" y="9"/>
                    <a:pt x="65" y="9"/>
                    <a:pt x="65" y="10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1" y="12"/>
                    <a:pt x="59" y="14"/>
                    <a:pt x="57" y="15"/>
                  </a:cubicBezTo>
                  <a:cubicBezTo>
                    <a:pt x="53" y="18"/>
                    <a:pt x="48" y="21"/>
                    <a:pt x="43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0" y="24"/>
                    <a:pt x="37" y="28"/>
                    <a:pt x="33" y="33"/>
                  </a:cubicBezTo>
                  <a:cubicBezTo>
                    <a:pt x="29" y="38"/>
                    <a:pt x="25" y="43"/>
                    <a:pt x="18" y="51"/>
                  </a:cubicBezTo>
                  <a:cubicBezTo>
                    <a:pt x="14" y="56"/>
                    <a:pt x="13" y="58"/>
                    <a:pt x="12" y="58"/>
                  </a:cubicBezTo>
                  <a:cubicBezTo>
                    <a:pt x="11" y="58"/>
                    <a:pt x="11" y="57"/>
                    <a:pt x="11" y="55"/>
                  </a:cubicBezTo>
                  <a:cubicBezTo>
                    <a:pt x="6" y="64"/>
                    <a:pt x="4" y="75"/>
                    <a:pt x="3" y="75"/>
                  </a:cubicBezTo>
                  <a:close/>
                </a:path>
              </a:pathLst>
            </a:custGeom>
            <a:solidFill>
              <a:srgbClr val="FFFFFF">
                <a:alpha val="7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2" name="Freeform 1472"/>
            <p:cNvSpPr>
              <a:spLocks noEditPoints="1"/>
            </p:cNvSpPr>
            <p:nvPr/>
          </p:nvSpPr>
          <p:spPr bwMode="auto">
            <a:xfrm>
              <a:off x="1875" y="2704"/>
              <a:ext cx="3052" cy="715"/>
            </a:xfrm>
            <a:custGeom>
              <a:avLst/>
              <a:gdLst>
                <a:gd name="T0" fmla="*/ 487 w 1345"/>
                <a:gd name="T1" fmla="*/ 127 h 315"/>
                <a:gd name="T2" fmla="*/ 555 w 1345"/>
                <a:gd name="T3" fmla="*/ 61 h 315"/>
                <a:gd name="T4" fmla="*/ 491 w 1345"/>
                <a:gd name="T5" fmla="*/ 48 h 315"/>
                <a:gd name="T6" fmla="*/ 374 w 1345"/>
                <a:gd name="T7" fmla="*/ 45 h 315"/>
                <a:gd name="T8" fmla="*/ 32 w 1345"/>
                <a:gd name="T9" fmla="*/ 33 h 315"/>
                <a:gd name="T10" fmla="*/ 140 w 1345"/>
                <a:gd name="T11" fmla="*/ 5 h 315"/>
                <a:gd name="T12" fmla="*/ 274 w 1345"/>
                <a:gd name="T13" fmla="*/ 9 h 315"/>
                <a:gd name="T14" fmla="*/ 407 w 1345"/>
                <a:gd name="T15" fmla="*/ 3 h 315"/>
                <a:gd name="T16" fmla="*/ 522 w 1345"/>
                <a:gd name="T17" fmla="*/ 8 h 315"/>
                <a:gd name="T18" fmla="*/ 599 w 1345"/>
                <a:gd name="T19" fmla="*/ 38 h 315"/>
                <a:gd name="T20" fmla="*/ 588 w 1345"/>
                <a:gd name="T21" fmla="*/ 131 h 315"/>
                <a:gd name="T22" fmla="*/ 500 w 1345"/>
                <a:gd name="T23" fmla="*/ 160 h 315"/>
                <a:gd name="T24" fmla="*/ 441 w 1345"/>
                <a:gd name="T25" fmla="*/ 195 h 315"/>
                <a:gd name="T26" fmla="*/ 448 w 1345"/>
                <a:gd name="T27" fmla="*/ 206 h 315"/>
                <a:gd name="T28" fmla="*/ 490 w 1345"/>
                <a:gd name="T29" fmla="*/ 193 h 315"/>
                <a:gd name="T30" fmla="*/ 533 w 1345"/>
                <a:gd name="T31" fmla="*/ 173 h 315"/>
                <a:gd name="T32" fmla="*/ 611 w 1345"/>
                <a:gd name="T33" fmla="*/ 128 h 315"/>
                <a:gd name="T34" fmla="*/ 554 w 1345"/>
                <a:gd name="T35" fmla="*/ 183 h 315"/>
                <a:gd name="T36" fmla="*/ 542 w 1345"/>
                <a:gd name="T37" fmla="*/ 188 h 315"/>
                <a:gd name="T38" fmla="*/ 458 w 1345"/>
                <a:gd name="T39" fmla="*/ 213 h 315"/>
                <a:gd name="T40" fmla="*/ 427 w 1345"/>
                <a:gd name="T41" fmla="*/ 214 h 315"/>
                <a:gd name="T42" fmla="*/ 408 w 1345"/>
                <a:gd name="T43" fmla="*/ 158 h 315"/>
                <a:gd name="T44" fmla="*/ 420 w 1345"/>
                <a:gd name="T45" fmla="*/ 210 h 315"/>
                <a:gd name="T46" fmla="*/ 472 w 1345"/>
                <a:gd name="T47" fmla="*/ 187 h 315"/>
                <a:gd name="T48" fmla="*/ 477 w 1345"/>
                <a:gd name="T49" fmla="*/ 171 h 315"/>
                <a:gd name="T50" fmla="*/ 474 w 1345"/>
                <a:gd name="T51" fmla="*/ 161 h 315"/>
                <a:gd name="T52" fmla="*/ 484 w 1345"/>
                <a:gd name="T53" fmla="*/ 160 h 315"/>
                <a:gd name="T54" fmla="*/ 637 w 1345"/>
                <a:gd name="T55" fmla="*/ 128 h 315"/>
                <a:gd name="T56" fmla="*/ 611 w 1345"/>
                <a:gd name="T57" fmla="*/ 158 h 315"/>
                <a:gd name="T58" fmla="*/ 668 w 1345"/>
                <a:gd name="T59" fmla="*/ 132 h 315"/>
                <a:gd name="T60" fmla="*/ 714 w 1345"/>
                <a:gd name="T61" fmla="*/ 109 h 315"/>
                <a:gd name="T62" fmla="*/ 838 w 1345"/>
                <a:gd name="T63" fmla="*/ 93 h 315"/>
                <a:gd name="T64" fmla="*/ 797 w 1345"/>
                <a:gd name="T65" fmla="*/ 109 h 315"/>
                <a:gd name="T66" fmla="*/ 888 w 1345"/>
                <a:gd name="T67" fmla="*/ 105 h 315"/>
                <a:gd name="T68" fmla="*/ 948 w 1345"/>
                <a:gd name="T69" fmla="*/ 152 h 315"/>
                <a:gd name="T70" fmla="*/ 966 w 1345"/>
                <a:gd name="T71" fmla="*/ 154 h 315"/>
                <a:gd name="T72" fmla="*/ 1160 w 1345"/>
                <a:gd name="T73" fmla="*/ 219 h 315"/>
                <a:gd name="T74" fmla="*/ 1226 w 1345"/>
                <a:gd name="T75" fmla="*/ 234 h 315"/>
                <a:gd name="T76" fmla="*/ 1249 w 1345"/>
                <a:gd name="T77" fmla="*/ 236 h 315"/>
                <a:gd name="T78" fmla="*/ 1316 w 1345"/>
                <a:gd name="T79" fmla="*/ 275 h 315"/>
                <a:gd name="T80" fmla="*/ 1238 w 1345"/>
                <a:gd name="T81" fmla="*/ 284 h 315"/>
                <a:gd name="T82" fmla="*/ 1326 w 1345"/>
                <a:gd name="T83" fmla="*/ 303 h 315"/>
                <a:gd name="T84" fmla="*/ 1223 w 1345"/>
                <a:gd name="T85" fmla="*/ 305 h 315"/>
                <a:gd name="T86" fmla="*/ 1066 w 1345"/>
                <a:gd name="T87" fmla="*/ 276 h 315"/>
                <a:gd name="T88" fmla="*/ 934 w 1345"/>
                <a:gd name="T89" fmla="*/ 211 h 315"/>
                <a:gd name="T90" fmla="*/ 729 w 1345"/>
                <a:gd name="T91" fmla="*/ 171 h 315"/>
                <a:gd name="T92" fmla="*/ 674 w 1345"/>
                <a:gd name="T93" fmla="*/ 184 h 315"/>
                <a:gd name="T94" fmla="*/ 546 w 1345"/>
                <a:gd name="T95" fmla="*/ 254 h 315"/>
                <a:gd name="T96" fmla="*/ 477 w 1345"/>
                <a:gd name="T97" fmla="*/ 251 h 315"/>
                <a:gd name="T98" fmla="*/ 405 w 1345"/>
                <a:gd name="T99" fmla="*/ 260 h 315"/>
                <a:gd name="T100" fmla="*/ 335 w 1345"/>
                <a:gd name="T101" fmla="*/ 240 h 315"/>
                <a:gd name="T102" fmla="*/ 406 w 1345"/>
                <a:gd name="T103" fmla="*/ 174 h 315"/>
                <a:gd name="T104" fmla="*/ 421 w 1345"/>
                <a:gd name="T105" fmla="*/ 171 h 315"/>
                <a:gd name="T106" fmla="*/ 1012 w 1345"/>
                <a:gd name="T107" fmla="*/ 225 h 315"/>
                <a:gd name="T108" fmla="*/ 1092 w 1345"/>
                <a:gd name="T109" fmla="*/ 245 h 315"/>
                <a:gd name="T110" fmla="*/ 764 w 1345"/>
                <a:gd name="T111" fmla="*/ 159 h 315"/>
                <a:gd name="T112" fmla="*/ 787 w 1345"/>
                <a:gd name="T113" fmla="*/ 177 h 315"/>
                <a:gd name="T114" fmla="*/ 866 w 1345"/>
                <a:gd name="T115" fmla="*/ 165 h 315"/>
                <a:gd name="T116" fmla="*/ 969 w 1345"/>
                <a:gd name="T117" fmla="*/ 189 h 315"/>
                <a:gd name="T118" fmla="*/ 833 w 1345"/>
                <a:gd name="T119" fmla="*/ 146 h 315"/>
                <a:gd name="T120" fmla="*/ 688 w 1345"/>
                <a:gd name="T121" fmla="*/ 151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5" h="315">
                  <a:moveTo>
                    <a:pt x="431" y="152"/>
                  </a:moveTo>
                  <a:cubicBezTo>
                    <a:pt x="432" y="151"/>
                    <a:pt x="432" y="150"/>
                    <a:pt x="433" y="150"/>
                  </a:cubicBezTo>
                  <a:cubicBezTo>
                    <a:pt x="432" y="151"/>
                    <a:pt x="432" y="151"/>
                    <a:pt x="432" y="151"/>
                  </a:cubicBezTo>
                  <a:cubicBezTo>
                    <a:pt x="435" y="151"/>
                    <a:pt x="437" y="150"/>
                    <a:pt x="439" y="149"/>
                  </a:cubicBezTo>
                  <a:cubicBezTo>
                    <a:pt x="440" y="149"/>
                    <a:pt x="441" y="148"/>
                    <a:pt x="442" y="148"/>
                  </a:cubicBezTo>
                  <a:cubicBezTo>
                    <a:pt x="441" y="148"/>
                    <a:pt x="441" y="148"/>
                    <a:pt x="441" y="149"/>
                  </a:cubicBezTo>
                  <a:cubicBezTo>
                    <a:pt x="444" y="148"/>
                    <a:pt x="444" y="148"/>
                    <a:pt x="444" y="148"/>
                  </a:cubicBezTo>
                  <a:cubicBezTo>
                    <a:pt x="446" y="143"/>
                    <a:pt x="456" y="137"/>
                    <a:pt x="457" y="135"/>
                  </a:cubicBezTo>
                  <a:cubicBezTo>
                    <a:pt x="459" y="132"/>
                    <a:pt x="463" y="130"/>
                    <a:pt x="467" y="129"/>
                  </a:cubicBezTo>
                  <a:cubicBezTo>
                    <a:pt x="464" y="130"/>
                    <a:pt x="461" y="132"/>
                    <a:pt x="465" y="132"/>
                  </a:cubicBezTo>
                  <a:cubicBezTo>
                    <a:pt x="469" y="132"/>
                    <a:pt x="474" y="132"/>
                    <a:pt x="479" y="132"/>
                  </a:cubicBezTo>
                  <a:cubicBezTo>
                    <a:pt x="484" y="131"/>
                    <a:pt x="488" y="130"/>
                    <a:pt x="490" y="127"/>
                  </a:cubicBezTo>
                  <a:cubicBezTo>
                    <a:pt x="483" y="129"/>
                    <a:pt x="483" y="129"/>
                    <a:pt x="483" y="129"/>
                  </a:cubicBezTo>
                  <a:cubicBezTo>
                    <a:pt x="485" y="126"/>
                    <a:pt x="485" y="124"/>
                    <a:pt x="485" y="121"/>
                  </a:cubicBezTo>
                  <a:cubicBezTo>
                    <a:pt x="496" y="121"/>
                    <a:pt x="485" y="125"/>
                    <a:pt x="487" y="127"/>
                  </a:cubicBezTo>
                  <a:cubicBezTo>
                    <a:pt x="490" y="124"/>
                    <a:pt x="498" y="123"/>
                    <a:pt x="505" y="122"/>
                  </a:cubicBezTo>
                  <a:cubicBezTo>
                    <a:pt x="512" y="120"/>
                    <a:pt x="518" y="119"/>
                    <a:pt x="514" y="117"/>
                  </a:cubicBezTo>
                  <a:cubicBezTo>
                    <a:pt x="523" y="118"/>
                    <a:pt x="538" y="119"/>
                    <a:pt x="546" y="116"/>
                  </a:cubicBezTo>
                  <a:cubicBezTo>
                    <a:pt x="538" y="117"/>
                    <a:pt x="538" y="116"/>
                    <a:pt x="537" y="115"/>
                  </a:cubicBezTo>
                  <a:cubicBezTo>
                    <a:pt x="537" y="115"/>
                    <a:pt x="537" y="114"/>
                    <a:pt x="529" y="114"/>
                  </a:cubicBezTo>
                  <a:cubicBezTo>
                    <a:pt x="526" y="113"/>
                    <a:pt x="541" y="111"/>
                    <a:pt x="535" y="111"/>
                  </a:cubicBezTo>
                  <a:cubicBezTo>
                    <a:pt x="538" y="111"/>
                    <a:pt x="538" y="111"/>
                    <a:pt x="538" y="111"/>
                  </a:cubicBezTo>
                  <a:cubicBezTo>
                    <a:pt x="552" y="109"/>
                    <a:pt x="555" y="107"/>
                    <a:pt x="553" y="106"/>
                  </a:cubicBezTo>
                  <a:cubicBezTo>
                    <a:pt x="551" y="104"/>
                    <a:pt x="545" y="103"/>
                    <a:pt x="543" y="102"/>
                  </a:cubicBezTo>
                  <a:cubicBezTo>
                    <a:pt x="547" y="98"/>
                    <a:pt x="552" y="95"/>
                    <a:pt x="556" y="90"/>
                  </a:cubicBezTo>
                  <a:cubicBezTo>
                    <a:pt x="558" y="88"/>
                    <a:pt x="559" y="85"/>
                    <a:pt x="559" y="82"/>
                  </a:cubicBezTo>
                  <a:cubicBezTo>
                    <a:pt x="558" y="80"/>
                    <a:pt x="557" y="77"/>
                    <a:pt x="554" y="75"/>
                  </a:cubicBezTo>
                  <a:cubicBezTo>
                    <a:pt x="558" y="74"/>
                    <a:pt x="565" y="72"/>
                    <a:pt x="570" y="69"/>
                  </a:cubicBezTo>
                  <a:cubicBezTo>
                    <a:pt x="575" y="67"/>
                    <a:pt x="578" y="64"/>
                    <a:pt x="576" y="63"/>
                  </a:cubicBezTo>
                  <a:cubicBezTo>
                    <a:pt x="569" y="63"/>
                    <a:pt x="562" y="61"/>
                    <a:pt x="555" y="61"/>
                  </a:cubicBezTo>
                  <a:cubicBezTo>
                    <a:pt x="548" y="60"/>
                    <a:pt x="541" y="60"/>
                    <a:pt x="534" y="62"/>
                  </a:cubicBezTo>
                  <a:cubicBezTo>
                    <a:pt x="536" y="64"/>
                    <a:pt x="540" y="64"/>
                    <a:pt x="545" y="64"/>
                  </a:cubicBezTo>
                  <a:cubicBezTo>
                    <a:pt x="550" y="63"/>
                    <a:pt x="556" y="63"/>
                    <a:pt x="560" y="64"/>
                  </a:cubicBezTo>
                  <a:cubicBezTo>
                    <a:pt x="555" y="67"/>
                    <a:pt x="551" y="68"/>
                    <a:pt x="549" y="69"/>
                  </a:cubicBezTo>
                  <a:cubicBezTo>
                    <a:pt x="546" y="70"/>
                    <a:pt x="545" y="70"/>
                    <a:pt x="543" y="73"/>
                  </a:cubicBezTo>
                  <a:cubicBezTo>
                    <a:pt x="544" y="71"/>
                    <a:pt x="538" y="68"/>
                    <a:pt x="532" y="66"/>
                  </a:cubicBezTo>
                  <a:cubicBezTo>
                    <a:pt x="526" y="63"/>
                    <a:pt x="521" y="62"/>
                    <a:pt x="524" y="60"/>
                  </a:cubicBezTo>
                  <a:cubicBezTo>
                    <a:pt x="528" y="60"/>
                    <a:pt x="528" y="60"/>
                    <a:pt x="528" y="60"/>
                  </a:cubicBezTo>
                  <a:cubicBezTo>
                    <a:pt x="527" y="58"/>
                    <a:pt x="533" y="54"/>
                    <a:pt x="534" y="52"/>
                  </a:cubicBezTo>
                  <a:cubicBezTo>
                    <a:pt x="536" y="49"/>
                    <a:pt x="533" y="48"/>
                    <a:pt x="518" y="50"/>
                  </a:cubicBezTo>
                  <a:cubicBezTo>
                    <a:pt x="513" y="51"/>
                    <a:pt x="509" y="52"/>
                    <a:pt x="505" y="53"/>
                  </a:cubicBezTo>
                  <a:cubicBezTo>
                    <a:pt x="506" y="52"/>
                    <a:pt x="507" y="52"/>
                    <a:pt x="508" y="51"/>
                  </a:cubicBezTo>
                  <a:cubicBezTo>
                    <a:pt x="502" y="51"/>
                    <a:pt x="503" y="50"/>
                    <a:pt x="501" y="49"/>
                  </a:cubicBezTo>
                  <a:cubicBezTo>
                    <a:pt x="500" y="48"/>
                    <a:pt x="498" y="48"/>
                    <a:pt x="488" y="49"/>
                  </a:cubicBezTo>
                  <a:cubicBezTo>
                    <a:pt x="489" y="49"/>
                    <a:pt x="489" y="49"/>
                    <a:pt x="491" y="48"/>
                  </a:cubicBezTo>
                  <a:cubicBezTo>
                    <a:pt x="489" y="47"/>
                    <a:pt x="483" y="47"/>
                    <a:pt x="478" y="48"/>
                  </a:cubicBezTo>
                  <a:cubicBezTo>
                    <a:pt x="473" y="49"/>
                    <a:pt x="467" y="50"/>
                    <a:pt x="464" y="50"/>
                  </a:cubicBezTo>
                  <a:cubicBezTo>
                    <a:pt x="465" y="46"/>
                    <a:pt x="469" y="47"/>
                    <a:pt x="475" y="44"/>
                  </a:cubicBezTo>
                  <a:cubicBezTo>
                    <a:pt x="468" y="43"/>
                    <a:pt x="459" y="43"/>
                    <a:pt x="450" y="45"/>
                  </a:cubicBezTo>
                  <a:cubicBezTo>
                    <a:pt x="441" y="46"/>
                    <a:pt x="433" y="48"/>
                    <a:pt x="428" y="50"/>
                  </a:cubicBezTo>
                  <a:cubicBezTo>
                    <a:pt x="426" y="49"/>
                    <a:pt x="423" y="48"/>
                    <a:pt x="421" y="47"/>
                  </a:cubicBezTo>
                  <a:cubicBezTo>
                    <a:pt x="426" y="46"/>
                    <a:pt x="436" y="43"/>
                    <a:pt x="436" y="40"/>
                  </a:cubicBezTo>
                  <a:cubicBezTo>
                    <a:pt x="430" y="41"/>
                    <a:pt x="430" y="43"/>
                    <a:pt x="423" y="41"/>
                  </a:cubicBezTo>
                  <a:cubicBezTo>
                    <a:pt x="425" y="39"/>
                    <a:pt x="430" y="37"/>
                    <a:pt x="435" y="35"/>
                  </a:cubicBezTo>
                  <a:cubicBezTo>
                    <a:pt x="420" y="29"/>
                    <a:pt x="428" y="43"/>
                    <a:pt x="419" y="34"/>
                  </a:cubicBezTo>
                  <a:cubicBezTo>
                    <a:pt x="413" y="34"/>
                    <a:pt x="410" y="37"/>
                    <a:pt x="408" y="40"/>
                  </a:cubicBezTo>
                  <a:cubicBezTo>
                    <a:pt x="406" y="39"/>
                    <a:pt x="403" y="37"/>
                    <a:pt x="400" y="36"/>
                  </a:cubicBezTo>
                  <a:cubicBezTo>
                    <a:pt x="398" y="39"/>
                    <a:pt x="387" y="39"/>
                    <a:pt x="379" y="39"/>
                  </a:cubicBezTo>
                  <a:cubicBezTo>
                    <a:pt x="378" y="41"/>
                    <a:pt x="385" y="43"/>
                    <a:pt x="388" y="42"/>
                  </a:cubicBezTo>
                  <a:cubicBezTo>
                    <a:pt x="387" y="45"/>
                    <a:pt x="379" y="46"/>
                    <a:pt x="374" y="45"/>
                  </a:cubicBezTo>
                  <a:cubicBezTo>
                    <a:pt x="372" y="38"/>
                    <a:pt x="339" y="45"/>
                    <a:pt x="346" y="36"/>
                  </a:cubicBezTo>
                  <a:cubicBezTo>
                    <a:pt x="322" y="37"/>
                    <a:pt x="289" y="36"/>
                    <a:pt x="273" y="38"/>
                  </a:cubicBezTo>
                  <a:cubicBezTo>
                    <a:pt x="268" y="35"/>
                    <a:pt x="257" y="35"/>
                    <a:pt x="264" y="31"/>
                  </a:cubicBezTo>
                  <a:cubicBezTo>
                    <a:pt x="245" y="30"/>
                    <a:pt x="235" y="37"/>
                    <a:pt x="216" y="35"/>
                  </a:cubicBezTo>
                  <a:cubicBezTo>
                    <a:pt x="215" y="34"/>
                    <a:pt x="225" y="35"/>
                    <a:pt x="224" y="32"/>
                  </a:cubicBezTo>
                  <a:cubicBezTo>
                    <a:pt x="212" y="35"/>
                    <a:pt x="202" y="29"/>
                    <a:pt x="183" y="31"/>
                  </a:cubicBezTo>
                  <a:cubicBezTo>
                    <a:pt x="186" y="31"/>
                    <a:pt x="187" y="29"/>
                    <a:pt x="187" y="29"/>
                  </a:cubicBezTo>
                  <a:cubicBezTo>
                    <a:pt x="188" y="30"/>
                    <a:pt x="180" y="32"/>
                    <a:pt x="175" y="33"/>
                  </a:cubicBezTo>
                  <a:cubicBezTo>
                    <a:pt x="172" y="32"/>
                    <a:pt x="178" y="32"/>
                    <a:pt x="177" y="31"/>
                  </a:cubicBezTo>
                  <a:cubicBezTo>
                    <a:pt x="140" y="28"/>
                    <a:pt x="112" y="41"/>
                    <a:pt x="74" y="39"/>
                  </a:cubicBezTo>
                  <a:cubicBezTo>
                    <a:pt x="85" y="40"/>
                    <a:pt x="89" y="34"/>
                    <a:pt x="89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4" y="35"/>
                    <a:pt x="67" y="34"/>
                    <a:pt x="60" y="36"/>
                  </a:cubicBezTo>
                  <a:cubicBezTo>
                    <a:pt x="59" y="35"/>
                    <a:pt x="56" y="34"/>
                    <a:pt x="59" y="33"/>
                  </a:cubicBezTo>
                  <a:cubicBezTo>
                    <a:pt x="49" y="29"/>
                    <a:pt x="41" y="31"/>
                    <a:pt x="32" y="33"/>
                  </a:cubicBezTo>
                  <a:cubicBezTo>
                    <a:pt x="23" y="34"/>
                    <a:pt x="13" y="36"/>
                    <a:pt x="0" y="31"/>
                  </a:cubicBezTo>
                  <a:cubicBezTo>
                    <a:pt x="11" y="30"/>
                    <a:pt x="22" y="29"/>
                    <a:pt x="33" y="27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30" y="21"/>
                    <a:pt x="35" y="20"/>
                    <a:pt x="39" y="19"/>
                  </a:cubicBezTo>
                  <a:cubicBezTo>
                    <a:pt x="32" y="15"/>
                    <a:pt x="24" y="21"/>
                    <a:pt x="24" y="17"/>
                  </a:cubicBezTo>
                  <a:cubicBezTo>
                    <a:pt x="26" y="16"/>
                    <a:pt x="30" y="17"/>
                    <a:pt x="30" y="15"/>
                  </a:cubicBezTo>
                  <a:cubicBezTo>
                    <a:pt x="23" y="12"/>
                    <a:pt x="22" y="15"/>
                    <a:pt x="16" y="15"/>
                  </a:cubicBezTo>
                  <a:cubicBezTo>
                    <a:pt x="24" y="12"/>
                    <a:pt x="35" y="12"/>
                    <a:pt x="46" y="11"/>
                  </a:cubicBezTo>
                  <a:cubicBezTo>
                    <a:pt x="57" y="11"/>
                    <a:pt x="68" y="11"/>
                    <a:pt x="76" y="11"/>
                  </a:cubicBezTo>
                  <a:cubicBezTo>
                    <a:pt x="79" y="10"/>
                    <a:pt x="74" y="12"/>
                    <a:pt x="73" y="13"/>
                  </a:cubicBezTo>
                  <a:cubicBezTo>
                    <a:pt x="80" y="13"/>
                    <a:pt x="84" y="16"/>
                    <a:pt x="92" y="14"/>
                  </a:cubicBezTo>
                  <a:cubicBezTo>
                    <a:pt x="97" y="11"/>
                    <a:pt x="88" y="12"/>
                    <a:pt x="84" y="11"/>
                  </a:cubicBezTo>
                  <a:cubicBezTo>
                    <a:pt x="85" y="9"/>
                    <a:pt x="87" y="9"/>
                    <a:pt x="91" y="8"/>
                  </a:cubicBezTo>
                  <a:cubicBezTo>
                    <a:pt x="92" y="12"/>
                    <a:pt x="115" y="10"/>
                    <a:pt x="121" y="14"/>
                  </a:cubicBezTo>
                  <a:cubicBezTo>
                    <a:pt x="145" y="12"/>
                    <a:pt x="117" y="4"/>
                    <a:pt x="140" y="5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61" y="5"/>
                    <a:pt x="178" y="2"/>
                    <a:pt x="194" y="2"/>
                  </a:cubicBezTo>
                  <a:cubicBezTo>
                    <a:pt x="191" y="3"/>
                    <a:pt x="191" y="3"/>
                    <a:pt x="191" y="3"/>
                  </a:cubicBezTo>
                  <a:cubicBezTo>
                    <a:pt x="189" y="5"/>
                    <a:pt x="192" y="6"/>
                    <a:pt x="194" y="7"/>
                  </a:cubicBezTo>
                  <a:cubicBezTo>
                    <a:pt x="206" y="8"/>
                    <a:pt x="217" y="3"/>
                    <a:pt x="224" y="8"/>
                  </a:cubicBezTo>
                  <a:cubicBezTo>
                    <a:pt x="231" y="5"/>
                    <a:pt x="240" y="4"/>
                    <a:pt x="250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8" y="3"/>
                    <a:pt x="273" y="4"/>
                    <a:pt x="267" y="4"/>
                  </a:cubicBezTo>
                  <a:cubicBezTo>
                    <a:pt x="264" y="5"/>
                    <a:pt x="260" y="5"/>
                    <a:pt x="257" y="5"/>
                  </a:cubicBezTo>
                  <a:cubicBezTo>
                    <a:pt x="254" y="5"/>
                    <a:pt x="251" y="6"/>
                    <a:pt x="249" y="7"/>
                  </a:cubicBezTo>
                  <a:cubicBezTo>
                    <a:pt x="263" y="8"/>
                    <a:pt x="263" y="8"/>
                    <a:pt x="263" y="8"/>
                  </a:cubicBezTo>
                  <a:cubicBezTo>
                    <a:pt x="259" y="8"/>
                    <a:pt x="256" y="8"/>
                    <a:pt x="253" y="9"/>
                  </a:cubicBezTo>
                  <a:cubicBezTo>
                    <a:pt x="251" y="9"/>
                    <a:pt x="248" y="11"/>
                    <a:pt x="246" y="12"/>
                  </a:cubicBezTo>
                  <a:cubicBezTo>
                    <a:pt x="252" y="13"/>
                    <a:pt x="256" y="12"/>
                    <a:pt x="260" y="11"/>
                  </a:cubicBezTo>
                  <a:cubicBezTo>
                    <a:pt x="264" y="10"/>
                    <a:pt x="268" y="9"/>
                    <a:pt x="274" y="9"/>
                  </a:cubicBezTo>
                  <a:cubicBezTo>
                    <a:pt x="273" y="10"/>
                    <a:pt x="274" y="11"/>
                    <a:pt x="279" y="12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81" y="8"/>
                    <a:pt x="282" y="8"/>
                    <a:pt x="283" y="9"/>
                  </a:cubicBezTo>
                  <a:cubicBezTo>
                    <a:pt x="304" y="8"/>
                    <a:pt x="304" y="8"/>
                    <a:pt x="304" y="8"/>
                  </a:cubicBezTo>
                  <a:cubicBezTo>
                    <a:pt x="300" y="6"/>
                    <a:pt x="300" y="2"/>
                    <a:pt x="294" y="2"/>
                  </a:cubicBezTo>
                  <a:cubicBezTo>
                    <a:pt x="296" y="4"/>
                    <a:pt x="292" y="4"/>
                    <a:pt x="286" y="4"/>
                  </a:cubicBezTo>
                  <a:cubicBezTo>
                    <a:pt x="291" y="2"/>
                    <a:pt x="281" y="2"/>
                    <a:pt x="282" y="0"/>
                  </a:cubicBezTo>
                  <a:cubicBezTo>
                    <a:pt x="292" y="0"/>
                    <a:pt x="305" y="1"/>
                    <a:pt x="312" y="0"/>
                  </a:cubicBezTo>
                  <a:cubicBezTo>
                    <a:pt x="314" y="4"/>
                    <a:pt x="314" y="4"/>
                    <a:pt x="314" y="4"/>
                  </a:cubicBezTo>
                  <a:cubicBezTo>
                    <a:pt x="324" y="5"/>
                    <a:pt x="335" y="4"/>
                    <a:pt x="342" y="5"/>
                  </a:cubicBezTo>
                  <a:cubicBezTo>
                    <a:pt x="339" y="7"/>
                    <a:pt x="339" y="7"/>
                    <a:pt x="339" y="7"/>
                  </a:cubicBezTo>
                  <a:cubicBezTo>
                    <a:pt x="351" y="9"/>
                    <a:pt x="363" y="7"/>
                    <a:pt x="374" y="11"/>
                  </a:cubicBezTo>
                  <a:cubicBezTo>
                    <a:pt x="380" y="10"/>
                    <a:pt x="386" y="8"/>
                    <a:pt x="392" y="6"/>
                  </a:cubicBezTo>
                  <a:cubicBezTo>
                    <a:pt x="395" y="6"/>
                    <a:pt x="399" y="5"/>
                    <a:pt x="402" y="4"/>
                  </a:cubicBezTo>
                  <a:cubicBezTo>
                    <a:pt x="407" y="3"/>
                    <a:pt x="407" y="3"/>
                    <a:pt x="407" y="3"/>
                  </a:cubicBezTo>
                  <a:cubicBezTo>
                    <a:pt x="409" y="2"/>
                    <a:pt x="409" y="2"/>
                    <a:pt x="409" y="2"/>
                  </a:cubicBezTo>
                  <a:cubicBezTo>
                    <a:pt x="412" y="2"/>
                    <a:pt x="412" y="2"/>
                    <a:pt x="412" y="2"/>
                  </a:cubicBezTo>
                  <a:cubicBezTo>
                    <a:pt x="415" y="0"/>
                    <a:pt x="427" y="2"/>
                    <a:pt x="440" y="4"/>
                  </a:cubicBezTo>
                  <a:cubicBezTo>
                    <a:pt x="452" y="6"/>
                    <a:pt x="465" y="9"/>
                    <a:pt x="477" y="6"/>
                  </a:cubicBezTo>
                  <a:cubicBezTo>
                    <a:pt x="477" y="6"/>
                    <a:pt x="473" y="7"/>
                    <a:pt x="469" y="8"/>
                  </a:cubicBezTo>
                  <a:cubicBezTo>
                    <a:pt x="464" y="8"/>
                    <a:pt x="459" y="9"/>
                    <a:pt x="455" y="10"/>
                  </a:cubicBezTo>
                  <a:cubicBezTo>
                    <a:pt x="461" y="11"/>
                    <a:pt x="466" y="10"/>
                    <a:pt x="471" y="9"/>
                  </a:cubicBezTo>
                  <a:cubicBezTo>
                    <a:pt x="476" y="9"/>
                    <a:pt x="480" y="9"/>
                    <a:pt x="480" y="11"/>
                  </a:cubicBezTo>
                  <a:cubicBezTo>
                    <a:pt x="467" y="10"/>
                    <a:pt x="467" y="11"/>
                    <a:pt x="468" y="12"/>
                  </a:cubicBezTo>
                  <a:cubicBezTo>
                    <a:pt x="469" y="14"/>
                    <a:pt x="471" y="15"/>
                    <a:pt x="465" y="16"/>
                  </a:cubicBezTo>
                  <a:cubicBezTo>
                    <a:pt x="477" y="16"/>
                    <a:pt x="490" y="16"/>
                    <a:pt x="498" y="15"/>
                  </a:cubicBezTo>
                  <a:cubicBezTo>
                    <a:pt x="488" y="14"/>
                    <a:pt x="491" y="13"/>
                    <a:pt x="495" y="12"/>
                  </a:cubicBezTo>
                  <a:cubicBezTo>
                    <a:pt x="498" y="10"/>
                    <a:pt x="501" y="9"/>
                    <a:pt x="489" y="10"/>
                  </a:cubicBezTo>
                  <a:cubicBezTo>
                    <a:pt x="495" y="9"/>
                    <a:pt x="500" y="9"/>
                    <a:pt x="505" y="8"/>
                  </a:cubicBezTo>
                  <a:cubicBezTo>
                    <a:pt x="511" y="8"/>
                    <a:pt x="517" y="8"/>
                    <a:pt x="522" y="8"/>
                  </a:cubicBezTo>
                  <a:cubicBezTo>
                    <a:pt x="527" y="8"/>
                    <a:pt x="532" y="9"/>
                    <a:pt x="537" y="10"/>
                  </a:cubicBezTo>
                  <a:cubicBezTo>
                    <a:pt x="542" y="11"/>
                    <a:pt x="545" y="12"/>
                    <a:pt x="549" y="13"/>
                  </a:cubicBezTo>
                  <a:cubicBezTo>
                    <a:pt x="545" y="15"/>
                    <a:pt x="546" y="16"/>
                    <a:pt x="550" y="18"/>
                  </a:cubicBezTo>
                  <a:cubicBezTo>
                    <a:pt x="558" y="16"/>
                    <a:pt x="558" y="16"/>
                    <a:pt x="558" y="16"/>
                  </a:cubicBezTo>
                  <a:cubicBezTo>
                    <a:pt x="561" y="17"/>
                    <a:pt x="557" y="17"/>
                    <a:pt x="553" y="17"/>
                  </a:cubicBezTo>
                  <a:cubicBezTo>
                    <a:pt x="549" y="18"/>
                    <a:pt x="546" y="18"/>
                    <a:pt x="552" y="20"/>
                  </a:cubicBezTo>
                  <a:cubicBezTo>
                    <a:pt x="562" y="19"/>
                    <a:pt x="570" y="22"/>
                    <a:pt x="577" y="24"/>
                  </a:cubicBezTo>
                  <a:cubicBezTo>
                    <a:pt x="584" y="27"/>
                    <a:pt x="591" y="29"/>
                    <a:pt x="599" y="27"/>
                  </a:cubicBezTo>
                  <a:cubicBezTo>
                    <a:pt x="600" y="30"/>
                    <a:pt x="596" y="29"/>
                    <a:pt x="591" y="28"/>
                  </a:cubicBezTo>
                  <a:cubicBezTo>
                    <a:pt x="586" y="27"/>
                    <a:pt x="582" y="27"/>
                    <a:pt x="585" y="30"/>
                  </a:cubicBezTo>
                  <a:cubicBezTo>
                    <a:pt x="573" y="30"/>
                    <a:pt x="568" y="25"/>
                    <a:pt x="559" y="28"/>
                  </a:cubicBezTo>
                  <a:cubicBezTo>
                    <a:pt x="568" y="28"/>
                    <a:pt x="556" y="31"/>
                    <a:pt x="560" y="32"/>
                  </a:cubicBezTo>
                  <a:cubicBezTo>
                    <a:pt x="565" y="32"/>
                    <a:pt x="569" y="32"/>
                    <a:pt x="573" y="32"/>
                  </a:cubicBezTo>
                  <a:cubicBezTo>
                    <a:pt x="571" y="31"/>
                    <a:pt x="571" y="31"/>
                    <a:pt x="571" y="31"/>
                  </a:cubicBezTo>
                  <a:cubicBezTo>
                    <a:pt x="581" y="32"/>
                    <a:pt x="590" y="34"/>
                    <a:pt x="599" y="38"/>
                  </a:cubicBezTo>
                  <a:cubicBezTo>
                    <a:pt x="603" y="40"/>
                    <a:pt x="608" y="43"/>
                    <a:pt x="611" y="46"/>
                  </a:cubicBezTo>
                  <a:cubicBezTo>
                    <a:pt x="615" y="49"/>
                    <a:pt x="619" y="53"/>
                    <a:pt x="622" y="57"/>
                  </a:cubicBezTo>
                  <a:cubicBezTo>
                    <a:pt x="626" y="60"/>
                    <a:pt x="630" y="63"/>
                    <a:pt x="633" y="66"/>
                  </a:cubicBezTo>
                  <a:cubicBezTo>
                    <a:pt x="636" y="70"/>
                    <a:pt x="638" y="74"/>
                    <a:pt x="639" y="78"/>
                  </a:cubicBezTo>
                  <a:cubicBezTo>
                    <a:pt x="640" y="82"/>
                    <a:pt x="640" y="86"/>
                    <a:pt x="639" y="89"/>
                  </a:cubicBezTo>
                  <a:cubicBezTo>
                    <a:pt x="638" y="93"/>
                    <a:pt x="637" y="96"/>
                    <a:pt x="634" y="99"/>
                  </a:cubicBezTo>
                  <a:cubicBezTo>
                    <a:pt x="634" y="97"/>
                    <a:pt x="631" y="100"/>
                    <a:pt x="628" y="102"/>
                  </a:cubicBezTo>
                  <a:cubicBezTo>
                    <a:pt x="625" y="103"/>
                    <a:pt x="622" y="105"/>
                    <a:pt x="622" y="101"/>
                  </a:cubicBezTo>
                  <a:cubicBezTo>
                    <a:pt x="618" y="104"/>
                    <a:pt x="615" y="106"/>
                    <a:pt x="614" y="108"/>
                  </a:cubicBezTo>
                  <a:cubicBezTo>
                    <a:pt x="613" y="109"/>
                    <a:pt x="613" y="111"/>
                    <a:pt x="615" y="111"/>
                  </a:cubicBezTo>
                  <a:cubicBezTo>
                    <a:pt x="621" y="107"/>
                    <a:pt x="617" y="109"/>
                    <a:pt x="623" y="106"/>
                  </a:cubicBezTo>
                  <a:cubicBezTo>
                    <a:pt x="624" y="108"/>
                    <a:pt x="617" y="114"/>
                    <a:pt x="612" y="115"/>
                  </a:cubicBezTo>
                  <a:cubicBezTo>
                    <a:pt x="614" y="115"/>
                    <a:pt x="612" y="115"/>
                    <a:pt x="611" y="115"/>
                  </a:cubicBezTo>
                  <a:cubicBezTo>
                    <a:pt x="602" y="119"/>
                    <a:pt x="612" y="117"/>
                    <a:pt x="610" y="121"/>
                  </a:cubicBezTo>
                  <a:cubicBezTo>
                    <a:pt x="602" y="121"/>
                    <a:pt x="597" y="128"/>
                    <a:pt x="588" y="131"/>
                  </a:cubicBezTo>
                  <a:cubicBezTo>
                    <a:pt x="589" y="134"/>
                    <a:pt x="589" y="136"/>
                    <a:pt x="589" y="138"/>
                  </a:cubicBezTo>
                  <a:cubicBezTo>
                    <a:pt x="588" y="136"/>
                    <a:pt x="585" y="138"/>
                    <a:pt x="582" y="139"/>
                  </a:cubicBezTo>
                  <a:cubicBezTo>
                    <a:pt x="578" y="141"/>
                    <a:pt x="574" y="143"/>
                    <a:pt x="570" y="143"/>
                  </a:cubicBezTo>
                  <a:cubicBezTo>
                    <a:pt x="567" y="147"/>
                    <a:pt x="567" y="153"/>
                    <a:pt x="551" y="158"/>
                  </a:cubicBezTo>
                  <a:cubicBezTo>
                    <a:pt x="554" y="154"/>
                    <a:pt x="534" y="161"/>
                    <a:pt x="529" y="159"/>
                  </a:cubicBezTo>
                  <a:cubicBezTo>
                    <a:pt x="525" y="160"/>
                    <a:pt x="522" y="161"/>
                    <a:pt x="519" y="162"/>
                  </a:cubicBezTo>
                  <a:cubicBezTo>
                    <a:pt x="518" y="162"/>
                    <a:pt x="516" y="163"/>
                    <a:pt x="515" y="163"/>
                  </a:cubicBezTo>
                  <a:cubicBezTo>
                    <a:pt x="515" y="163"/>
                    <a:pt x="515" y="163"/>
                    <a:pt x="514" y="163"/>
                  </a:cubicBezTo>
                  <a:cubicBezTo>
                    <a:pt x="513" y="163"/>
                    <a:pt x="513" y="163"/>
                    <a:pt x="513" y="163"/>
                  </a:cubicBezTo>
                  <a:cubicBezTo>
                    <a:pt x="512" y="163"/>
                    <a:pt x="512" y="163"/>
                    <a:pt x="512" y="163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02" y="160"/>
                    <a:pt x="502" y="160"/>
                    <a:pt x="502" y="160"/>
                  </a:cubicBezTo>
                  <a:cubicBezTo>
                    <a:pt x="501" y="160"/>
                    <a:pt x="501" y="160"/>
                    <a:pt x="501" y="160"/>
                  </a:cubicBezTo>
                  <a:cubicBezTo>
                    <a:pt x="500" y="159"/>
                    <a:pt x="500" y="159"/>
                    <a:pt x="500" y="159"/>
                  </a:cubicBezTo>
                  <a:cubicBezTo>
                    <a:pt x="500" y="159"/>
                    <a:pt x="500" y="160"/>
                    <a:pt x="500" y="160"/>
                  </a:cubicBezTo>
                  <a:cubicBezTo>
                    <a:pt x="501" y="161"/>
                    <a:pt x="501" y="161"/>
                    <a:pt x="501" y="161"/>
                  </a:cubicBezTo>
                  <a:cubicBezTo>
                    <a:pt x="503" y="162"/>
                    <a:pt x="503" y="162"/>
                    <a:pt x="503" y="162"/>
                  </a:cubicBezTo>
                  <a:cubicBezTo>
                    <a:pt x="506" y="166"/>
                    <a:pt x="506" y="166"/>
                    <a:pt x="506" y="166"/>
                  </a:cubicBezTo>
                  <a:cubicBezTo>
                    <a:pt x="507" y="167"/>
                    <a:pt x="507" y="167"/>
                    <a:pt x="507" y="167"/>
                  </a:cubicBezTo>
                  <a:cubicBezTo>
                    <a:pt x="507" y="167"/>
                    <a:pt x="508" y="167"/>
                    <a:pt x="507" y="167"/>
                  </a:cubicBezTo>
                  <a:cubicBezTo>
                    <a:pt x="506" y="168"/>
                    <a:pt x="506" y="168"/>
                    <a:pt x="506" y="16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499" y="173"/>
                    <a:pt x="499" y="173"/>
                    <a:pt x="499" y="173"/>
                  </a:cubicBezTo>
                  <a:cubicBezTo>
                    <a:pt x="490" y="178"/>
                    <a:pt x="480" y="183"/>
                    <a:pt x="466" y="186"/>
                  </a:cubicBezTo>
                  <a:cubicBezTo>
                    <a:pt x="467" y="185"/>
                    <a:pt x="470" y="181"/>
                    <a:pt x="462" y="183"/>
                  </a:cubicBezTo>
                  <a:cubicBezTo>
                    <a:pt x="460" y="185"/>
                    <a:pt x="456" y="187"/>
                    <a:pt x="453" y="188"/>
                  </a:cubicBezTo>
                  <a:cubicBezTo>
                    <a:pt x="449" y="190"/>
                    <a:pt x="445" y="192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3" y="193"/>
                    <a:pt x="443" y="193"/>
                    <a:pt x="443" y="193"/>
                  </a:cubicBezTo>
                  <a:cubicBezTo>
                    <a:pt x="442" y="194"/>
                    <a:pt x="441" y="194"/>
                    <a:pt x="441" y="195"/>
                  </a:cubicBezTo>
                  <a:cubicBezTo>
                    <a:pt x="441" y="195"/>
                    <a:pt x="441" y="196"/>
                    <a:pt x="441" y="196"/>
                  </a:cubicBezTo>
                  <a:cubicBezTo>
                    <a:pt x="439" y="199"/>
                    <a:pt x="438" y="201"/>
                    <a:pt x="437" y="204"/>
                  </a:cubicBezTo>
                  <a:cubicBezTo>
                    <a:pt x="436" y="206"/>
                    <a:pt x="434" y="209"/>
                    <a:pt x="432" y="213"/>
                  </a:cubicBezTo>
                  <a:cubicBezTo>
                    <a:pt x="434" y="214"/>
                    <a:pt x="435" y="214"/>
                    <a:pt x="437" y="212"/>
                  </a:cubicBezTo>
                  <a:cubicBezTo>
                    <a:pt x="439" y="211"/>
                    <a:pt x="440" y="209"/>
                    <a:pt x="442" y="208"/>
                  </a:cubicBezTo>
                  <a:cubicBezTo>
                    <a:pt x="442" y="206"/>
                    <a:pt x="442" y="204"/>
                    <a:pt x="442" y="203"/>
                  </a:cubicBezTo>
                  <a:cubicBezTo>
                    <a:pt x="444" y="204"/>
                    <a:pt x="445" y="204"/>
                    <a:pt x="446" y="203"/>
                  </a:cubicBezTo>
                  <a:cubicBezTo>
                    <a:pt x="446" y="203"/>
                    <a:pt x="446" y="203"/>
                    <a:pt x="447" y="203"/>
                  </a:cubicBezTo>
                  <a:cubicBezTo>
                    <a:pt x="447" y="203"/>
                    <a:pt x="448" y="203"/>
                    <a:pt x="448" y="202"/>
                  </a:cubicBezTo>
                  <a:cubicBezTo>
                    <a:pt x="449" y="202"/>
                    <a:pt x="450" y="201"/>
                    <a:pt x="451" y="201"/>
                  </a:cubicBezTo>
                  <a:cubicBezTo>
                    <a:pt x="455" y="198"/>
                    <a:pt x="459" y="195"/>
                    <a:pt x="462" y="195"/>
                  </a:cubicBezTo>
                  <a:cubicBezTo>
                    <a:pt x="460" y="197"/>
                    <a:pt x="455" y="201"/>
                    <a:pt x="451" y="204"/>
                  </a:cubicBezTo>
                  <a:cubicBezTo>
                    <a:pt x="449" y="205"/>
                    <a:pt x="449" y="205"/>
                    <a:pt x="449" y="205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8" y="206"/>
                    <a:pt x="448" y="206"/>
                    <a:pt x="448" y="206"/>
                  </a:cubicBezTo>
                  <a:cubicBezTo>
                    <a:pt x="446" y="208"/>
                    <a:pt x="446" y="208"/>
                    <a:pt x="446" y="208"/>
                  </a:cubicBezTo>
                  <a:cubicBezTo>
                    <a:pt x="443" y="210"/>
                    <a:pt x="443" y="210"/>
                    <a:pt x="443" y="210"/>
                  </a:cubicBezTo>
                  <a:cubicBezTo>
                    <a:pt x="438" y="214"/>
                    <a:pt x="434" y="218"/>
                    <a:pt x="435" y="220"/>
                  </a:cubicBezTo>
                  <a:cubicBezTo>
                    <a:pt x="438" y="222"/>
                    <a:pt x="440" y="222"/>
                    <a:pt x="444" y="220"/>
                  </a:cubicBezTo>
                  <a:cubicBezTo>
                    <a:pt x="446" y="219"/>
                    <a:pt x="448" y="218"/>
                    <a:pt x="451" y="217"/>
                  </a:cubicBezTo>
                  <a:cubicBezTo>
                    <a:pt x="457" y="214"/>
                    <a:pt x="457" y="214"/>
                    <a:pt x="457" y="214"/>
                  </a:cubicBezTo>
                  <a:cubicBezTo>
                    <a:pt x="460" y="212"/>
                    <a:pt x="464" y="210"/>
                    <a:pt x="467" y="209"/>
                  </a:cubicBezTo>
                  <a:cubicBezTo>
                    <a:pt x="465" y="209"/>
                    <a:pt x="462" y="210"/>
                    <a:pt x="460" y="210"/>
                  </a:cubicBezTo>
                  <a:cubicBezTo>
                    <a:pt x="454" y="212"/>
                    <a:pt x="454" y="212"/>
                    <a:pt x="454" y="212"/>
                  </a:cubicBezTo>
                  <a:cubicBezTo>
                    <a:pt x="456" y="211"/>
                    <a:pt x="458" y="210"/>
                    <a:pt x="461" y="209"/>
                  </a:cubicBezTo>
                  <a:cubicBezTo>
                    <a:pt x="463" y="208"/>
                    <a:pt x="465" y="207"/>
                    <a:pt x="468" y="206"/>
                  </a:cubicBezTo>
                  <a:cubicBezTo>
                    <a:pt x="460" y="207"/>
                    <a:pt x="460" y="207"/>
                    <a:pt x="460" y="207"/>
                  </a:cubicBezTo>
                  <a:cubicBezTo>
                    <a:pt x="457" y="207"/>
                    <a:pt x="454" y="208"/>
                    <a:pt x="452" y="208"/>
                  </a:cubicBezTo>
                  <a:cubicBezTo>
                    <a:pt x="471" y="200"/>
                    <a:pt x="471" y="200"/>
                    <a:pt x="471" y="200"/>
                  </a:cubicBezTo>
                  <a:cubicBezTo>
                    <a:pt x="477" y="198"/>
                    <a:pt x="483" y="195"/>
                    <a:pt x="490" y="193"/>
                  </a:cubicBezTo>
                  <a:cubicBezTo>
                    <a:pt x="474" y="198"/>
                    <a:pt x="466" y="196"/>
                    <a:pt x="474" y="194"/>
                  </a:cubicBezTo>
                  <a:cubicBezTo>
                    <a:pt x="483" y="192"/>
                    <a:pt x="487" y="190"/>
                    <a:pt x="490" y="188"/>
                  </a:cubicBezTo>
                  <a:cubicBezTo>
                    <a:pt x="493" y="186"/>
                    <a:pt x="495" y="184"/>
                    <a:pt x="501" y="182"/>
                  </a:cubicBezTo>
                  <a:cubicBezTo>
                    <a:pt x="494" y="184"/>
                    <a:pt x="485" y="187"/>
                    <a:pt x="489" y="183"/>
                  </a:cubicBezTo>
                  <a:cubicBezTo>
                    <a:pt x="503" y="181"/>
                    <a:pt x="511" y="179"/>
                    <a:pt x="519" y="176"/>
                  </a:cubicBezTo>
                  <a:cubicBezTo>
                    <a:pt x="520" y="176"/>
                    <a:pt x="521" y="176"/>
                    <a:pt x="522" y="176"/>
                  </a:cubicBezTo>
                  <a:cubicBezTo>
                    <a:pt x="516" y="170"/>
                    <a:pt x="516" y="170"/>
                    <a:pt x="516" y="170"/>
                  </a:cubicBezTo>
                  <a:cubicBezTo>
                    <a:pt x="514" y="168"/>
                    <a:pt x="514" y="168"/>
                    <a:pt x="514" y="168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2" y="166"/>
                    <a:pt x="512" y="166"/>
                  </a:cubicBezTo>
                  <a:cubicBezTo>
                    <a:pt x="512" y="166"/>
                    <a:pt x="513" y="166"/>
                    <a:pt x="513" y="166"/>
                  </a:cubicBezTo>
                  <a:cubicBezTo>
                    <a:pt x="514" y="167"/>
                    <a:pt x="514" y="167"/>
                    <a:pt x="514" y="167"/>
                  </a:cubicBezTo>
                  <a:cubicBezTo>
                    <a:pt x="526" y="170"/>
                    <a:pt x="526" y="170"/>
                    <a:pt x="526" y="170"/>
                  </a:cubicBezTo>
                  <a:cubicBezTo>
                    <a:pt x="532" y="172"/>
                    <a:pt x="532" y="172"/>
                    <a:pt x="532" y="172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3" y="173"/>
                    <a:pt x="533" y="173"/>
                    <a:pt x="533" y="173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4" y="172"/>
                    <a:pt x="534" y="172"/>
                    <a:pt x="534" y="172"/>
                  </a:cubicBezTo>
                  <a:cubicBezTo>
                    <a:pt x="538" y="171"/>
                    <a:pt x="538" y="171"/>
                    <a:pt x="538" y="171"/>
                  </a:cubicBezTo>
                  <a:cubicBezTo>
                    <a:pt x="541" y="171"/>
                    <a:pt x="544" y="170"/>
                    <a:pt x="548" y="170"/>
                  </a:cubicBezTo>
                  <a:cubicBezTo>
                    <a:pt x="542" y="168"/>
                    <a:pt x="549" y="166"/>
                    <a:pt x="556" y="163"/>
                  </a:cubicBezTo>
                  <a:cubicBezTo>
                    <a:pt x="563" y="161"/>
                    <a:pt x="571" y="158"/>
                    <a:pt x="568" y="156"/>
                  </a:cubicBezTo>
                  <a:cubicBezTo>
                    <a:pt x="565" y="157"/>
                    <a:pt x="562" y="158"/>
                    <a:pt x="558" y="159"/>
                  </a:cubicBezTo>
                  <a:cubicBezTo>
                    <a:pt x="563" y="156"/>
                    <a:pt x="567" y="153"/>
                    <a:pt x="570" y="150"/>
                  </a:cubicBezTo>
                  <a:cubicBezTo>
                    <a:pt x="582" y="148"/>
                    <a:pt x="581" y="150"/>
                    <a:pt x="580" y="151"/>
                  </a:cubicBezTo>
                  <a:cubicBezTo>
                    <a:pt x="580" y="152"/>
                    <a:pt x="580" y="153"/>
                    <a:pt x="582" y="153"/>
                  </a:cubicBezTo>
                  <a:cubicBezTo>
                    <a:pt x="584" y="153"/>
                    <a:pt x="587" y="152"/>
                    <a:pt x="594" y="149"/>
                  </a:cubicBezTo>
                  <a:cubicBezTo>
                    <a:pt x="605" y="144"/>
                    <a:pt x="606" y="141"/>
                    <a:pt x="606" y="138"/>
                  </a:cubicBezTo>
                  <a:cubicBezTo>
                    <a:pt x="607" y="135"/>
                    <a:pt x="606" y="132"/>
                    <a:pt x="611" y="128"/>
                  </a:cubicBezTo>
                  <a:cubicBezTo>
                    <a:pt x="612" y="130"/>
                    <a:pt x="613" y="133"/>
                    <a:pt x="611" y="136"/>
                  </a:cubicBezTo>
                  <a:cubicBezTo>
                    <a:pt x="609" y="140"/>
                    <a:pt x="606" y="143"/>
                    <a:pt x="600" y="147"/>
                  </a:cubicBezTo>
                  <a:cubicBezTo>
                    <a:pt x="603" y="146"/>
                    <a:pt x="606" y="144"/>
                    <a:pt x="610" y="143"/>
                  </a:cubicBezTo>
                  <a:cubicBezTo>
                    <a:pt x="610" y="145"/>
                    <a:pt x="606" y="148"/>
                    <a:pt x="600" y="151"/>
                  </a:cubicBezTo>
                  <a:cubicBezTo>
                    <a:pt x="594" y="155"/>
                    <a:pt x="586" y="158"/>
                    <a:pt x="581" y="160"/>
                  </a:cubicBezTo>
                  <a:cubicBezTo>
                    <a:pt x="583" y="158"/>
                    <a:pt x="584" y="157"/>
                    <a:pt x="583" y="157"/>
                  </a:cubicBezTo>
                  <a:cubicBezTo>
                    <a:pt x="583" y="157"/>
                    <a:pt x="581" y="157"/>
                    <a:pt x="578" y="158"/>
                  </a:cubicBezTo>
                  <a:cubicBezTo>
                    <a:pt x="572" y="161"/>
                    <a:pt x="563" y="164"/>
                    <a:pt x="556" y="165"/>
                  </a:cubicBezTo>
                  <a:cubicBezTo>
                    <a:pt x="558" y="166"/>
                    <a:pt x="562" y="165"/>
                    <a:pt x="564" y="165"/>
                  </a:cubicBezTo>
                  <a:cubicBezTo>
                    <a:pt x="566" y="165"/>
                    <a:pt x="566" y="166"/>
                    <a:pt x="561" y="169"/>
                  </a:cubicBezTo>
                  <a:cubicBezTo>
                    <a:pt x="595" y="157"/>
                    <a:pt x="595" y="157"/>
                    <a:pt x="595" y="157"/>
                  </a:cubicBezTo>
                  <a:cubicBezTo>
                    <a:pt x="586" y="161"/>
                    <a:pt x="580" y="164"/>
                    <a:pt x="576" y="166"/>
                  </a:cubicBezTo>
                  <a:cubicBezTo>
                    <a:pt x="572" y="169"/>
                    <a:pt x="570" y="172"/>
                    <a:pt x="567" y="174"/>
                  </a:cubicBezTo>
                  <a:cubicBezTo>
                    <a:pt x="565" y="176"/>
                    <a:pt x="562" y="179"/>
                    <a:pt x="558" y="181"/>
                  </a:cubicBezTo>
                  <a:cubicBezTo>
                    <a:pt x="557" y="182"/>
                    <a:pt x="555" y="183"/>
                    <a:pt x="554" y="183"/>
                  </a:cubicBezTo>
                  <a:cubicBezTo>
                    <a:pt x="554" y="184"/>
                    <a:pt x="553" y="183"/>
                    <a:pt x="552" y="183"/>
                  </a:cubicBezTo>
                  <a:cubicBezTo>
                    <a:pt x="549" y="182"/>
                    <a:pt x="549" y="182"/>
                    <a:pt x="549" y="182"/>
                  </a:cubicBezTo>
                  <a:cubicBezTo>
                    <a:pt x="543" y="180"/>
                    <a:pt x="543" y="180"/>
                    <a:pt x="543" y="180"/>
                  </a:cubicBezTo>
                  <a:cubicBezTo>
                    <a:pt x="531" y="176"/>
                    <a:pt x="531" y="176"/>
                    <a:pt x="531" y="176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8" y="174"/>
                    <a:pt x="528" y="174"/>
                    <a:pt x="528" y="174"/>
                  </a:cubicBezTo>
                  <a:cubicBezTo>
                    <a:pt x="528" y="174"/>
                    <a:pt x="528" y="175"/>
                    <a:pt x="528" y="175"/>
                  </a:cubicBezTo>
                  <a:cubicBezTo>
                    <a:pt x="528" y="175"/>
                    <a:pt x="528" y="175"/>
                    <a:pt x="528" y="175"/>
                  </a:cubicBezTo>
                  <a:cubicBezTo>
                    <a:pt x="529" y="176"/>
                    <a:pt x="529" y="176"/>
                    <a:pt x="529" y="176"/>
                  </a:cubicBezTo>
                  <a:cubicBezTo>
                    <a:pt x="533" y="179"/>
                    <a:pt x="533" y="179"/>
                    <a:pt x="533" y="179"/>
                  </a:cubicBezTo>
                  <a:cubicBezTo>
                    <a:pt x="541" y="186"/>
                    <a:pt x="541" y="186"/>
                    <a:pt x="541" y="186"/>
                  </a:cubicBezTo>
                  <a:cubicBezTo>
                    <a:pt x="542" y="187"/>
                    <a:pt x="542" y="187"/>
                    <a:pt x="542" y="187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3" y="188"/>
                    <a:pt x="543" y="188"/>
                    <a:pt x="543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2" y="188"/>
                    <a:pt x="542" y="188"/>
                    <a:pt x="542" y="188"/>
                  </a:cubicBezTo>
                  <a:cubicBezTo>
                    <a:pt x="540" y="189"/>
                    <a:pt x="540" y="189"/>
                    <a:pt x="540" y="189"/>
                  </a:cubicBezTo>
                  <a:cubicBezTo>
                    <a:pt x="536" y="190"/>
                    <a:pt x="536" y="190"/>
                    <a:pt x="536" y="190"/>
                  </a:cubicBezTo>
                  <a:cubicBezTo>
                    <a:pt x="538" y="189"/>
                    <a:pt x="539" y="188"/>
                    <a:pt x="540" y="188"/>
                  </a:cubicBezTo>
                  <a:cubicBezTo>
                    <a:pt x="540" y="187"/>
                    <a:pt x="541" y="187"/>
                    <a:pt x="541" y="187"/>
                  </a:cubicBezTo>
                  <a:cubicBezTo>
                    <a:pt x="540" y="186"/>
                    <a:pt x="540" y="186"/>
                    <a:pt x="539" y="186"/>
                  </a:cubicBezTo>
                  <a:cubicBezTo>
                    <a:pt x="539" y="185"/>
                    <a:pt x="539" y="185"/>
                    <a:pt x="539" y="185"/>
                  </a:cubicBezTo>
                  <a:cubicBezTo>
                    <a:pt x="539" y="186"/>
                    <a:pt x="539" y="186"/>
                    <a:pt x="539" y="186"/>
                  </a:cubicBezTo>
                  <a:cubicBezTo>
                    <a:pt x="540" y="186"/>
                    <a:pt x="539" y="186"/>
                    <a:pt x="539" y="186"/>
                  </a:cubicBezTo>
                  <a:cubicBezTo>
                    <a:pt x="538" y="186"/>
                    <a:pt x="537" y="186"/>
                    <a:pt x="535" y="186"/>
                  </a:cubicBezTo>
                  <a:cubicBezTo>
                    <a:pt x="530" y="187"/>
                    <a:pt x="522" y="188"/>
                    <a:pt x="520" y="188"/>
                  </a:cubicBezTo>
                  <a:cubicBezTo>
                    <a:pt x="512" y="191"/>
                    <a:pt x="496" y="197"/>
                    <a:pt x="490" y="200"/>
                  </a:cubicBezTo>
                  <a:cubicBezTo>
                    <a:pt x="500" y="202"/>
                    <a:pt x="500" y="202"/>
                    <a:pt x="500" y="202"/>
                  </a:cubicBezTo>
                  <a:cubicBezTo>
                    <a:pt x="490" y="207"/>
                    <a:pt x="480" y="208"/>
                    <a:pt x="472" y="210"/>
                  </a:cubicBezTo>
                  <a:cubicBezTo>
                    <a:pt x="467" y="211"/>
                    <a:pt x="463" y="212"/>
                    <a:pt x="458" y="213"/>
                  </a:cubicBezTo>
                  <a:cubicBezTo>
                    <a:pt x="457" y="214"/>
                    <a:pt x="457" y="214"/>
                    <a:pt x="455" y="215"/>
                  </a:cubicBezTo>
                  <a:cubicBezTo>
                    <a:pt x="454" y="216"/>
                    <a:pt x="454" y="216"/>
                    <a:pt x="454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3" y="216"/>
                    <a:pt x="453" y="216"/>
                    <a:pt x="453" y="216"/>
                  </a:cubicBezTo>
                  <a:cubicBezTo>
                    <a:pt x="452" y="217"/>
                    <a:pt x="452" y="218"/>
                    <a:pt x="451" y="219"/>
                  </a:cubicBezTo>
                  <a:cubicBezTo>
                    <a:pt x="451" y="221"/>
                    <a:pt x="453" y="220"/>
                    <a:pt x="455" y="219"/>
                  </a:cubicBezTo>
                  <a:cubicBezTo>
                    <a:pt x="458" y="217"/>
                    <a:pt x="464" y="214"/>
                    <a:pt x="462" y="215"/>
                  </a:cubicBezTo>
                  <a:cubicBezTo>
                    <a:pt x="458" y="218"/>
                    <a:pt x="454" y="220"/>
                    <a:pt x="454" y="220"/>
                  </a:cubicBezTo>
                  <a:cubicBezTo>
                    <a:pt x="453" y="221"/>
                    <a:pt x="452" y="221"/>
                    <a:pt x="451" y="222"/>
                  </a:cubicBezTo>
                  <a:cubicBezTo>
                    <a:pt x="449" y="222"/>
                    <a:pt x="447" y="223"/>
                    <a:pt x="445" y="223"/>
                  </a:cubicBezTo>
                  <a:cubicBezTo>
                    <a:pt x="443" y="222"/>
                    <a:pt x="441" y="222"/>
                    <a:pt x="439" y="222"/>
                  </a:cubicBezTo>
                  <a:cubicBezTo>
                    <a:pt x="438" y="221"/>
                    <a:pt x="436" y="221"/>
                    <a:pt x="435" y="221"/>
                  </a:cubicBezTo>
                  <a:cubicBezTo>
                    <a:pt x="436" y="222"/>
                    <a:pt x="436" y="222"/>
                    <a:pt x="436" y="222"/>
                  </a:cubicBezTo>
                  <a:cubicBezTo>
                    <a:pt x="435" y="221"/>
                    <a:pt x="435" y="221"/>
                    <a:pt x="435" y="221"/>
                  </a:cubicBezTo>
                  <a:cubicBezTo>
                    <a:pt x="433" y="219"/>
                    <a:pt x="431" y="217"/>
                    <a:pt x="427" y="214"/>
                  </a:cubicBezTo>
                  <a:cubicBezTo>
                    <a:pt x="428" y="215"/>
                    <a:pt x="427" y="215"/>
                    <a:pt x="427" y="215"/>
                  </a:cubicBezTo>
                  <a:cubicBezTo>
                    <a:pt x="427" y="215"/>
                    <a:pt x="428" y="215"/>
                    <a:pt x="433" y="219"/>
                  </a:cubicBezTo>
                  <a:cubicBezTo>
                    <a:pt x="428" y="215"/>
                    <a:pt x="424" y="212"/>
                    <a:pt x="420" y="211"/>
                  </a:cubicBezTo>
                  <a:cubicBezTo>
                    <a:pt x="417" y="209"/>
                    <a:pt x="415" y="208"/>
                    <a:pt x="414" y="208"/>
                  </a:cubicBezTo>
                  <a:cubicBezTo>
                    <a:pt x="416" y="209"/>
                    <a:pt x="417" y="209"/>
                    <a:pt x="416" y="209"/>
                  </a:cubicBezTo>
                  <a:cubicBezTo>
                    <a:pt x="415" y="208"/>
                    <a:pt x="413" y="208"/>
                    <a:pt x="413" y="208"/>
                  </a:cubicBezTo>
                  <a:cubicBezTo>
                    <a:pt x="412" y="149"/>
                    <a:pt x="412" y="149"/>
                    <a:pt x="412" y="149"/>
                  </a:cubicBezTo>
                  <a:cubicBezTo>
                    <a:pt x="413" y="149"/>
                    <a:pt x="414" y="148"/>
                    <a:pt x="414" y="148"/>
                  </a:cubicBezTo>
                  <a:cubicBezTo>
                    <a:pt x="416" y="149"/>
                    <a:pt x="413" y="150"/>
                    <a:pt x="411" y="151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1" y="151"/>
                    <a:pt x="411" y="151"/>
                    <a:pt x="411" y="151"/>
                  </a:cubicBezTo>
                  <a:cubicBezTo>
                    <a:pt x="412" y="153"/>
                    <a:pt x="413" y="157"/>
                    <a:pt x="415" y="154"/>
                  </a:cubicBezTo>
                  <a:cubicBezTo>
                    <a:pt x="415" y="156"/>
                    <a:pt x="411" y="158"/>
                    <a:pt x="408" y="15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14" y="208"/>
                    <a:pt x="416" y="209"/>
                    <a:pt x="420" y="210"/>
                  </a:cubicBezTo>
                  <a:cubicBezTo>
                    <a:pt x="418" y="209"/>
                    <a:pt x="416" y="209"/>
                    <a:pt x="415" y="208"/>
                  </a:cubicBezTo>
                  <a:cubicBezTo>
                    <a:pt x="415" y="208"/>
                    <a:pt x="416" y="209"/>
                    <a:pt x="417" y="209"/>
                  </a:cubicBezTo>
                  <a:cubicBezTo>
                    <a:pt x="419" y="210"/>
                    <a:pt x="419" y="210"/>
                    <a:pt x="419" y="210"/>
                  </a:cubicBezTo>
                  <a:cubicBezTo>
                    <a:pt x="420" y="210"/>
                    <a:pt x="422" y="211"/>
                    <a:pt x="426" y="214"/>
                  </a:cubicBezTo>
                  <a:cubicBezTo>
                    <a:pt x="422" y="211"/>
                    <a:pt x="421" y="211"/>
                    <a:pt x="420" y="210"/>
                  </a:cubicBezTo>
                  <a:cubicBezTo>
                    <a:pt x="420" y="210"/>
                    <a:pt x="420" y="210"/>
                    <a:pt x="421" y="211"/>
                  </a:cubicBezTo>
                  <a:cubicBezTo>
                    <a:pt x="421" y="211"/>
                    <a:pt x="421" y="211"/>
                    <a:pt x="421" y="211"/>
                  </a:cubicBezTo>
                  <a:cubicBezTo>
                    <a:pt x="424" y="212"/>
                    <a:pt x="424" y="212"/>
                    <a:pt x="424" y="212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5" y="213"/>
                    <a:pt x="425" y="213"/>
                    <a:pt x="425" y="213"/>
                  </a:cubicBezTo>
                  <a:cubicBezTo>
                    <a:pt x="424" y="212"/>
                    <a:pt x="424" y="212"/>
                    <a:pt x="423" y="211"/>
                  </a:cubicBezTo>
                  <a:cubicBezTo>
                    <a:pt x="422" y="209"/>
                    <a:pt x="421" y="209"/>
                    <a:pt x="420" y="210"/>
                  </a:cubicBezTo>
                  <a:cubicBezTo>
                    <a:pt x="419" y="210"/>
                    <a:pt x="419" y="210"/>
                    <a:pt x="418" y="210"/>
                  </a:cubicBezTo>
                  <a:cubicBezTo>
                    <a:pt x="417" y="209"/>
                    <a:pt x="416" y="209"/>
                    <a:pt x="415" y="208"/>
                  </a:cubicBezTo>
                  <a:cubicBezTo>
                    <a:pt x="414" y="208"/>
                    <a:pt x="414" y="208"/>
                    <a:pt x="413" y="208"/>
                  </a:cubicBezTo>
                  <a:cubicBezTo>
                    <a:pt x="413" y="208"/>
                    <a:pt x="413" y="208"/>
                    <a:pt x="413" y="208"/>
                  </a:cubicBezTo>
                  <a:cubicBezTo>
                    <a:pt x="401" y="172"/>
                    <a:pt x="401" y="172"/>
                    <a:pt x="401" y="172"/>
                  </a:cubicBezTo>
                  <a:cubicBezTo>
                    <a:pt x="407" y="170"/>
                    <a:pt x="413" y="167"/>
                    <a:pt x="419" y="164"/>
                  </a:cubicBezTo>
                  <a:cubicBezTo>
                    <a:pt x="426" y="164"/>
                    <a:pt x="429" y="168"/>
                    <a:pt x="436" y="171"/>
                  </a:cubicBezTo>
                  <a:cubicBezTo>
                    <a:pt x="438" y="168"/>
                    <a:pt x="438" y="168"/>
                    <a:pt x="438" y="168"/>
                  </a:cubicBezTo>
                  <a:cubicBezTo>
                    <a:pt x="446" y="169"/>
                    <a:pt x="454" y="171"/>
                    <a:pt x="448" y="175"/>
                  </a:cubicBezTo>
                  <a:cubicBezTo>
                    <a:pt x="448" y="174"/>
                    <a:pt x="447" y="174"/>
                    <a:pt x="445" y="174"/>
                  </a:cubicBezTo>
                  <a:cubicBezTo>
                    <a:pt x="445" y="174"/>
                    <a:pt x="444" y="175"/>
                    <a:pt x="444" y="175"/>
                  </a:cubicBezTo>
                  <a:cubicBezTo>
                    <a:pt x="443" y="175"/>
                    <a:pt x="443" y="175"/>
                    <a:pt x="443" y="175"/>
                  </a:cubicBezTo>
                  <a:cubicBezTo>
                    <a:pt x="452" y="175"/>
                    <a:pt x="458" y="175"/>
                    <a:pt x="459" y="175"/>
                  </a:cubicBezTo>
                  <a:cubicBezTo>
                    <a:pt x="442" y="179"/>
                    <a:pt x="458" y="182"/>
                    <a:pt x="454" y="188"/>
                  </a:cubicBezTo>
                  <a:cubicBezTo>
                    <a:pt x="472" y="187"/>
                    <a:pt x="472" y="187"/>
                    <a:pt x="472" y="187"/>
                  </a:cubicBezTo>
                  <a:cubicBezTo>
                    <a:pt x="461" y="184"/>
                    <a:pt x="472" y="184"/>
                    <a:pt x="476" y="183"/>
                  </a:cubicBezTo>
                  <a:cubicBezTo>
                    <a:pt x="476" y="184"/>
                    <a:pt x="476" y="185"/>
                    <a:pt x="477" y="185"/>
                  </a:cubicBezTo>
                  <a:cubicBezTo>
                    <a:pt x="478" y="185"/>
                    <a:pt x="478" y="185"/>
                    <a:pt x="478" y="185"/>
                  </a:cubicBezTo>
                  <a:cubicBezTo>
                    <a:pt x="479" y="185"/>
                    <a:pt x="480" y="185"/>
                    <a:pt x="481" y="185"/>
                  </a:cubicBezTo>
                  <a:cubicBezTo>
                    <a:pt x="484" y="185"/>
                    <a:pt x="487" y="183"/>
                    <a:pt x="490" y="184"/>
                  </a:cubicBezTo>
                  <a:cubicBezTo>
                    <a:pt x="490" y="184"/>
                    <a:pt x="490" y="184"/>
                    <a:pt x="490" y="184"/>
                  </a:cubicBezTo>
                  <a:cubicBezTo>
                    <a:pt x="494" y="185"/>
                    <a:pt x="502" y="184"/>
                    <a:pt x="508" y="182"/>
                  </a:cubicBezTo>
                  <a:cubicBezTo>
                    <a:pt x="508" y="181"/>
                    <a:pt x="514" y="173"/>
                    <a:pt x="517" y="168"/>
                  </a:cubicBezTo>
                  <a:cubicBezTo>
                    <a:pt x="507" y="169"/>
                    <a:pt x="512" y="166"/>
                    <a:pt x="511" y="164"/>
                  </a:cubicBezTo>
                  <a:cubicBezTo>
                    <a:pt x="512" y="164"/>
                    <a:pt x="514" y="164"/>
                    <a:pt x="514" y="163"/>
                  </a:cubicBezTo>
                  <a:cubicBezTo>
                    <a:pt x="515" y="162"/>
                    <a:pt x="512" y="162"/>
                    <a:pt x="511" y="161"/>
                  </a:cubicBezTo>
                  <a:cubicBezTo>
                    <a:pt x="501" y="165"/>
                    <a:pt x="492" y="166"/>
                    <a:pt x="488" y="172"/>
                  </a:cubicBezTo>
                  <a:cubicBezTo>
                    <a:pt x="491" y="174"/>
                    <a:pt x="493" y="169"/>
                    <a:pt x="497" y="171"/>
                  </a:cubicBezTo>
                  <a:cubicBezTo>
                    <a:pt x="492" y="175"/>
                    <a:pt x="485" y="175"/>
                    <a:pt x="478" y="175"/>
                  </a:cubicBezTo>
                  <a:cubicBezTo>
                    <a:pt x="478" y="173"/>
                    <a:pt x="478" y="172"/>
                    <a:pt x="477" y="171"/>
                  </a:cubicBezTo>
                  <a:cubicBezTo>
                    <a:pt x="477" y="171"/>
                    <a:pt x="475" y="172"/>
                    <a:pt x="473" y="172"/>
                  </a:cubicBezTo>
                  <a:cubicBezTo>
                    <a:pt x="467" y="172"/>
                    <a:pt x="467" y="172"/>
                    <a:pt x="467" y="172"/>
                  </a:cubicBezTo>
                  <a:cubicBezTo>
                    <a:pt x="470" y="172"/>
                    <a:pt x="470" y="170"/>
                    <a:pt x="472" y="169"/>
                  </a:cubicBezTo>
                  <a:cubicBezTo>
                    <a:pt x="472" y="169"/>
                    <a:pt x="473" y="168"/>
                    <a:pt x="475" y="168"/>
                  </a:cubicBezTo>
                  <a:cubicBezTo>
                    <a:pt x="475" y="168"/>
                    <a:pt x="476" y="168"/>
                    <a:pt x="476" y="168"/>
                  </a:cubicBezTo>
                  <a:cubicBezTo>
                    <a:pt x="476" y="168"/>
                    <a:pt x="477" y="168"/>
                    <a:pt x="477" y="168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6"/>
                    <a:pt x="478" y="166"/>
                    <a:pt x="478" y="166"/>
                  </a:cubicBezTo>
                  <a:cubicBezTo>
                    <a:pt x="478" y="166"/>
                    <a:pt x="478" y="166"/>
                    <a:pt x="477" y="166"/>
                  </a:cubicBezTo>
                  <a:cubicBezTo>
                    <a:pt x="477" y="166"/>
                    <a:pt x="477" y="166"/>
                    <a:pt x="477" y="166"/>
                  </a:cubicBezTo>
                  <a:cubicBezTo>
                    <a:pt x="476" y="166"/>
                    <a:pt x="475" y="166"/>
                    <a:pt x="474" y="166"/>
                  </a:cubicBezTo>
                  <a:cubicBezTo>
                    <a:pt x="470" y="166"/>
                    <a:pt x="466" y="166"/>
                    <a:pt x="463" y="166"/>
                  </a:cubicBezTo>
                  <a:cubicBezTo>
                    <a:pt x="459" y="170"/>
                    <a:pt x="459" y="170"/>
                    <a:pt x="459" y="170"/>
                  </a:cubicBezTo>
                  <a:cubicBezTo>
                    <a:pt x="460" y="167"/>
                    <a:pt x="446" y="166"/>
                    <a:pt x="457" y="163"/>
                  </a:cubicBezTo>
                  <a:cubicBezTo>
                    <a:pt x="462" y="163"/>
                    <a:pt x="468" y="162"/>
                    <a:pt x="474" y="161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77" y="158"/>
                    <a:pt x="477" y="158"/>
                    <a:pt x="477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8" y="158"/>
                    <a:pt x="478" y="158"/>
                    <a:pt x="478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8"/>
                    <a:pt x="479" y="158"/>
                  </a:cubicBezTo>
                  <a:cubicBezTo>
                    <a:pt x="479" y="158"/>
                    <a:pt x="479" y="159"/>
                    <a:pt x="479" y="159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79" y="160"/>
                    <a:pt x="479" y="160"/>
                    <a:pt x="479" y="160"/>
                  </a:cubicBezTo>
                  <a:cubicBezTo>
                    <a:pt x="480" y="159"/>
                    <a:pt x="481" y="159"/>
                    <a:pt x="481" y="159"/>
                  </a:cubicBezTo>
                  <a:cubicBezTo>
                    <a:pt x="482" y="159"/>
                    <a:pt x="483" y="160"/>
                    <a:pt x="484" y="160"/>
                  </a:cubicBezTo>
                  <a:cubicBezTo>
                    <a:pt x="485" y="160"/>
                    <a:pt x="486" y="161"/>
                    <a:pt x="487" y="162"/>
                  </a:cubicBezTo>
                  <a:cubicBezTo>
                    <a:pt x="488" y="164"/>
                    <a:pt x="489" y="166"/>
                    <a:pt x="497" y="162"/>
                  </a:cubicBezTo>
                  <a:cubicBezTo>
                    <a:pt x="502" y="156"/>
                    <a:pt x="508" y="155"/>
                    <a:pt x="520" y="153"/>
                  </a:cubicBezTo>
                  <a:cubicBezTo>
                    <a:pt x="512" y="156"/>
                    <a:pt x="520" y="157"/>
                    <a:pt x="517" y="161"/>
                  </a:cubicBezTo>
                  <a:cubicBezTo>
                    <a:pt x="526" y="161"/>
                    <a:pt x="529" y="156"/>
                    <a:pt x="533" y="153"/>
                  </a:cubicBezTo>
                  <a:cubicBezTo>
                    <a:pt x="536" y="155"/>
                    <a:pt x="538" y="157"/>
                    <a:pt x="530" y="158"/>
                  </a:cubicBezTo>
                  <a:cubicBezTo>
                    <a:pt x="530" y="164"/>
                    <a:pt x="540" y="155"/>
                    <a:pt x="542" y="160"/>
                  </a:cubicBezTo>
                  <a:cubicBezTo>
                    <a:pt x="556" y="156"/>
                    <a:pt x="560" y="150"/>
                    <a:pt x="565" y="144"/>
                  </a:cubicBezTo>
                  <a:cubicBezTo>
                    <a:pt x="570" y="138"/>
                    <a:pt x="576" y="133"/>
                    <a:pt x="594" y="131"/>
                  </a:cubicBezTo>
                  <a:cubicBezTo>
                    <a:pt x="593" y="134"/>
                    <a:pt x="593" y="134"/>
                    <a:pt x="593" y="134"/>
                  </a:cubicBezTo>
                  <a:cubicBezTo>
                    <a:pt x="614" y="124"/>
                    <a:pt x="627" y="122"/>
                    <a:pt x="647" y="113"/>
                  </a:cubicBezTo>
                  <a:cubicBezTo>
                    <a:pt x="666" y="113"/>
                    <a:pt x="666" y="113"/>
                    <a:pt x="666" y="113"/>
                  </a:cubicBezTo>
                  <a:cubicBezTo>
                    <a:pt x="662" y="115"/>
                    <a:pt x="654" y="123"/>
                    <a:pt x="659" y="124"/>
                  </a:cubicBezTo>
                  <a:cubicBezTo>
                    <a:pt x="649" y="121"/>
                    <a:pt x="642" y="126"/>
                    <a:pt x="632" y="126"/>
                  </a:cubicBezTo>
                  <a:cubicBezTo>
                    <a:pt x="632" y="128"/>
                    <a:pt x="636" y="127"/>
                    <a:pt x="637" y="128"/>
                  </a:cubicBezTo>
                  <a:cubicBezTo>
                    <a:pt x="632" y="130"/>
                    <a:pt x="629" y="128"/>
                    <a:pt x="623" y="131"/>
                  </a:cubicBezTo>
                  <a:cubicBezTo>
                    <a:pt x="623" y="132"/>
                    <a:pt x="631" y="131"/>
                    <a:pt x="62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04" y="139"/>
                    <a:pt x="613" y="144"/>
                    <a:pt x="598" y="147"/>
                  </a:cubicBezTo>
                  <a:cubicBezTo>
                    <a:pt x="600" y="143"/>
                    <a:pt x="603" y="137"/>
                    <a:pt x="609" y="134"/>
                  </a:cubicBezTo>
                  <a:cubicBezTo>
                    <a:pt x="602" y="136"/>
                    <a:pt x="616" y="129"/>
                    <a:pt x="610" y="129"/>
                  </a:cubicBezTo>
                  <a:cubicBezTo>
                    <a:pt x="602" y="137"/>
                    <a:pt x="597" y="135"/>
                    <a:pt x="586" y="142"/>
                  </a:cubicBezTo>
                  <a:cubicBezTo>
                    <a:pt x="587" y="141"/>
                    <a:pt x="587" y="140"/>
                    <a:pt x="590" y="139"/>
                  </a:cubicBezTo>
                  <a:cubicBezTo>
                    <a:pt x="572" y="142"/>
                    <a:pt x="572" y="142"/>
                    <a:pt x="572" y="142"/>
                  </a:cubicBezTo>
                  <a:cubicBezTo>
                    <a:pt x="577" y="144"/>
                    <a:pt x="559" y="150"/>
                    <a:pt x="562" y="154"/>
                  </a:cubicBezTo>
                  <a:cubicBezTo>
                    <a:pt x="580" y="150"/>
                    <a:pt x="574" y="149"/>
                    <a:pt x="596" y="144"/>
                  </a:cubicBezTo>
                  <a:cubicBezTo>
                    <a:pt x="590" y="147"/>
                    <a:pt x="584" y="154"/>
                    <a:pt x="582" y="159"/>
                  </a:cubicBezTo>
                  <a:cubicBezTo>
                    <a:pt x="582" y="159"/>
                    <a:pt x="581" y="159"/>
                    <a:pt x="581" y="159"/>
                  </a:cubicBezTo>
                  <a:cubicBezTo>
                    <a:pt x="579" y="164"/>
                    <a:pt x="582" y="164"/>
                    <a:pt x="585" y="171"/>
                  </a:cubicBezTo>
                  <a:cubicBezTo>
                    <a:pt x="593" y="163"/>
                    <a:pt x="601" y="165"/>
                    <a:pt x="611" y="158"/>
                  </a:cubicBezTo>
                  <a:cubicBezTo>
                    <a:pt x="612" y="153"/>
                    <a:pt x="603" y="155"/>
                    <a:pt x="597" y="158"/>
                  </a:cubicBezTo>
                  <a:cubicBezTo>
                    <a:pt x="607" y="152"/>
                    <a:pt x="607" y="152"/>
                    <a:pt x="607" y="152"/>
                  </a:cubicBezTo>
                  <a:cubicBezTo>
                    <a:pt x="605" y="155"/>
                    <a:pt x="605" y="155"/>
                    <a:pt x="605" y="155"/>
                  </a:cubicBezTo>
                  <a:cubicBezTo>
                    <a:pt x="632" y="147"/>
                    <a:pt x="632" y="147"/>
                    <a:pt x="632" y="147"/>
                  </a:cubicBezTo>
                  <a:cubicBezTo>
                    <a:pt x="627" y="149"/>
                    <a:pt x="626" y="152"/>
                    <a:pt x="624" y="154"/>
                  </a:cubicBezTo>
                  <a:cubicBezTo>
                    <a:pt x="628" y="153"/>
                    <a:pt x="631" y="153"/>
                    <a:pt x="635" y="153"/>
                  </a:cubicBezTo>
                  <a:cubicBezTo>
                    <a:pt x="633" y="150"/>
                    <a:pt x="633" y="147"/>
                    <a:pt x="636" y="146"/>
                  </a:cubicBezTo>
                  <a:cubicBezTo>
                    <a:pt x="653" y="141"/>
                    <a:pt x="664" y="141"/>
                    <a:pt x="672" y="143"/>
                  </a:cubicBezTo>
                  <a:cubicBezTo>
                    <a:pt x="674" y="142"/>
                    <a:pt x="674" y="142"/>
                    <a:pt x="674" y="142"/>
                  </a:cubicBezTo>
                  <a:cubicBezTo>
                    <a:pt x="670" y="139"/>
                    <a:pt x="684" y="131"/>
                    <a:pt x="688" y="125"/>
                  </a:cubicBezTo>
                  <a:cubicBezTo>
                    <a:pt x="689" y="129"/>
                    <a:pt x="698" y="125"/>
                    <a:pt x="704" y="126"/>
                  </a:cubicBezTo>
                  <a:cubicBezTo>
                    <a:pt x="705" y="120"/>
                    <a:pt x="700" y="115"/>
                    <a:pt x="692" y="113"/>
                  </a:cubicBezTo>
                  <a:cubicBezTo>
                    <a:pt x="681" y="121"/>
                    <a:pt x="687" y="119"/>
                    <a:pt x="683" y="127"/>
                  </a:cubicBezTo>
                  <a:cubicBezTo>
                    <a:pt x="677" y="130"/>
                    <a:pt x="671" y="134"/>
                    <a:pt x="665" y="137"/>
                  </a:cubicBezTo>
                  <a:cubicBezTo>
                    <a:pt x="668" y="132"/>
                    <a:pt x="668" y="132"/>
                    <a:pt x="668" y="132"/>
                  </a:cubicBezTo>
                  <a:cubicBezTo>
                    <a:pt x="658" y="134"/>
                    <a:pt x="651" y="141"/>
                    <a:pt x="650" y="136"/>
                  </a:cubicBezTo>
                  <a:cubicBezTo>
                    <a:pt x="654" y="132"/>
                    <a:pt x="663" y="131"/>
                    <a:pt x="667" y="126"/>
                  </a:cubicBezTo>
                  <a:cubicBezTo>
                    <a:pt x="660" y="126"/>
                    <a:pt x="660" y="126"/>
                    <a:pt x="660" y="126"/>
                  </a:cubicBezTo>
                  <a:cubicBezTo>
                    <a:pt x="669" y="118"/>
                    <a:pt x="667" y="129"/>
                    <a:pt x="679" y="121"/>
                  </a:cubicBezTo>
                  <a:cubicBezTo>
                    <a:pt x="673" y="119"/>
                    <a:pt x="681" y="121"/>
                    <a:pt x="686" y="116"/>
                  </a:cubicBezTo>
                  <a:cubicBezTo>
                    <a:pt x="680" y="115"/>
                    <a:pt x="662" y="125"/>
                    <a:pt x="664" y="117"/>
                  </a:cubicBezTo>
                  <a:cubicBezTo>
                    <a:pt x="670" y="111"/>
                    <a:pt x="690" y="117"/>
                    <a:pt x="698" y="107"/>
                  </a:cubicBezTo>
                  <a:cubicBezTo>
                    <a:pt x="698" y="108"/>
                    <a:pt x="698" y="108"/>
                    <a:pt x="698" y="108"/>
                  </a:cubicBezTo>
                  <a:cubicBezTo>
                    <a:pt x="712" y="105"/>
                    <a:pt x="717" y="100"/>
                    <a:pt x="722" y="96"/>
                  </a:cubicBezTo>
                  <a:cubicBezTo>
                    <a:pt x="729" y="97"/>
                    <a:pt x="737" y="92"/>
                    <a:pt x="745" y="90"/>
                  </a:cubicBezTo>
                  <a:cubicBezTo>
                    <a:pt x="745" y="92"/>
                    <a:pt x="745" y="92"/>
                    <a:pt x="745" y="92"/>
                  </a:cubicBezTo>
                  <a:cubicBezTo>
                    <a:pt x="749" y="91"/>
                    <a:pt x="752" y="90"/>
                    <a:pt x="756" y="90"/>
                  </a:cubicBezTo>
                  <a:cubicBezTo>
                    <a:pt x="751" y="94"/>
                    <a:pt x="743" y="91"/>
                    <a:pt x="734" y="94"/>
                  </a:cubicBezTo>
                  <a:cubicBezTo>
                    <a:pt x="736" y="97"/>
                    <a:pt x="736" y="97"/>
                    <a:pt x="736" y="97"/>
                  </a:cubicBezTo>
                  <a:cubicBezTo>
                    <a:pt x="725" y="95"/>
                    <a:pt x="720" y="103"/>
                    <a:pt x="714" y="109"/>
                  </a:cubicBezTo>
                  <a:cubicBezTo>
                    <a:pt x="718" y="106"/>
                    <a:pt x="726" y="104"/>
                    <a:pt x="733" y="102"/>
                  </a:cubicBezTo>
                  <a:cubicBezTo>
                    <a:pt x="740" y="100"/>
                    <a:pt x="746" y="99"/>
                    <a:pt x="746" y="95"/>
                  </a:cubicBezTo>
                  <a:cubicBezTo>
                    <a:pt x="754" y="97"/>
                    <a:pt x="754" y="97"/>
                    <a:pt x="754" y="97"/>
                  </a:cubicBezTo>
                  <a:cubicBezTo>
                    <a:pt x="758" y="95"/>
                    <a:pt x="758" y="95"/>
                    <a:pt x="758" y="95"/>
                  </a:cubicBezTo>
                  <a:cubicBezTo>
                    <a:pt x="764" y="98"/>
                    <a:pt x="758" y="103"/>
                    <a:pt x="748" y="105"/>
                  </a:cubicBezTo>
                  <a:cubicBezTo>
                    <a:pt x="746" y="105"/>
                    <a:pt x="745" y="104"/>
                    <a:pt x="746" y="104"/>
                  </a:cubicBezTo>
                  <a:cubicBezTo>
                    <a:pt x="741" y="106"/>
                    <a:pt x="738" y="110"/>
                    <a:pt x="727" y="111"/>
                  </a:cubicBezTo>
                  <a:cubicBezTo>
                    <a:pt x="732" y="108"/>
                    <a:pt x="732" y="108"/>
                    <a:pt x="732" y="108"/>
                  </a:cubicBezTo>
                  <a:cubicBezTo>
                    <a:pt x="718" y="111"/>
                    <a:pt x="707" y="116"/>
                    <a:pt x="703" y="121"/>
                  </a:cubicBezTo>
                  <a:cubicBezTo>
                    <a:pt x="722" y="117"/>
                    <a:pt x="741" y="113"/>
                    <a:pt x="761" y="110"/>
                  </a:cubicBezTo>
                  <a:cubicBezTo>
                    <a:pt x="766" y="101"/>
                    <a:pt x="773" y="95"/>
                    <a:pt x="776" y="87"/>
                  </a:cubicBezTo>
                  <a:cubicBezTo>
                    <a:pt x="783" y="85"/>
                    <a:pt x="793" y="85"/>
                    <a:pt x="801" y="85"/>
                  </a:cubicBezTo>
                  <a:cubicBezTo>
                    <a:pt x="810" y="86"/>
                    <a:pt x="818" y="87"/>
                    <a:pt x="824" y="90"/>
                  </a:cubicBezTo>
                  <a:cubicBezTo>
                    <a:pt x="823" y="91"/>
                    <a:pt x="823" y="91"/>
                    <a:pt x="823" y="91"/>
                  </a:cubicBezTo>
                  <a:cubicBezTo>
                    <a:pt x="828" y="93"/>
                    <a:pt x="834" y="93"/>
                    <a:pt x="838" y="93"/>
                  </a:cubicBezTo>
                  <a:cubicBezTo>
                    <a:pt x="844" y="96"/>
                    <a:pt x="833" y="97"/>
                    <a:pt x="837" y="99"/>
                  </a:cubicBezTo>
                  <a:cubicBezTo>
                    <a:pt x="844" y="99"/>
                    <a:pt x="850" y="99"/>
                    <a:pt x="856" y="100"/>
                  </a:cubicBezTo>
                  <a:cubicBezTo>
                    <a:pt x="854" y="103"/>
                    <a:pt x="839" y="100"/>
                    <a:pt x="831" y="99"/>
                  </a:cubicBezTo>
                  <a:cubicBezTo>
                    <a:pt x="833" y="99"/>
                    <a:pt x="836" y="99"/>
                    <a:pt x="835" y="98"/>
                  </a:cubicBezTo>
                  <a:cubicBezTo>
                    <a:pt x="831" y="96"/>
                    <a:pt x="824" y="96"/>
                    <a:pt x="818" y="96"/>
                  </a:cubicBezTo>
                  <a:cubicBezTo>
                    <a:pt x="812" y="96"/>
                    <a:pt x="806" y="96"/>
                    <a:pt x="805" y="93"/>
                  </a:cubicBezTo>
                  <a:cubicBezTo>
                    <a:pt x="800" y="94"/>
                    <a:pt x="815" y="90"/>
                    <a:pt x="798" y="89"/>
                  </a:cubicBezTo>
                  <a:cubicBezTo>
                    <a:pt x="787" y="86"/>
                    <a:pt x="783" y="91"/>
                    <a:pt x="782" y="93"/>
                  </a:cubicBezTo>
                  <a:cubicBezTo>
                    <a:pt x="782" y="94"/>
                    <a:pt x="787" y="94"/>
                    <a:pt x="790" y="95"/>
                  </a:cubicBezTo>
                  <a:cubicBezTo>
                    <a:pt x="794" y="96"/>
                    <a:pt x="796" y="97"/>
                    <a:pt x="793" y="98"/>
                  </a:cubicBezTo>
                  <a:cubicBezTo>
                    <a:pt x="802" y="98"/>
                    <a:pt x="805" y="96"/>
                    <a:pt x="815" y="99"/>
                  </a:cubicBezTo>
                  <a:cubicBezTo>
                    <a:pt x="807" y="98"/>
                    <a:pt x="796" y="102"/>
                    <a:pt x="792" y="98"/>
                  </a:cubicBezTo>
                  <a:cubicBezTo>
                    <a:pt x="784" y="100"/>
                    <a:pt x="780" y="104"/>
                    <a:pt x="780" y="107"/>
                  </a:cubicBezTo>
                  <a:cubicBezTo>
                    <a:pt x="780" y="110"/>
                    <a:pt x="782" y="113"/>
                    <a:pt x="786" y="113"/>
                  </a:cubicBezTo>
                  <a:cubicBezTo>
                    <a:pt x="785" y="111"/>
                    <a:pt x="792" y="110"/>
                    <a:pt x="797" y="109"/>
                  </a:cubicBezTo>
                  <a:cubicBezTo>
                    <a:pt x="801" y="109"/>
                    <a:pt x="804" y="108"/>
                    <a:pt x="794" y="105"/>
                  </a:cubicBezTo>
                  <a:cubicBezTo>
                    <a:pt x="799" y="103"/>
                    <a:pt x="805" y="103"/>
                    <a:pt x="812" y="103"/>
                  </a:cubicBezTo>
                  <a:cubicBezTo>
                    <a:pt x="819" y="103"/>
                    <a:pt x="826" y="103"/>
                    <a:pt x="832" y="103"/>
                  </a:cubicBezTo>
                  <a:cubicBezTo>
                    <a:pt x="831" y="103"/>
                    <a:pt x="831" y="103"/>
                    <a:pt x="831" y="103"/>
                  </a:cubicBezTo>
                  <a:cubicBezTo>
                    <a:pt x="836" y="104"/>
                    <a:pt x="840" y="105"/>
                    <a:pt x="845" y="105"/>
                  </a:cubicBezTo>
                  <a:cubicBezTo>
                    <a:pt x="843" y="106"/>
                    <a:pt x="838" y="106"/>
                    <a:pt x="838" y="108"/>
                  </a:cubicBezTo>
                  <a:cubicBezTo>
                    <a:pt x="845" y="107"/>
                    <a:pt x="851" y="107"/>
                    <a:pt x="858" y="107"/>
                  </a:cubicBezTo>
                  <a:cubicBezTo>
                    <a:pt x="846" y="108"/>
                    <a:pt x="864" y="111"/>
                    <a:pt x="868" y="114"/>
                  </a:cubicBezTo>
                  <a:cubicBezTo>
                    <a:pt x="870" y="111"/>
                    <a:pt x="878" y="111"/>
                    <a:pt x="872" y="107"/>
                  </a:cubicBezTo>
                  <a:cubicBezTo>
                    <a:pt x="865" y="103"/>
                    <a:pt x="867" y="108"/>
                    <a:pt x="860" y="106"/>
                  </a:cubicBezTo>
                  <a:cubicBezTo>
                    <a:pt x="871" y="104"/>
                    <a:pt x="871" y="104"/>
                    <a:pt x="871" y="104"/>
                  </a:cubicBezTo>
                  <a:cubicBezTo>
                    <a:pt x="872" y="105"/>
                    <a:pt x="872" y="105"/>
                    <a:pt x="872" y="105"/>
                  </a:cubicBezTo>
                  <a:cubicBezTo>
                    <a:pt x="879" y="102"/>
                    <a:pt x="879" y="102"/>
                    <a:pt x="879" y="102"/>
                  </a:cubicBezTo>
                  <a:cubicBezTo>
                    <a:pt x="892" y="107"/>
                    <a:pt x="870" y="110"/>
                    <a:pt x="888" y="111"/>
                  </a:cubicBezTo>
                  <a:cubicBezTo>
                    <a:pt x="888" y="105"/>
                    <a:pt x="888" y="105"/>
                    <a:pt x="888" y="105"/>
                  </a:cubicBezTo>
                  <a:cubicBezTo>
                    <a:pt x="907" y="112"/>
                    <a:pt x="928" y="126"/>
                    <a:pt x="942" y="129"/>
                  </a:cubicBezTo>
                  <a:cubicBezTo>
                    <a:pt x="937" y="130"/>
                    <a:pt x="934" y="135"/>
                    <a:pt x="938" y="139"/>
                  </a:cubicBezTo>
                  <a:cubicBezTo>
                    <a:pt x="933" y="136"/>
                    <a:pt x="921" y="133"/>
                    <a:pt x="913" y="130"/>
                  </a:cubicBezTo>
                  <a:cubicBezTo>
                    <a:pt x="912" y="129"/>
                    <a:pt x="926" y="127"/>
                    <a:pt x="934" y="132"/>
                  </a:cubicBezTo>
                  <a:cubicBezTo>
                    <a:pt x="933" y="121"/>
                    <a:pt x="910" y="129"/>
                    <a:pt x="912" y="120"/>
                  </a:cubicBezTo>
                  <a:cubicBezTo>
                    <a:pt x="901" y="114"/>
                    <a:pt x="896" y="115"/>
                    <a:pt x="892" y="116"/>
                  </a:cubicBezTo>
                  <a:cubicBezTo>
                    <a:pt x="887" y="117"/>
                    <a:pt x="884" y="117"/>
                    <a:pt x="874" y="112"/>
                  </a:cubicBezTo>
                  <a:cubicBezTo>
                    <a:pt x="873" y="116"/>
                    <a:pt x="868" y="112"/>
                    <a:pt x="866" y="115"/>
                  </a:cubicBezTo>
                  <a:cubicBezTo>
                    <a:pt x="870" y="123"/>
                    <a:pt x="893" y="123"/>
                    <a:pt x="904" y="129"/>
                  </a:cubicBezTo>
                  <a:cubicBezTo>
                    <a:pt x="903" y="129"/>
                    <a:pt x="900" y="129"/>
                    <a:pt x="899" y="130"/>
                  </a:cubicBezTo>
                  <a:cubicBezTo>
                    <a:pt x="908" y="134"/>
                    <a:pt x="912" y="134"/>
                    <a:pt x="918" y="135"/>
                  </a:cubicBezTo>
                  <a:cubicBezTo>
                    <a:pt x="918" y="134"/>
                    <a:pt x="918" y="134"/>
                    <a:pt x="918" y="134"/>
                  </a:cubicBezTo>
                  <a:cubicBezTo>
                    <a:pt x="930" y="134"/>
                    <a:pt x="923" y="139"/>
                    <a:pt x="929" y="143"/>
                  </a:cubicBezTo>
                  <a:cubicBezTo>
                    <a:pt x="931" y="144"/>
                    <a:pt x="939" y="148"/>
                    <a:pt x="939" y="145"/>
                  </a:cubicBezTo>
                  <a:cubicBezTo>
                    <a:pt x="948" y="152"/>
                    <a:pt x="948" y="152"/>
                    <a:pt x="948" y="152"/>
                  </a:cubicBezTo>
                  <a:cubicBezTo>
                    <a:pt x="950" y="148"/>
                    <a:pt x="950" y="148"/>
                    <a:pt x="950" y="148"/>
                  </a:cubicBezTo>
                  <a:cubicBezTo>
                    <a:pt x="956" y="150"/>
                    <a:pt x="956" y="153"/>
                    <a:pt x="963" y="153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50" y="142"/>
                    <a:pt x="950" y="142"/>
                    <a:pt x="950" y="142"/>
                  </a:cubicBezTo>
                  <a:cubicBezTo>
                    <a:pt x="958" y="143"/>
                    <a:pt x="953" y="139"/>
                    <a:pt x="962" y="141"/>
                  </a:cubicBezTo>
                  <a:cubicBezTo>
                    <a:pt x="951" y="142"/>
                    <a:pt x="968" y="146"/>
                    <a:pt x="968" y="150"/>
                  </a:cubicBezTo>
                  <a:cubicBezTo>
                    <a:pt x="975" y="150"/>
                    <a:pt x="975" y="150"/>
                    <a:pt x="975" y="150"/>
                  </a:cubicBezTo>
                  <a:cubicBezTo>
                    <a:pt x="973" y="151"/>
                    <a:pt x="973" y="151"/>
                    <a:pt x="973" y="151"/>
                  </a:cubicBezTo>
                  <a:cubicBezTo>
                    <a:pt x="977" y="155"/>
                    <a:pt x="979" y="151"/>
                    <a:pt x="985" y="154"/>
                  </a:cubicBezTo>
                  <a:cubicBezTo>
                    <a:pt x="979" y="149"/>
                    <a:pt x="975" y="145"/>
                    <a:pt x="966" y="144"/>
                  </a:cubicBezTo>
                  <a:cubicBezTo>
                    <a:pt x="973" y="145"/>
                    <a:pt x="986" y="147"/>
                    <a:pt x="989" y="148"/>
                  </a:cubicBezTo>
                  <a:cubicBezTo>
                    <a:pt x="996" y="149"/>
                    <a:pt x="1000" y="154"/>
                    <a:pt x="1006" y="157"/>
                  </a:cubicBezTo>
                  <a:cubicBezTo>
                    <a:pt x="993" y="154"/>
                    <a:pt x="1005" y="170"/>
                    <a:pt x="983" y="158"/>
                  </a:cubicBezTo>
                  <a:cubicBezTo>
                    <a:pt x="983" y="157"/>
                    <a:pt x="985" y="158"/>
                    <a:pt x="986" y="159"/>
                  </a:cubicBezTo>
                  <a:cubicBezTo>
                    <a:pt x="985" y="153"/>
                    <a:pt x="972" y="154"/>
                    <a:pt x="966" y="154"/>
                  </a:cubicBezTo>
                  <a:cubicBezTo>
                    <a:pt x="966" y="157"/>
                    <a:pt x="960" y="156"/>
                    <a:pt x="969" y="161"/>
                  </a:cubicBezTo>
                  <a:cubicBezTo>
                    <a:pt x="967" y="158"/>
                    <a:pt x="979" y="158"/>
                    <a:pt x="987" y="163"/>
                  </a:cubicBezTo>
                  <a:cubicBezTo>
                    <a:pt x="983" y="169"/>
                    <a:pt x="983" y="169"/>
                    <a:pt x="983" y="169"/>
                  </a:cubicBezTo>
                  <a:cubicBezTo>
                    <a:pt x="995" y="174"/>
                    <a:pt x="995" y="174"/>
                    <a:pt x="995" y="174"/>
                  </a:cubicBezTo>
                  <a:cubicBezTo>
                    <a:pt x="994" y="174"/>
                    <a:pt x="994" y="174"/>
                    <a:pt x="994" y="174"/>
                  </a:cubicBezTo>
                  <a:cubicBezTo>
                    <a:pt x="997" y="180"/>
                    <a:pt x="1007" y="179"/>
                    <a:pt x="1015" y="184"/>
                  </a:cubicBezTo>
                  <a:cubicBezTo>
                    <a:pt x="1022" y="185"/>
                    <a:pt x="1045" y="195"/>
                    <a:pt x="1037" y="185"/>
                  </a:cubicBezTo>
                  <a:cubicBezTo>
                    <a:pt x="1043" y="192"/>
                    <a:pt x="1052" y="189"/>
                    <a:pt x="1060" y="192"/>
                  </a:cubicBezTo>
                  <a:cubicBezTo>
                    <a:pt x="1051" y="185"/>
                    <a:pt x="1051" y="185"/>
                    <a:pt x="1051" y="185"/>
                  </a:cubicBezTo>
                  <a:cubicBezTo>
                    <a:pt x="1065" y="185"/>
                    <a:pt x="1060" y="187"/>
                    <a:pt x="1073" y="183"/>
                  </a:cubicBezTo>
                  <a:cubicBezTo>
                    <a:pt x="1073" y="185"/>
                    <a:pt x="1075" y="188"/>
                    <a:pt x="1072" y="189"/>
                  </a:cubicBezTo>
                  <a:cubicBezTo>
                    <a:pt x="1088" y="195"/>
                    <a:pt x="1111" y="205"/>
                    <a:pt x="1122" y="203"/>
                  </a:cubicBezTo>
                  <a:cubicBezTo>
                    <a:pt x="1134" y="206"/>
                    <a:pt x="1133" y="215"/>
                    <a:pt x="1150" y="216"/>
                  </a:cubicBezTo>
                  <a:cubicBezTo>
                    <a:pt x="1154" y="216"/>
                    <a:pt x="1149" y="210"/>
                    <a:pt x="1160" y="215"/>
                  </a:cubicBezTo>
                  <a:cubicBezTo>
                    <a:pt x="1160" y="215"/>
                    <a:pt x="1148" y="216"/>
                    <a:pt x="1160" y="219"/>
                  </a:cubicBezTo>
                  <a:cubicBezTo>
                    <a:pt x="1170" y="217"/>
                    <a:pt x="1180" y="227"/>
                    <a:pt x="1192" y="226"/>
                  </a:cubicBezTo>
                  <a:cubicBezTo>
                    <a:pt x="1197" y="229"/>
                    <a:pt x="1208" y="230"/>
                    <a:pt x="1205" y="234"/>
                  </a:cubicBezTo>
                  <a:cubicBezTo>
                    <a:pt x="1195" y="231"/>
                    <a:pt x="1182" y="229"/>
                    <a:pt x="1179" y="230"/>
                  </a:cubicBezTo>
                  <a:cubicBezTo>
                    <a:pt x="1181" y="228"/>
                    <a:pt x="1173" y="226"/>
                    <a:pt x="1181" y="226"/>
                  </a:cubicBezTo>
                  <a:cubicBezTo>
                    <a:pt x="1167" y="219"/>
                    <a:pt x="1171" y="226"/>
                    <a:pt x="1159" y="221"/>
                  </a:cubicBezTo>
                  <a:cubicBezTo>
                    <a:pt x="1158" y="222"/>
                    <a:pt x="1164" y="227"/>
                    <a:pt x="1167" y="226"/>
                  </a:cubicBezTo>
                  <a:cubicBezTo>
                    <a:pt x="1166" y="231"/>
                    <a:pt x="1141" y="222"/>
                    <a:pt x="1151" y="231"/>
                  </a:cubicBezTo>
                  <a:cubicBezTo>
                    <a:pt x="1165" y="235"/>
                    <a:pt x="1172" y="225"/>
                    <a:pt x="1182" y="234"/>
                  </a:cubicBezTo>
                  <a:cubicBezTo>
                    <a:pt x="1176" y="236"/>
                    <a:pt x="1170" y="231"/>
                    <a:pt x="1162" y="235"/>
                  </a:cubicBezTo>
                  <a:cubicBezTo>
                    <a:pt x="1171" y="240"/>
                    <a:pt x="1171" y="240"/>
                    <a:pt x="1171" y="240"/>
                  </a:cubicBezTo>
                  <a:cubicBezTo>
                    <a:pt x="1179" y="238"/>
                    <a:pt x="1179" y="238"/>
                    <a:pt x="1179" y="238"/>
                  </a:cubicBezTo>
                  <a:cubicBezTo>
                    <a:pt x="1179" y="239"/>
                    <a:pt x="1179" y="239"/>
                    <a:pt x="1179" y="239"/>
                  </a:cubicBezTo>
                  <a:cubicBezTo>
                    <a:pt x="1195" y="248"/>
                    <a:pt x="1196" y="237"/>
                    <a:pt x="1212" y="237"/>
                  </a:cubicBezTo>
                  <a:cubicBezTo>
                    <a:pt x="1204" y="232"/>
                    <a:pt x="1216" y="228"/>
                    <a:pt x="1210" y="225"/>
                  </a:cubicBezTo>
                  <a:cubicBezTo>
                    <a:pt x="1220" y="226"/>
                    <a:pt x="1227" y="228"/>
                    <a:pt x="1226" y="234"/>
                  </a:cubicBezTo>
                  <a:cubicBezTo>
                    <a:pt x="1206" y="235"/>
                    <a:pt x="1224" y="239"/>
                    <a:pt x="1205" y="241"/>
                  </a:cubicBezTo>
                  <a:cubicBezTo>
                    <a:pt x="1208" y="244"/>
                    <a:pt x="1199" y="248"/>
                    <a:pt x="1210" y="251"/>
                  </a:cubicBezTo>
                  <a:cubicBezTo>
                    <a:pt x="1223" y="249"/>
                    <a:pt x="1207" y="246"/>
                    <a:pt x="1220" y="246"/>
                  </a:cubicBezTo>
                  <a:cubicBezTo>
                    <a:pt x="1220" y="247"/>
                    <a:pt x="1221" y="248"/>
                    <a:pt x="1220" y="248"/>
                  </a:cubicBezTo>
                  <a:cubicBezTo>
                    <a:pt x="1227" y="246"/>
                    <a:pt x="1227" y="250"/>
                    <a:pt x="1234" y="248"/>
                  </a:cubicBezTo>
                  <a:cubicBezTo>
                    <a:pt x="1232" y="249"/>
                    <a:pt x="1232" y="249"/>
                    <a:pt x="1232" y="249"/>
                  </a:cubicBezTo>
                  <a:cubicBezTo>
                    <a:pt x="1240" y="254"/>
                    <a:pt x="1242" y="247"/>
                    <a:pt x="1248" y="252"/>
                  </a:cubicBezTo>
                  <a:cubicBezTo>
                    <a:pt x="1246" y="247"/>
                    <a:pt x="1254" y="249"/>
                    <a:pt x="1258" y="247"/>
                  </a:cubicBezTo>
                  <a:cubicBezTo>
                    <a:pt x="1251" y="244"/>
                    <a:pt x="1248" y="238"/>
                    <a:pt x="1234" y="236"/>
                  </a:cubicBezTo>
                  <a:cubicBezTo>
                    <a:pt x="1232" y="239"/>
                    <a:pt x="1233" y="241"/>
                    <a:pt x="1227" y="242"/>
                  </a:cubicBezTo>
                  <a:cubicBezTo>
                    <a:pt x="1236" y="243"/>
                    <a:pt x="1236" y="243"/>
                    <a:pt x="1236" y="243"/>
                  </a:cubicBezTo>
                  <a:cubicBezTo>
                    <a:pt x="1234" y="243"/>
                    <a:pt x="1232" y="244"/>
                    <a:pt x="1230" y="244"/>
                  </a:cubicBezTo>
                  <a:cubicBezTo>
                    <a:pt x="1222" y="241"/>
                    <a:pt x="1222" y="241"/>
                    <a:pt x="1222" y="241"/>
                  </a:cubicBezTo>
                  <a:cubicBezTo>
                    <a:pt x="1233" y="240"/>
                    <a:pt x="1229" y="236"/>
                    <a:pt x="1234" y="234"/>
                  </a:cubicBezTo>
                  <a:cubicBezTo>
                    <a:pt x="1244" y="237"/>
                    <a:pt x="1243" y="234"/>
                    <a:pt x="1249" y="236"/>
                  </a:cubicBezTo>
                  <a:cubicBezTo>
                    <a:pt x="1247" y="241"/>
                    <a:pt x="1267" y="247"/>
                    <a:pt x="1279" y="251"/>
                  </a:cubicBezTo>
                  <a:cubicBezTo>
                    <a:pt x="1277" y="250"/>
                    <a:pt x="1275" y="250"/>
                    <a:pt x="1273" y="250"/>
                  </a:cubicBezTo>
                  <a:cubicBezTo>
                    <a:pt x="1264" y="252"/>
                    <a:pt x="1279" y="255"/>
                    <a:pt x="1279" y="256"/>
                  </a:cubicBezTo>
                  <a:cubicBezTo>
                    <a:pt x="1286" y="254"/>
                    <a:pt x="1286" y="254"/>
                    <a:pt x="1286" y="254"/>
                  </a:cubicBezTo>
                  <a:cubicBezTo>
                    <a:pt x="1284" y="254"/>
                    <a:pt x="1283" y="255"/>
                    <a:pt x="1285" y="256"/>
                  </a:cubicBezTo>
                  <a:cubicBezTo>
                    <a:pt x="1294" y="256"/>
                    <a:pt x="1294" y="251"/>
                    <a:pt x="1302" y="250"/>
                  </a:cubicBezTo>
                  <a:cubicBezTo>
                    <a:pt x="1303" y="253"/>
                    <a:pt x="1295" y="257"/>
                    <a:pt x="1301" y="258"/>
                  </a:cubicBezTo>
                  <a:cubicBezTo>
                    <a:pt x="1302" y="261"/>
                    <a:pt x="1308" y="267"/>
                    <a:pt x="1320" y="265"/>
                  </a:cubicBezTo>
                  <a:cubicBezTo>
                    <a:pt x="1320" y="264"/>
                    <a:pt x="1323" y="263"/>
                    <a:pt x="1327" y="263"/>
                  </a:cubicBezTo>
                  <a:cubicBezTo>
                    <a:pt x="1326" y="263"/>
                    <a:pt x="1326" y="263"/>
                    <a:pt x="1326" y="263"/>
                  </a:cubicBezTo>
                  <a:cubicBezTo>
                    <a:pt x="1333" y="266"/>
                    <a:pt x="1333" y="266"/>
                    <a:pt x="1333" y="266"/>
                  </a:cubicBezTo>
                  <a:cubicBezTo>
                    <a:pt x="1327" y="271"/>
                    <a:pt x="1320" y="264"/>
                    <a:pt x="1313" y="268"/>
                  </a:cubicBezTo>
                  <a:cubicBezTo>
                    <a:pt x="1313" y="273"/>
                    <a:pt x="1313" y="273"/>
                    <a:pt x="1313" y="273"/>
                  </a:cubicBezTo>
                  <a:cubicBezTo>
                    <a:pt x="1308" y="273"/>
                    <a:pt x="1301" y="274"/>
                    <a:pt x="1297" y="276"/>
                  </a:cubicBezTo>
                  <a:cubicBezTo>
                    <a:pt x="1305" y="277"/>
                    <a:pt x="1307" y="276"/>
                    <a:pt x="1316" y="275"/>
                  </a:cubicBezTo>
                  <a:cubicBezTo>
                    <a:pt x="1317" y="278"/>
                    <a:pt x="1311" y="280"/>
                    <a:pt x="1310" y="280"/>
                  </a:cubicBezTo>
                  <a:cubicBezTo>
                    <a:pt x="1311" y="278"/>
                    <a:pt x="1311" y="278"/>
                    <a:pt x="1311" y="278"/>
                  </a:cubicBezTo>
                  <a:cubicBezTo>
                    <a:pt x="1301" y="274"/>
                    <a:pt x="1295" y="282"/>
                    <a:pt x="1282" y="280"/>
                  </a:cubicBezTo>
                  <a:cubicBezTo>
                    <a:pt x="1280" y="280"/>
                    <a:pt x="1281" y="279"/>
                    <a:pt x="1282" y="279"/>
                  </a:cubicBezTo>
                  <a:cubicBezTo>
                    <a:pt x="1270" y="282"/>
                    <a:pt x="1261" y="275"/>
                    <a:pt x="1249" y="279"/>
                  </a:cubicBezTo>
                  <a:cubicBezTo>
                    <a:pt x="1253" y="277"/>
                    <a:pt x="1253" y="277"/>
                    <a:pt x="1253" y="277"/>
                  </a:cubicBezTo>
                  <a:cubicBezTo>
                    <a:pt x="1246" y="278"/>
                    <a:pt x="1231" y="280"/>
                    <a:pt x="1217" y="282"/>
                  </a:cubicBezTo>
                  <a:cubicBezTo>
                    <a:pt x="1216" y="284"/>
                    <a:pt x="1216" y="284"/>
                    <a:pt x="1216" y="284"/>
                  </a:cubicBezTo>
                  <a:cubicBezTo>
                    <a:pt x="1218" y="285"/>
                    <a:pt x="1212" y="284"/>
                    <a:pt x="1210" y="283"/>
                  </a:cubicBezTo>
                  <a:cubicBezTo>
                    <a:pt x="1210" y="283"/>
                    <a:pt x="1210" y="283"/>
                    <a:pt x="1210" y="283"/>
                  </a:cubicBezTo>
                  <a:cubicBezTo>
                    <a:pt x="1202" y="283"/>
                    <a:pt x="1195" y="284"/>
                    <a:pt x="1189" y="284"/>
                  </a:cubicBezTo>
                  <a:cubicBezTo>
                    <a:pt x="1191" y="285"/>
                    <a:pt x="1193" y="286"/>
                    <a:pt x="1196" y="287"/>
                  </a:cubicBezTo>
                  <a:cubicBezTo>
                    <a:pt x="1198" y="286"/>
                    <a:pt x="1211" y="290"/>
                    <a:pt x="1210" y="285"/>
                  </a:cubicBezTo>
                  <a:cubicBezTo>
                    <a:pt x="1215" y="289"/>
                    <a:pt x="1226" y="287"/>
                    <a:pt x="1230" y="289"/>
                  </a:cubicBezTo>
                  <a:cubicBezTo>
                    <a:pt x="1222" y="285"/>
                    <a:pt x="1236" y="286"/>
                    <a:pt x="1238" y="284"/>
                  </a:cubicBezTo>
                  <a:cubicBezTo>
                    <a:pt x="1240" y="287"/>
                    <a:pt x="1250" y="285"/>
                    <a:pt x="1248" y="289"/>
                  </a:cubicBezTo>
                  <a:cubicBezTo>
                    <a:pt x="1249" y="290"/>
                    <a:pt x="1244" y="286"/>
                    <a:pt x="1241" y="288"/>
                  </a:cubicBezTo>
                  <a:cubicBezTo>
                    <a:pt x="1232" y="290"/>
                    <a:pt x="1256" y="293"/>
                    <a:pt x="1245" y="295"/>
                  </a:cubicBezTo>
                  <a:cubicBezTo>
                    <a:pt x="1258" y="294"/>
                    <a:pt x="1276" y="297"/>
                    <a:pt x="1290" y="294"/>
                  </a:cubicBezTo>
                  <a:cubicBezTo>
                    <a:pt x="1283" y="292"/>
                    <a:pt x="1283" y="292"/>
                    <a:pt x="1283" y="292"/>
                  </a:cubicBezTo>
                  <a:cubicBezTo>
                    <a:pt x="1289" y="293"/>
                    <a:pt x="1303" y="293"/>
                    <a:pt x="1304" y="295"/>
                  </a:cubicBezTo>
                  <a:cubicBezTo>
                    <a:pt x="1300" y="295"/>
                    <a:pt x="1294" y="295"/>
                    <a:pt x="1288" y="295"/>
                  </a:cubicBezTo>
                  <a:cubicBezTo>
                    <a:pt x="1288" y="299"/>
                    <a:pt x="1303" y="296"/>
                    <a:pt x="1303" y="298"/>
                  </a:cubicBezTo>
                  <a:cubicBezTo>
                    <a:pt x="1309" y="296"/>
                    <a:pt x="1315" y="294"/>
                    <a:pt x="1320" y="292"/>
                  </a:cubicBezTo>
                  <a:cubicBezTo>
                    <a:pt x="1313" y="291"/>
                    <a:pt x="1313" y="291"/>
                    <a:pt x="1313" y="291"/>
                  </a:cubicBezTo>
                  <a:cubicBezTo>
                    <a:pt x="1318" y="289"/>
                    <a:pt x="1333" y="292"/>
                    <a:pt x="1345" y="292"/>
                  </a:cubicBezTo>
                  <a:cubicBezTo>
                    <a:pt x="1338" y="298"/>
                    <a:pt x="1327" y="293"/>
                    <a:pt x="1315" y="295"/>
                  </a:cubicBezTo>
                  <a:cubicBezTo>
                    <a:pt x="1306" y="297"/>
                    <a:pt x="1321" y="301"/>
                    <a:pt x="1312" y="302"/>
                  </a:cubicBezTo>
                  <a:cubicBezTo>
                    <a:pt x="1314" y="303"/>
                    <a:pt x="1320" y="303"/>
                    <a:pt x="1323" y="302"/>
                  </a:cubicBezTo>
                  <a:cubicBezTo>
                    <a:pt x="1326" y="303"/>
                    <a:pt x="1326" y="303"/>
                    <a:pt x="1326" y="303"/>
                  </a:cubicBezTo>
                  <a:cubicBezTo>
                    <a:pt x="1318" y="308"/>
                    <a:pt x="1301" y="307"/>
                    <a:pt x="1290" y="310"/>
                  </a:cubicBezTo>
                  <a:cubicBezTo>
                    <a:pt x="1291" y="310"/>
                    <a:pt x="1292" y="309"/>
                    <a:pt x="1292" y="309"/>
                  </a:cubicBezTo>
                  <a:cubicBezTo>
                    <a:pt x="1283" y="306"/>
                    <a:pt x="1274" y="306"/>
                    <a:pt x="1266" y="306"/>
                  </a:cubicBezTo>
                  <a:cubicBezTo>
                    <a:pt x="1270" y="308"/>
                    <a:pt x="1272" y="307"/>
                    <a:pt x="1275" y="307"/>
                  </a:cubicBezTo>
                  <a:cubicBezTo>
                    <a:pt x="1275" y="308"/>
                    <a:pt x="1267" y="308"/>
                    <a:pt x="1263" y="309"/>
                  </a:cubicBezTo>
                  <a:cubicBezTo>
                    <a:pt x="1271" y="312"/>
                    <a:pt x="1265" y="312"/>
                    <a:pt x="1270" y="314"/>
                  </a:cubicBezTo>
                  <a:cubicBezTo>
                    <a:pt x="1264" y="315"/>
                    <a:pt x="1260" y="314"/>
                    <a:pt x="1254" y="313"/>
                  </a:cubicBezTo>
                  <a:cubicBezTo>
                    <a:pt x="1251" y="310"/>
                    <a:pt x="1257" y="310"/>
                    <a:pt x="1256" y="307"/>
                  </a:cubicBezTo>
                  <a:cubicBezTo>
                    <a:pt x="1250" y="308"/>
                    <a:pt x="1248" y="302"/>
                    <a:pt x="1238" y="303"/>
                  </a:cubicBezTo>
                  <a:cubicBezTo>
                    <a:pt x="1250" y="306"/>
                    <a:pt x="1234" y="309"/>
                    <a:pt x="1229" y="310"/>
                  </a:cubicBezTo>
                  <a:cubicBezTo>
                    <a:pt x="1231" y="310"/>
                    <a:pt x="1231" y="310"/>
                    <a:pt x="1231" y="310"/>
                  </a:cubicBezTo>
                  <a:cubicBezTo>
                    <a:pt x="1227" y="312"/>
                    <a:pt x="1223" y="312"/>
                    <a:pt x="1221" y="309"/>
                  </a:cubicBezTo>
                  <a:cubicBezTo>
                    <a:pt x="1226" y="308"/>
                    <a:pt x="1231" y="310"/>
                    <a:pt x="1230" y="307"/>
                  </a:cubicBezTo>
                  <a:cubicBezTo>
                    <a:pt x="1227" y="306"/>
                    <a:pt x="1223" y="306"/>
                    <a:pt x="1219" y="306"/>
                  </a:cubicBezTo>
                  <a:cubicBezTo>
                    <a:pt x="1223" y="305"/>
                    <a:pt x="1223" y="305"/>
                    <a:pt x="1223" y="305"/>
                  </a:cubicBezTo>
                  <a:cubicBezTo>
                    <a:pt x="1218" y="304"/>
                    <a:pt x="1212" y="303"/>
                    <a:pt x="1206" y="302"/>
                  </a:cubicBezTo>
                  <a:cubicBezTo>
                    <a:pt x="1203" y="304"/>
                    <a:pt x="1198" y="307"/>
                    <a:pt x="1195" y="311"/>
                  </a:cubicBezTo>
                  <a:cubicBezTo>
                    <a:pt x="1191" y="308"/>
                    <a:pt x="1185" y="308"/>
                    <a:pt x="1181" y="308"/>
                  </a:cubicBezTo>
                  <a:cubicBezTo>
                    <a:pt x="1183" y="308"/>
                    <a:pt x="1183" y="308"/>
                    <a:pt x="1183" y="308"/>
                  </a:cubicBezTo>
                  <a:cubicBezTo>
                    <a:pt x="1176" y="304"/>
                    <a:pt x="1160" y="302"/>
                    <a:pt x="1158" y="304"/>
                  </a:cubicBezTo>
                  <a:cubicBezTo>
                    <a:pt x="1153" y="301"/>
                    <a:pt x="1198" y="298"/>
                    <a:pt x="1161" y="291"/>
                  </a:cubicBezTo>
                  <a:cubicBezTo>
                    <a:pt x="1147" y="288"/>
                    <a:pt x="1150" y="296"/>
                    <a:pt x="1142" y="297"/>
                  </a:cubicBezTo>
                  <a:cubicBezTo>
                    <a:pt x="1142" y="297"/>
                    <a:pt x="1142" y="296"/>
                    <a:pt x="1142" y="295"/>
                  </a:cubicBezTo>
                  <a:cubicBezTo>
                    <a:pt x="1136" y="293"/>
                    <a:pt x="1134" y="296"/>
                    <a:pt x="1129" y="296"/>
                  </a:cubicBezTo>
                  <a:cubicBezTo>
                    <a:pt x="1132" y="298"/>
                    <a:pt x="1138" y="299"/>
                    <a:pt x="1140" y="299"/>
                  </a:cubicBezTo>
                  <a:cubicBezTo>
                    <a:pt x="1137" y="301"/>
                    <a:pt x="1127" y="295"/>
                    <a:pt x="1122" y="296"/>
                  </a:cubicBezTo>
                  <a:cubicBezTo>
                    <a:pt x="1129" y="293"/>
                    <a:pt x="1111" y="291"/>
                    <a:pt x="1116" y="290"/>
                  </a:cubicBezTo>
                  <a:cubicBezTo>
                    <a:pt x="1105" y="283"/>
                    <a:pt x="1091" y="283"/>
                    <a:pt x="1084" y="284"/>
                  </a:cubicBezTo>
                  <a:cubicBezTo>
                    <a:pt x="1078" y="276"/>
                    <a:pt x="1070" y="280"/>
                    <a:pt x="1058" y="273"/>
                  </a:cubicBezTo>
                  <a:cubicBezTo>
                    <a:pt x="1060" y="274"/>
                    <a:pt x="1064" y="274"/>
                    <a:pt x="1066" y="276"/>
                  </a:cubicBezTo>
                  <a:cubicBezTo>
                    <a:pt x="1075" y="275"/>
                    <a:pt x="1054" y="269"/>
                    <a:pt x="1066" y="270"/>
                  </a:cubicBezTo>
                  <a:cubicBezTo>
                    <a:pt x="1063" y="269"/>
                    <a:pt x="1065" y="272"/>
                    <a:pt x="1068" y="272"/>
                  </a:cubicBezTo>
                  <a:cubicBezTo>
                    <a:pt x="1072" y="273"/>
                    <a:pt x="1077" y="273"/>
                    <a:pt x="1076" y="271"/>
                  </a:cubicBezTo>
                  <a:cubicBezTo>
                    <a:pt x="1067" y="264"/>
                    <a:pt x="1067" y="264"/>
                    <a:pt x="1067" y="264"/>
                  </a:cubicBezTo>
                  <a:cubicBezTo>
                    <a:pt x="1071" y="264"/>
                    <a:pt x="1071" y="264"/>
                    <a:pt x="1071" y="264"/>
                  </a:cubicBezTo>
                  <a:cubicBezTo>
                    <a:pt x="1057" y="254"/>
                    <a:pt x="1057" y="254"/>
                    <a:pt x="1057" y="254"/>
                  </a:cubicBezTo>
                  <a:cubicBezTo>
                    <a:pt x="1056" y="255"/>
                    <a:pt x="1057" y="256"/>
                    <a:pt x="1058" y="257"/>
                  </a:cubicBezTo>
                  <a:cubicBezTo>
                    <a:pt x="1041" y="248"/>
                    <a:pt x="1019" y="243"/>
                    <a:pt x="1004" y="236"/>
                  </a:cubicBezTo>
                  <a:cubicBezTo>
                    <a:pt x="997" y="246"/>
                    <a:pt x="964" y="226"/>
                    <a:pt x="949" y="228"/>
                  </a:cubicBezTo>
                  <a:cubicBezTo>
                    <a:pt x="953" y="226"/>
                    <a:pt x="957" y="221"/>
                    <a:pt x="956" y="218"/>
                  </a:cubicBezTo>
                  <a:cubicBezTo>
                    <a:pt x="959" y="219"/>
                    <a:pt x="966" y="217"/>
                    <a:pt x="972" y="220"/>
                  </a:cubicBezTo>
                  <a:cubicBezTo>
                    <a:pt x="973" y="222"/>
                    <a:pt x="980" y="227"/>
                    <a:pt x="974" y="227"/>
                  </a:cubicBezTo>
                  <a:cubicBezTo>
                    <a:pt x="992" y="233"/>
                    <a:pt x="973" y="222"/>
                    <a:pt x="980" y="220"/>
                  </a:cubicBezTo>
                  <a:cubicBezTo>
                    <a:pt x="960" y="213"/>
                    <a:pt x="946" y="215"/>
                    <a:pt x="933" y="213"/>
                  </a:cubicBezTo>
                  <a:cubicBezTo>
                    <a:pt x="934" y="211"/>
                    <a:pt x="934" y="211"/>
                    <a:pt x="934" y="211"/>
                  </a:cubicBezTo>
                  <a:cubicBezTo>
                    <a:pt x="923" y="210"/>
                    <a:pt x="923" y="210"/>
                    <a:pt x="923" y="210"/>
                  </a:cubicBezTo>
                  <a:cubicBezTo>
                    <a:pt x="931" y="214"/>
                    <a:pt x="928" y="220"/>
                    <a:pt x="919" y="214"/>
                  </a:cubicBezTo>
                  <a:cubicBezTo>
                    <a:pt x="920" y="214"/>
                    <a:pt x="920" y="214"/>
                    <a:pt x="920" y="214"/>
                  </a:cubicBezTo>
                  <a:cubicBezTo>
                    <a:pt x="916" y="209"/>
                    <a:pt x="903" y="208"/>
                    <a:pt x="895" y="205"/>
                  </a:cubicBezTo>
                  <a:cubicBezTo>
                    <a:pt x="888" y="206"/>
                    <a:pt x="888" y="206"/>
                    <a:pt x="888" y="206"/>
                  </a:cubicBezTo>
                  <a:cubicBezTo>
                    <a:pt x="880" y="203"/>
                    <a:pt x="882" y="196"/>
                    <a:pt x="880" y="191"/>
                  </a:cubicBezTo>
                  <a:cubicBezTo>
                    <a:pt x="867" y="186"/>
                    <a:pt x="858" y="189"/>
                    <a:pt x="847" y="190"/>
                  </a:cubicBezTo>
                  <a:cubicBezTo>
                    <a:pt x="844" y="186"/>
                    <a:pt x="825" y="180"/>
                    <a:pt x="836" y="179"/>
                  </a:cubicBezTo>
                  <a:cubicBezTo>
                    <a:pt x="830" y="179"/>
                    <a:pt x="826" y="183"/>
                    <a:pt x="822" y="186"/>
                  </a:cubicBezTo>
                  <a:cubicBezTo>
                    <a:pt x="819" y="188"/>
                    <a:pt x="814" y="189"/>
                    <a:pt x="805" y="183"/>
                  </a:cubicBezTo>
                  <a:cubicBezTo>
                    <a:pt x="807" y="183"/>
                    <a:pt x="809" y="182"/>
                    <a:pt x="811" y="181"/>
                  </a:cubicBezTo>
                  <a:cubicBezTo>
                    <a:pt x="801" y="180"/>
                    <a:pt x="791" y="181"/>
                    <a:pt x="782" y="182"/>
                  </a:cubicBezTo>
                  <a:cubicBezTo>
                    <a:pt x="774" y="184"/>
                    <a:pt x="765" y="186"/>
                    <a:pt x="761" y="185"/>
                  </a:cubicBezTo>
                  <a:cubicBezTo>
                    <a:pt x="763" y="179"/>
                    <a:pt x="757" y="178"/>
                    <a:pt x="749" y="177"/>
                  </a:cubicBezTo>
                  <a:cubicBezTo>
                    <a:pt x="741" y="176"/>
                    <a:pt x="732" y="175"/>
                    <a:pt x="729" y="171"/>
                  </a:cubicBezTo>
                  <a:cubicBezTo>
                    <a:pt x="730" y="173"/>
                    <a:pt x="723" y="176"/>
                    <a:pt x="722" y="177"/>
                  </a:cubicBezTo>
                  <a:cubicBezTo>
                    <a:pt x="720" y="177"/>
                    <a:pt x="717" y="176"/>
                    <a:pt x="715" y="179"/>
                  </a:cubicBezTo>
                  <a:cubicBezTo>
                    <a:pt x="723" y="179"/>
                    <a:pt x="712" y="191"/>
                    <a:pt x="726" y="183"/>
                  </a:cubicBezTo>
                  <a:cubicBezTo>
                    <a:pt x="720" y="191"/>
                    <a:pt x="713" y="199"/>
                    <a:pt x="696" y="204"/>
                  </a:cubicBezTo>
                  <a:cubicBezTo>
                    <a:pt x="695" y="200"/>
                    <a:pt x="695" y="200"/>
                    <a:pt x="695" y="200"/>
                  </a:cubicBezTo>
                  <a:cubicBezTo>
                    <a:pt x="709" y="197"/>
                    <a:pt x="709" y="197"/>
                    <a:pt x="709" y="197"/>
                  </a:cubicBezTo>
                  <a:cubicBezTo>
                    <a:pt x="706" y="195"/>
                    <a:pt x="713" y="193"/>
                    <a:pt x="715" y="191"/>
                  </a:cubicBezTo>
                  <a:cubicBezTo>
                    <a:pt x="703" y="193"/>
                    <a:pt x="703" y="191"/>
                    <a:pt x="703" y="188"/>
                  </a:cubicBezTo>
                  <a:cubicBezTo>
                    <a:pt x="703" y="186"/>
                    <a:pt x="703" y="184"/>
                    <a:pt x="691" y="188"/>
                  </a:cubicBezTo>
                  <a:cubicBezTo>
                    <a:pt x="689" y="192"/>
                    <a:pt x="691" y="190"/>
                    <a:pt x="684" y="193"/>
                  </a:cubicBezTo>
                  <a:cubicBezTo>
                    <a:pt x="687" y="192"/>
                    <a:pt x="687" y="189"/>
                    <a:pt x="682" y="191"/>
                  </a:cubicBezTo>
                  <a:cubicBezTo>
                    <a:pt x="678" y="196"/>
                    <a:pt x="678" y="196"/>
                    <a:pt x="678" y="196"/>
                  </a:cubicBezTo>
                  <a:cubicBezTo>
                    <a:pt x="667" y="192"/>
                    <a:pt x="692" y="186"/>
                    <a:pt x="682" y="184"/>
                  </a:cubicBezTo>
                  <a:cubicBezTo>
                    <a:pt x="691" y="178"/>
                    <a:pt x="707" y="171"/>
                    <a:pt x="703" y="167"/>
                  </a:cubicBezTo>
                  <a:cubicBezTo>
                    <a:pt x="686" y="170"/>
                    <a:pt x="691" y="181"/>
                    <a:pt x="674" y="184"/>
                  </a:cubicBezTo>
                  <a:cubicBezTo>
                    <a:pt x="672" y="183"/>
                    <a:pt x="672" y="183"/>
                    <a:pt x="672" y="183"/>
                  </a:cubicBezTo>
                  <a:cubicBezTo>
                    <a:pt x="666" y="186"/>
                    <a:pt x="667" y="190"/>
                    <a:pt x="664" y="193"/>
                  </a:cubicBezTo>
                  <a:cubicBezTo>
                    <a:pt x="663" y="192"/>
                    <a:pt x="662" y="192"/>
                    <a:pt x="658" y="193"/>
                  </a:cubicBezTo>
                  <a:cubicBezTo>
                    <a:pt x="650" y="201"/>
                    <a:pt x="643" y="204"/>
                    <a:pt x="636" y="213"/>
                  </a:cubicBezTo>
                  <a:cubicBezTo>
                    <a:pt x="659" y="200"/>
                    <a:pt x="658" y="210"/>
                    <a:pt x="682" y="197"/>
                  </a:cubicBezTo>
                  <a:cubicBezTo>
                    <a:pt x="679" y="200"/>
                    <a:pt x="661" y="208"/>
                    <a:pt x="662" y="214"/>
                  </a:cubicBezTo>
                  <a:cubicBezTo>
                    <a:pt x="661" y="210"/>
                    <a:pt x="661" y="210"/>
                    <a:pt x="661" y="210"/>
                  </a:cubicBezTo>
                  <a:cubicBezTo>
                    <a:pt x="654" y="214"/>
                    <a:pt x="646" y="219"/>
                    <a:pt x="636" y="222"/>
                  </a:cubicBezTo>
                  <a:cubicBezTo>
                    <a:pt x="641" y="217"/>
                    <a:pt x="641" y="217"/>
                    <a:pt x="641" y="217"/>
                  </a:cubicBezTo>
                  <a:cubicBezTo>
                    <a:pt x="628" y="225"/>
                    <a:pt x="616" y="219"/>
                    <a:pt x="607" y="229"/>
                  </a:cubicBezTo>
                  <a:cubicBezTo>
                    <a:pt x="611" y="229"/>
                    <a:pt x="614" y="227"/>
                    <a:pt x="617" y="226"/>
                  </a:cubicBezTo>
                  <a:cubicBezTo>
                    <a:pt x="610" y="230"/>
                    <a:pt x="601" y="233"/>
                    <a:pt x="593" y="235"/>
                  </a:cubicBezTo>
                  <a:cubicBezTo>
                    <a:pt x="588" y="239"/>
                    <a:pt x="583" y="243"/>
                    <a:pt x="578" y="247"/>
                  </a:cubicBezTo>
                  <a:cubicBezTo>
                    <a:pt x="578" y="244"/>
                    <a:pt x="567" y="248"/>
                    <a:pt x="571" y="243"/>
                  </a:cubicBezTo>
                  <a:cubicBezTo>
                    <a:pt x="558" y="243"/>
                    <a:pt x="554" y="251"/>
                    <a:pt x="546" y="254"/>
                  </a:cubicBezTo>
                  <a:cubicBezTo>
                    <a:pt x="532" y="252"/>
                    <a:pt x="557" y="249"/>
                    <a:pt x="557" y="243"/>
                  </a:cubicBezTo>
                  <a:cubicBezTo>
                    <a:pt x="539" y="246"/>
                    <a:pt x="520" y="251"/>
                    <a:pt x="510" y="256"/>
                  </a:cubicBezTo>
                  <a:cubicBezTo>
                    <a:pt x="514" y="257"/>
                    <a:pt x="516" y="257"/>
                    <a:pt x="516" y="258"/>
                  </a:cubicBezTo>
                  <a:cubicBezTo>
                    <a:pt x="515" y="257"/>
                    <a:pt x="507" y="258"/>
                    <a:pt x="503" y="259"/>
                  </a:cubicBezTo>
                  <a:cubicBezTo>
                    <a:pt x="500" y="262"/>
                    <a:pt x="500" y="262"/>
                    <a:pt x="500" y="262"/>
                  </a:cubicBezTo>
                  <a:cubicBezTo>
                    <a:pt x="492" y="261"/>
                    <a:pt x="493" y="259"/>
                    <a:pt x="499" y="256"/>
                  </a:cubicBezTo>
                  <a:cubicBezTo>
                    <a:pt x="496" y="256"/>
                    <a:pt x="492" y="258"/>
                    <a:pt x="488" y="259"/>
                  </a:cubicBezTo>
                  <a:cubicBezTo>
                    <a:pt x="486" y="259"/>
                    <a:pt x="483" y="260"/>
                    <a:pt x="481" y="259"/>
                  </a:cubicBezTo>
                  <a:cubicBezTo>
                    <a:pt x="479" y="259"/>
                    <a:pt x="477" y="259"/>
                    <a:pt x="475" y="258"/>
                  </a:cubicBezTo>
                  <a:cubicBezTo>
                    <a:pt x="480" y="257"/>
                    <a:pt x="480" y="257"/>
                    <a:pt x="480" y="257"/>
                  </a:cubicBezTo>
                  <a:cubicBezTo>
                    <a:pt x="482" y="257"/>
                    <a:pt x="484" y="257"/>
                    <a:pt x="485" y="256"/>
                  </a:cubicBezTo>
                  <a:cubicBezTo>
                    <a:pt x="489" y="256"/>
                    <a:pt x="492" y="256"/>
                    <a:pt x="495" y="256"/>
                  </a:cubicBezTo>
                  <a:cubicBezTo>
                    <a:pt x="502" y="255"/>
                    <a:pt x="507" y="255"/>
                    <a:pt x="510" y="253"/>
                  </a:cubicBezTo>
                  <a:cubicBezTo>
                    <a:pt x="498" y="256"/>
                    <a:pt x="491" y="255"/>
                    <a:pt x="483" y="253"/>
                  </a:cubicBezTo>
                  <a:cubicBezTo>
                    <a:pt x="477" y="251"/>
                    <a:pt x="477" y="251"/>
                    <a:pt x="477" y="251"/>
                  </a:cubicBezTo>
                  <a:cubicBezTo>
                    <a:pt x="473" y="251"/>
                    <a:pt x="473" y="251"/>
                    <a:pt x="473" y="251"/>
                  </a:cubicBezTo>
                  <a:cubicBezTo>
                    <a:pt x="470" y="250"/>
                    <a:pt x="470" y="250"/>
                    <a:pt x="470" y="250"/>
                  </a:cubicBezTo>
                  <a:cubicBezTo>
                    <a:pt x="466" y="249"/>
                    <a:pt x="461" y="249"/>
                    <a:pt x="454" y="249"/>
                  </a:cubicBezTo>
                  <a:cubicBezTo>
                    <a:pt x="454" y="248"/>
                    <a:pt x="458" y="246"/>
                    <a:pt x="453" y="245"/>
                  </a:cubicBezTo>
                  <a:cubicBezTo>
                    <a:pt x="441" y="245"/>
                    <a:pt x="449" y="250"/>
                    <a:pt x="445" y="253"/>
                  </a:cubicBezTo>
                  <a:cubicBezTo>
                    <a:pt x="455" y="252"/>
                    <a:pt x="459" y="254"/>
                    <a:pt x="464" y="258"/>
                  </a:cubicBezTo>
                  <a:cubicBezTo>
                    <a:pt x="462" y="260"/>
                    <a:pt x="462" y="260"/>
                    <a:pt x="462" y="260"/>
                  </a:cubicBezTo>
                  <a:cubicBezTo>
                    <a:pt x="461" y="259"/>
                    <a:pt x="456" y="258"/>
                    <a:pt x="454" y="257"/>
                  </a:cubicBezTo>
                  <a:cubicBezTo>
                    <a:pt x="452" y="262"/>
                    <a:pt x="452" y="262"/>
                    <a:pt x="452" y="262"/>
                  </a:cubicBezTo>
                  <a:cubicBezTo>
                    <a:pt x="453" y="257"/>
                    <a:pt x="444" y="252"/>
                    <a:pt x="436" y="253"/>
                  </a:cubicBezTo>
                  <a:cubicBezTo>
                    <a:pt x="443" y="258"/>
                    <a:pt x="441" y="257"/>
                    <a:pt x="443" y="263"/>
                  </a:cubicBezTo>
                  <a:cubicBezTo>
                    <a:pt x="437" y="265"/>
                    <a:pt x="434" y="264"/>
                    <a:pt x="430" y="262"/>
                  </a:cubicBezTo>
                  <a:cubicBezTo>
                    <a:pt x="427" y="260"/>
                    <a:pt x="424" y="259"/>
                    <a:pt x="416" y="261"/>
                  </a:cubicBezTo>
                  <a:cubicBezTo>
                    <a:pt x="418" y="259"/>
                    <a:pt x="430" y="260"/>
                    <a:pt x="420" y="257"/>
                  </a:cubicBezTo>
                  <a:cubicBezTo>
                    <a:pt x="411" y="255"/>
                    <a:pt x="412" y="259"/>
                    <a:pt x="405" y="260"/>
                  </a:cubicBezTo>
                  <a:cubicBezTo>
                    <a:pt x="413" y="257"/>
                    <a:pt x="412" y="253"/>
                    <a:pt x="419" y="250"/>
                  </a:cubicBezTo>
                  <a:cubicBezTo>
                    <a:pt x="427" y="250"/>
                    <a:pt x="428" y="250"/>
                    <a:pt x="429" y="250"/>
                  </a:cubicBezTo>
                  <a:cubicBezTo>
                    <a:pt x="431" y="250"/>
                    <a:pt x="432" y="250"/>
                    <a:pt x="439" y="250"/>
                  </a:cubicBezTo>
                  <a:cubicBezTo>
                    <a:pt x="428" y="245"/>
                    <a:pt x="428" y="245"/>
                    <a:pt x="428" y="245"/>
                  </a:cubicBezTo>
                  <a:cubicBezTo>
                    <a:pt x="440" y="246"/>
                    <a:pt x="437" y="241"/>
                    <a:pt x="438" y="240"/>
                  </a:cubicBezTo>
                  <a:cubicBezTo>
                    <a:pt x="429" y="237"/>
                    <a:pt x="425" y="238"/>
                    <a:pt x="421" y="239"/>
                  </a:cubicBezTo>
                  <a:cubicBezTo>
                    <a:pt x="418" y="241"/>
                    <a:pt x="416" y="243"/>
                    <a:pt x="409" y="241"/>
                  </a:cubicBezTo>
                  <a:cubicBezTo>
                    <a:pt x="402" y="243"/>
                    <a:pt x="422" y="244"/>
                    <a:pt x="411" y="245"/>
                  </a:cubicBezTo>
                  <a:cubicBezTo>
                    <a:pt x="404" y="244"/>
                    <a:pt x="403" y="244"/>
                    <a:pt x="402" y="245"/>
                  </a:cubicBezTo>
                  <a:cubicBezTo>
                    <a:pt x="401" y="246"/>
                    <a:pt x="399" y="247"/>
                    <a:pt x="391" y="245"/>
                  </a:cubicBezTo>
                  <a:cubicBezTo>
                    <a:pt x="394" y="244"/>
                    <a:pt x="394" y="244"/>
                    <a:pt x="394" y="244"/>
                  </a:cubicBezTo>
                  <a:cubicBezTo>
                    <a:pt x="390" y="240"/>
                    <a:pt x="385" y="242"/>
                    <a:pt x="379" y="240"/>
                  </a:cubicBezTo>
                  <a:cubicBezTo>
                    <a:pt x="376" y="240"/>
                    <a:pt x="376" y="242"/>
                    <a:pt x="375" y="245"/>
                  </a:cubicBezTo>
                  <a:cubicBezTo>
                    <a:pt x="373" y="248"/>
                    <a:pt x="371" y="251"/>
                    <a:pt x="363" y="248"/>
                  </a:cubicBezTo>
                  <a:cubicBezTo>
                    <a:pt x="335" y="240"/>
                    <a:pt x="335" y="240"/>
                    <a:pt x="335" y="240"/>
                  </a:cubicBezTo>
                  <a:cubicBezTo>
                    <a:pt x="336" y="198"/>
                    <a:pt x="336" y="198"/>
                    <a:pt x="336" y="198"/>
                  </a:cubicBezTo>
                  <a:cubicBezTo>
                    <a:pt x="336" y="193"/>
                    <a:pt x="337" y="187"/>
                    <a:pt x="340" y="181"/>
                  </a:cubicBezTo>
                  <a:cubicBezTo>
                    <a:pt x="340" y="183"/>
                    <a:pt x="340" y="185"/>
                    <a:pt x="341" y="185"/>
                  </a:cubicBezTo>
                  <a:cubicBezTo>
                    <a:pt x="342" y="190"/>
                    <a:pt x="345" y="195"/>
                    <a:pt x="347" y="200"/>
                  </a:cubicBezTo>
                  <a:cubicBezTo>
                    <a:pt x="369" y="238"/>
                    <a:pt x="369" y="238"/>
                    <a:pt x="369" y="238"/>
                  </a:cubicBezTo>
                  <a:cubicBezTo>
                    <a:pt x="368" y="238"/>
                    <a:pt x="368" y="238"/>
                    <a:pt x="368" y="238"/>
                  </a:cubicBezTo>
                  <a:cubicBezTo>
                    <a:pt x="378" y="234"/>
                    <a:pt x="386" y="228"/>
                    <a:pt x="394" y="221"/>
                  </a:cubicBezTo>
                  <a:cubicBezTo>
                    <a:pt x="389" y="220"/>
                    <a:pt x="384" y="218"/>
                    <a:pt x="379" y="215"/>
                  </a:cubicBezTo>
                  <a:cubicBezTo>
                    <a:pt x="371" y="211"/>
                    <a:pt x="371" y="211"/>
                    <a:pt x="371" y="211"/>
                  </a:cubicBezTo>
                  <a:cubicBezTo>
                    <a:pt x="373" y="203"/>
                    <a:pt x="373" y="203"/>
                    <a:pt x="373" y="203"/>
                  </a:cubicBezTo>
                  <a:cubicBezTo>
                    <a:pt x="373" y="197"/>
                    <a:pt x="376" y="191"/>
                    <a:pt x="379" y="186"/>
                  </a:cubicBezTo>
                  <a:cubicBezTo>
                    <a:pt x="382" y="181"/>
                    <a:pt x="385" y="177"/>
                    <a:pt x="389" y="174"/>
                  </a:cubicBezTo>
                  <a:cubicBezTo>
                    <a:pt x="397" y="167"/>
                    <a:pt x="406" y="162"/>
                    <a:pt x="415" y="158"/>
                  </a:cubicBezTo>
                  <a:cubicBezTo>
                    <a:pt x="419" y="159"/>
                    <a:pt x="416" y="163"/>
                    <a:pt x="412" y="166"/>
                  </a:cubicBezTo>
                  <a:cubicBezTo>
                    <a:pt x="409" y="169"/>
                    <a:pt x="405" y="173"/>
                    <a:pt x="406" y="174"/>
                  </a:cubicBezTo>
                  <a:cubicBezTo>
                    <a:pt x="403" y="176"/>
                    <a:pt x="400" y="178"/>
                    <a:pt x="397" y="180"/>
                  </a:cubicBezTo>
                  <a:cubicBezTo>
                    <a:pt x="396" y="179"/>
                    <a:pt x="400" y="174"/>
                    <a:pt x="404" y="171"/>
                  </a:cubicBezTo>
                  <a:cubicBezTo>
                    <a:pt x="407" y="168"/>
                    <a:pt x="409" y="166"/>
                    <a:pt x="404" y="167"/>
                  </a:cubicBezTo>
                  <a:cubicBezTo>
                    <a:pt x="397" y="173"/>
                    <a:pt x="391" y="177"/>
                    <a:pt x="387" y="183"/>
                  </a:cubicBezTo>
                  <a:cubicBezTo>
                    <a:pt x="383" y="188"/>
                    <a:pt x="379" y="195"/>
                    <a:pt x="380" y="204"/>
                  </a:cubicBezTo>
                  <a:cubicBezTo>
                    <a:pt x="380" y="208"/>
                    <a:pt x="380" y="208"/>
                    <a:pt x="380" y="208"/>
                  </a:cubicBezTo>
                  <a:cubicBezTo>
                    <a:pt x="383" y="209"/>
                    <a:pt x="383" y="209"/>
                    <a:pt x="383" y="209"/>
                  </a:cubicBezTo>
                  <a:cubicBezTo>
                    <a:pt x="385" y="209"/>
                    <a:pt x="387" y="209"/>
                    <a:pt x="389" y="210"/>
                  </a:cubicBezTo>
                  <a:cubicBezTo>
                    <a:pt x="388" y="208"/>
                    <a:pt x="387" y="206"/>
                    <a:pt x="385" y="205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4" y="204"/>
                    <a:pt x="384" y="204"/>
                    <a:pt x="384" y="204"/>
                  </a:cubicBezTo>
                  <a:cubicBezTo>
                    <a:pt x="385" y="200"/>
                    <a:pt x="386" y="195"/>
                    <a:pt x="389" y="190"/>
                  </a:cubicBezTo>
                  <a:cubicBezTo>
                    <a:pt x="392" y="186"/>
                    <a:pt x="396" y="182"/>
                    <a:pt x="401" y="180"/>
                  </a:cubicBezTo>
                  <a:cubicBezTo>
                    <a:pt x="397" y="183"/>
                    <a:pt x="394" y="187"/>
                    <a:pt x="393" y="190"/>
                  </a:cubicBezTo>
                  <a:cubicBezTo>
                    <a:pt x="400" y="182"/>
                    <a:pt x="410" y="176"/>
                    <a:pt x="421" y="171"/>
                  </a:cubicBezTo>
                  <a:cubicBezTo>
                    <a:pt x="422" y="168"/>
                    <a:pt x="422" y="168"/>
                    <a:pt x="422" y="168"/>
                  </a:cubicBezTo>
                  <a:cubicBezTo>
                    <a:pt x="415" y="171"/>
                    <a:pt x="410" y="174"/>
                    <a:pt x="409" y="175"/>
                  </a:cubicBezTo>
                  <a:cubicBezTo>
                    <a:pt x="418" y="169"/>
                    <a:pt x="425" y="161"/>
                    <a:pt x="423" y="156"/>
                  </a:cubicBezTo>
                  <a:cubicBezTo>
                    <a:pt x="422" y="157"/>
                    <a:pt x="422" y="157"/>
                    <a:pt x="422" y="157"/>
                  </a:cubicBezTo>
                  <a:cubicBezTo>
                    <a:pt x="424" y="154"/>
                    <a:pt x="424" y="154"/>
                    <a:pt x="424" y="154"/>
                  </a:cubicBezTo>
                  <a:cubicBezTo>
                    <a:pt x="426" y="153"/>
                    <a:pt x="429" y="152"/>
                    <a:pt x="431" y="152"/>
                  </a:cubicBezTo>
                  <a:close/>
                  <a:moveTo>
                    <a:pt x="1038" y="215"/>
                  </a:moveTo>
                  <a:cubicBezTo>
                    <a:pt x="1040" y="215"/>
                    <a:pt x="1040" y="214"/>
                    <a:pt x="1040" y="214"/>
                  </a:cubicBezTo>
                  <a:cubicBezTo>
                    <a:pt x="1012" y="214"/>
                    <a:pt x="990" y="208"/>
                    <a:pt x="977" y="202"/>
                  </a:cubicBezTo>
                  <a:cubicBezTo>
                    <a:pt x="978" y="207"/>
                    <a:pt x="989" y="214"/>
                    <a:pt x="994" y="218"/>
                  </a:cubicBezTo>
                  <a:cubicBezTo>
                    <a:pt x="988" y="220"/>
                    <a:pt x="988" y="220"/>
                    <a:pt x="988" y="220"/>
                  </a:cubicBezTo>
                  <a:cubicBezTo>
                    <a:pt x="986" y="215"/>
                    <a:pt x="986" y="215"/>
                    <a:pt x="986" y="215"/>
                  </a:cubicBezTo>
                  <a:cubicBezTo>
                    <a:pt x="975" y="215"/>
                    <a:pt x="975" y="215"/>
                    <a:pt x="975" y="215"/>
                  </a:cubicBezTo>
                  <a:cubicBezTo>
                    <a:pt x="977" y="219"/>
                    <a:pt x="984" y="221"/>
                    <a:pt x="988" y="225"/>
                  </a:cubicBezTo>
                  <a:cubicBezTo>
                    <a:pt x="989" y="225"/>
                    <a:pt x="1006" y="226"/>
                    <a:pt x="1012" y="225"/>
                  </a:cubicBezTo>
                  <a:cubicBezTo>
                    <a:pt x="1000" y="218"/>
                    <a:pt x="1000" y="218"/>
                    <a:pt x="1000" y="218"/>
                  </a:cubicBezTo>
                  <a:cubicBezTo>
                    <a:pt x="1003" y="220"/>
                    <a:pt x="1020" y="226"/>
                    <a:pt x="1027" y="227"/>
                  </a:cubicBezTo>
                  <a:cubicBezTo>
                    <a:pt x="1028" y="225"/>
                    <a:pt x="1018" y="218"/>
                    <a:pt x="1015" y="222"/>
                  </a:cubicBezTo>
                  <a:cubicBezTo>
                    <a:pt x="1014" y="218"/>
                    <a:pt x="1027" y="223"/>
                    <a:pt x="1020" y="217"/>
                  </a:cubicBezTo>
                  <a:cubicBezTo>
                    <a:pt x="1031" y="217"/>
                    <a:pt x="1046" y="226"/>
                    <a:pt x="1052" y="230"/>
                  </a:cubicBezTo>
                  <a:cubicBezTo>
                    <a:pt x="1052" y="235"/>
                    <a:pt x="1052" y="235"/>
                    <a:pt x="1052" y="235"/>
                  </a:cubicBezTo>
                  <a:cubicBezTo>
                    <a:pt x="1059" y="240"/>
                    <a:pt x="1059" y="231"/>
                    <a:pt x="1068" y="237"/>
                  </a:cubicBezTo>
                  <a:cubicBezTo>
                    <a:pt x="1056" y="234"/>
                    <a:pt x="1068" y="244"/>
                    <a:pt x="1058" y="241"/>
                  </a:cubicBezTo>
                  <a:cubicBezTo>
                    <a:pt x="1061" y="244"/>
                    <a:pt x="1056" y="246"/>
                    <a:pt x="1066" y="249"/>
                  </a:cubicBezTo>
                  <a:cubicBezTo>
                    <a:pt x="1076" y="245"/>
                    <a:pt x="1074" y="256"/>
                    <a:pt x="1084" y="253"/>
                  </a:cubicBezTo>
                  <a:cubicBezTo>
                    <a:pt x="1088" y="257"/>
                    <a:pt x="1077" y="255"/>
                    <a:pt x="1086" y="259"/>
                  </a:cubicBezTo>
                  <a:cubicBezTo>
                    <a:pt x="1099" y="260"/>
                    <a:pt x="1099" y="257"/>
                    <a:pt x="1101" y="252"/>
                  </a:cubicBezTo>
                  <a:cubicBezTo>
                    <a:pt x="1091" y="248"/>
                    <a:pt x="1087" y="255"/>
                    <a:pt x="1079" y="251"/>
                  </a:cubicBezTo>
                  <a:cubicBezTo>
                    <a:pt x="1099" y="248"/>
                    <a:pt x="1099" y="248"/>
                    <a:pt x="1099" y="248"/>
                  </a:cubicBezTo>
                  <a:cubicBezTo>
                    <a:pt x="1096" y="246"/>
                    <a:pt x="1094" y="245"/>
                    <a:pt x="1092" y="245"/>
                  </a:cubicBezTo>
                  <a:cubicBezTo>
                    <a:pt x="1095" y="245"/>
                    <a:pt x="1099" y="245"/>
                    <a:pt x="1102" y="244"/>
                  </a:cubicBezTo>
                  <a:cubicBezTo>
                    <a:pt x="1103" y="244"/>
                    <a:pt x="1105" y="243"/>
                    <a:pt x="1106" y="243"/>
                  </a:cubicBezTo>
                  <a:cubicBezTo>
                    <a:pt x="1097" y="240"/>
                    <a:pt x="1088" y="237"/>
                    <a:pt x="1088" y="235"/>
                  </a:cubicBezTo>
                  <a:cubicBezTo>
                    <a:pt x="1090" y="233"/>
                    <a:pt x="1090" y="233"/>
                    <a:pt x="1090" y="233"/>
                  </a:cubicBezTo>
                  <a:cubicBezTo>
                    <a:pt x="1087" y="229"/>
                    <a:pt x="1081" y="229"/>
                    <a:pt x="1078" y="230"/>
                  </a:cubicBezTo>
                  <a:cubicBezTo>
                    <a:pt x="1070" y="227"/>
                    <a:pt x="1060" y="227"/>
                    <a:pt x="1059" y="224"/>
                  </a:cubicBezTo>
                  <a:cubicBezTo>
                    <a:pt x="1063" y="223"/>
                    <a:pt x="1063" y="223"/>
                    <a:pt x="1063" y="223"/>
                  </a:cubicBezTo>
                  <a:cubicBezTo>
                    <a:pt x="1053" y="220"/>
                    <a:pt x="1051" y="220"/>
                    <a:pt x="1038" y="215"/>
                  </a:cubicBezTo>
                  <a:close/>
                  <a:moveTo>
                    <a:pt x="688" y="151"/>
                  </a:moveTo>
                  <a:cubicBezTo>
                    <a:pt x="692" y="155"/>
                    <a:pt x="697" y="158"/>
                    <a:pt x="704" y="158"/>
                  </a:cubicBezTo>
                  <a:cubicBezTo>
                    <a:pt x="711" y="159"/>
                    <a:pt x="721" y="158"/>
                    <a:pt x="735" y="154"/>
                  </a:cubicBezTo>
                  <a:cubicBezTo>
                    <a:pt x="733" y="155"/>
                    <a:pt x="733" y="155"/>
                    <a:pt x="733" y="155"/>
                  </a:cubicBezTo>
                  <a:cubicBezTo>
                    <a:pt x="741" y="156"/>
                    <a:pt x="748" y="153"/>
                    <a:pt x="756" y="149"/>
                  </a:cubicBezTo>
                  <a:cubicBezTo>
                    <a:pt x="763" y="146"/>
                    <a:pt x="772" y="144"/>
                    <a:pt x="781" y="146"/>
                  </a:cubicBezTo>
                  <a:cubicBezTo>
                    <a:pt x="772" y="150"/>
                    <a:pt x="773" y="150"/>
                    <a:pt x="764" y="159"/>
                  </a:cubicBezTo>
                  <a:cubicBezTo>
                    <a:pt x="767" y="157"/>
                    <a:pt x="770" y="156"/>
                    <a:pt x="773" y="155"/>
                  </a:cubicBezTo>
                  <a:cubicBezTo>
                    <a:pt x="771" y="160"/>
                    <a:pt x="780" y="157"/>
                    <a:pt x="787" y="157"/>
                  </a:cubicBezTo>
                  <a:cubicBezTo>
                    <a:pt x="785" y="159"/>
                    <a:pt x="783" y="161"/>
                    <a:pt x="781" y="163"/>
                  </a:cubicBezTo>
                  <a:cubicBezTo>
                    <a:pt x="777" y="161"/>
                    <a:pt x="767" y="162"/>
                    <a:pt x="767" y="163"/>
                  </a:cubicBezTo>
                  <a:cubicBezTo>
                    <a:pt x="768" y="163"/>
                    <a:pt x="765" y="161"/>
                    <a:pt x="759" y="161"/>
                  </a:cubicBezTo>
                  <a:cubicBezTo>
                    <a:pt x="754" y="160"/>
                    <a:pt x="748" y="160"/>
                    <a:pt x="743" y="162"/>
                  </a:cubicBezTo>
                  <a:cubicBezTo>
                    <a:pt x="744" y="163"/>
                    <a:pt x="749" y="163"/>
                    <a:pt x="753" y="163"/>
                  </a:cubicBezTo>
                  <a:cubicBezTo>
                    <a:pt x="757" y="163"/>
                    <a:pt x="760" y="164"/>
                    <a:pt x="756" y="168"/>
                  </a:cubicBezTo>
                  <a:cubicBezTo>
                    <a:pt x="763" y="164"/>
                    <a:pt x="764" y="168"/>
                    <a:pt x="772" y="166"/>
                  </a:cubicBezTo>
                  <a:cubicBezTo>
                    <a:pt x="765" y="169"/>
                    <a:pt x="771" y="171"/>
                    <a:pt x="766" y="175"/>
                  </a:cubicBezTo>
                  <a:cubicBezTo>
                    <a:pt x="770" y="174"/>
                    <a:pt x="773" y="173"/>
                    <a:pt x="777" y="172"/>
                  </a:cubicBezTo>
                  <a:cubicBezTo>
                    <a:pt x="778" y="173"/>
                    <a:pt x="761" y="177"/>
                    <a:pt x="771" y="180"/>
                  </a:cubicBezTo>
                  <a:cubicBezTo>
                    <a:pt x="773" y="179"/>
                    <a:pt x="777" y="179"/>
                    <a:pt x="780" y="179"/>
                  </a:cubicBezTo>
                  <a:cubicBezTo>
                    <a:pt x="784" y="178"/>
                    <a:pt x="787" y="178"/>
                    <a:pt x="787" y="176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95" y="178"/>
                    <a:pt x="791" y="171"/>
                    <a:pt x="801" y="174"/>
                  </a:cubicBezTo>
                  <a:cubicBezTo>
                    <a:pt x="801" y="172"/>
                    <a:pt x="799" y="170"/>
                    <a:pt x="795" y="171"/>
                  </a:cubicBezTo>
                  <a:cubicBezTo>
                    <a:pt x="792" y="171"/>
                    <a:pt x="792" y="174"/>
                    <a:pt x="785" y="175"/>
                  </a:cubicBezTo>
                  <a:cubicBezTo>
                    <a:pt x="783" y="171"/>
                    <a:pt x="793" y="175"/>
                    <a:pt x="789" y="170"/>
                  </a:cubicBezTo>
                  <a:cubicBezTo>
                    <a:pt x="788" y="168"/>
                    <a:pt x="783" y="169"/>
                    <a:pt x="780" y="169"/>
                  </a:cubicBezTo>
                  <a:cubicBezTo>
                    <a:pt x="776" y="169"/>
                    <a:pt x="774" y="170"/>
                    <a:pt x="776" y="166"/>
                  </a:cubicBezTo>
                  <a:cubicBezTo>
                    <a:pt x="779" y="166"/>
                    <a:pt x="782" y="166"/>
                    <a:pt x="785" y="167"/>
                  </a:cubicBezTo>
                  <a:cubicBezTo>
                    <a:pt x="785" y="162"/>
                    <a:pt x="791" y="163"/>
                    <a:pt x="791" y="159"/>
                  </a:cubicBezTo>
                  <a:cubicBezTo>
                    <a:pt x="797" y="158"/>
                    <a:pt x="802" y="163"/>
                    <a:pt x="808" y="160"/>
                  </a:cubicBezTo>
                  <a:cubicBezTo>
                    <a:pt x="811" y="158"/>
                    <a:pt x="807" y="152"/>
                    <a:pt x="817" y="156"/>
                  </a:cubicBezTo>
                  <a:cubicBezTo>
                    <a:pt x="820" y="159"/>
                    <a:pt x="827" y="162"/>
                    <a:pt x="835" y="164"/>
                  </a:cubicBezTo>
                  <a:cubicBezTo>
                    <a:pt x="842" y="166"/>
                    <a:pt x="850" y="168"/>
                    <a:pt x="854" y="169"/>
                  </a:cubicBezTo>
                  <a:cubicBezTo>
                    <a:pt x="863" y="168"/>
                    <a:pt x="863" y="168"/>
                    <a:pt x="863" y="168"/>
                  </a:cubicBezTo>
                  <a:cubicBezTo>
                    <a:pt x="863" y="165"/>
                    <a:pt x="848" y="164"/>
                    <a:pt x="854" y="163"/>
                  </a:cubicBezTo>
                  <a:cubicBezTo>
                    <a:pt x="858" y="163"/>
                    <a:pt x="862" y="164"/>
                    <a:pt x="866" y="165"/>
                  </a:cubicBezTo>
                  <a:cubicBezTo>
                    <a:pt x="865" y="166"/>
                    <a:pt x="865" y="166"/>
                    <a:pt x="865" y="166"/>
                  </a:cubicBezTo>
                  <a:cubicBezTo>
                    <a:pt x="868" y="168"/>
                    <a:pt x="873" y="167"/>
                    <a:pt x="877" y="168"/>
                  </a:cubicBezTo>
                  <a:cubicBezTo>
                    <a:pt x="872" y="169"/>
                    <a:pt x="864" y="166"/>
                    <a:pt x="864" y="170"/>
                  </a:cubicBezTo>
                  <a:cubicBezTo>
                    <a:pt x="870" y="173"/>
                    <a:pt x="870" y="175"/>
                    <a:pt x="875" y="175"/>
                  </a:cubicBezTo>
                  <a:cubicBezTo>
                    <a:pt x="874" y="175"/>
                    <a:pt x="873" y="175"/>
                    <a:pt x="873" y="176"/>
                  </a:cubicBezTo>
                  <a:cubicBezTo>
                    <a:pt x="883" y="181"/>
                    <a:pt x="885" y="175"/>
                    <a:pt x="888" y="174"/>
                  </a:cubicBezTo>
                  <a:cubicBezTo>
                    <a:pt x="901" y="173"/>
                    <a:pt x="879" y="166"/>
                    <a:pt x="881" y="162"/>
                  </a:cubicBezTo>
                  <a:cubicBezTo>
                    <a:pt x="893" y="165"/>
                    <a:pt x="904" y="168"/>
                    <a:pt x="915" y="171"/>
                  </a:cubicBezTo>
                  <a:cubicBezTo>
                    <a:pt x="911" y="171"/>
                    <a:pt x="908" y="172"/>
                    <a:pt x="909" y="174"/>
                  </a:cubicBezTo>
                  <a:cubicBezTo>
                    <a:pt x="916" y="178"/>
                    <a:pt x="908" y="177"/>
                    <a:pt x="919" y="181"/>
                  </a:cubicBezTo>
                  <a:cubicBezTo>
                    <a:pt x="920" y="175"/>
                    <a:pt x="934" y="182"/>
                    <a:pt x="943" y="182"/>
                  </a:cubicBezTo>
                  <a:cubicBezTo>
                    <a:pt x="946" y="186"/>
                    <a:pt x="946" y="187"/>
                    <a:pt x="938" y="184"/>
                  </a:cubicBezTo>
                  <a:cubicBezTo>
                    <a:pt x="938" y="188"/>
                    <a:pt x="949" y="190"/>
                    <a:pt x="953" y="192"/>
                  </a:cubicBezTo>
                  <a:cubicBezTo>
                    <a:pt x="955" y="192"/>
                    <a:pt x="959" y="193"/>
                    <a:pt x="962" y="193"/>
                  </a:cubicBezTo>
                  <a:cubicBezTo>
                    <a:pt x="959" y="190"/>
                    <a:pt x="962" y="188"/>
                    <a:pt x="969" y="189"/>
                  </a:cubicBezTo>
                  <a:cubicBezTo>
                    <a:pt x="970" y="189"/>
                    <a:pt x="970" y="189"/>
                    <a:pt x="970" y="189"/>
                  </a:cubicBezTo>
                  <a:cubicBezTo>
                    <a:pt x="959" y="183"/>
                    <a:pt x="943" y="173"/>
                    <a:pt x="934" y="174"/>
                  </a:cubicBezTo>
                  <a:cubicBezTo>
                    <a:pt x="937" y="173"/>
                    <a:pt x="937" y="173"/>
                    <a:pt x="937" y="173"/>
                  </a:cubicBezTo>
                  <a:cubicBezTo>
                    <a:pt x="925" y="164"/>
                    <a:pt x="906" y="169"/>
                    <a:pt x="902" y="160"/>
                  </a:cubicBezTo>
                  <a:cubicBezTo>
                    <a:pt x="904" y="157"/>
                    <a:pt x="900" y="158"/>
                    <a:pt x="901" y="154"/>
                  </a:cubicBezTo>
                  <a:cubicBezTo>
                    <a:pt x="890" y="154"/>
                    <a:pt x="890" y="154"/>
                    <a:pt x="890" y="154"/>
                  </a:cubicBezTo>
                  <a:cubicBezTo>
                    <a:pt x="893" y="153"/>
                    <a:pt x="893" y="153"/>
                    <a:pt x="893" y="153"/>
                  </a:cubicBezTo>
                  <a:cubicBezTo>
                    <a:pt x="887" y="151"/>
                    <a:pt x="882" y="150"/>
                    <a:pt x="876" y="148"/>
                  </a:cubicBezTo>
                  <a:cubicBezTo>
                    <a:pt x="877" y="147"/>
                    <a:pt x="877" y="147"/>
                    <a:pt x="877" y="147"/>
                  </a:cubicBezTo>
                  <a:cubicBezTo>
                    <a:pt x="867" y="149"/>
                    <a:pt x="860" y="150"/>
                    <a:pt x="854" y="151"/>
                  </a:cubicBezTo>
                  <a:cubicBezTo>
                    <a:pt x="854" y="153"/>
                    <a:pt x="854" y="153"/>
                    <a:pt x="851" y="154"/>
                  </a:cubicBezTo>
                  <a:cubicBezTo>
                    <a:pt x="848" y="154"/>
                    <a:pt x="846" y="154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4" y="153"/>
                    <a:pt x="844" y="153"/>
                    <a:pt x="844" y="153"/>
                  </a:cubicBezTo>
                  <a:cubicBezTo>
                    <a:pt x="840" y="151"/>
                    <a:pt x="838" y="148"/>
                    <a:pt x="833" y="146"/>
                  </a:cubicBezTo>
                  <a:cubicBezTo>
                    <a:pt x="839" y="147"/>
                    <a:pt x="844" y="148"/>
                    <a:pt x="849" y="149"/>
                  </a:cubicBezTo>
                  <a:cubicBezTo>
                    <a:pt x="851" y="147"/>
                    <a:pt x="851" y="143"/>
                    <a:pt x="843" y="139"/>
                  </a:cubicBezTo>
                  <a:cubicBezTo>
                    <a:pt x="847" y="140"/>
                    <a:pt x="849" y="138"/>
                    <a:pt x="845" y="136"/>
                  </a:cubicBezTo>
                  <a:cubicBezTo>
                    <a:pt x="844" y="137"/>
                    <a:pt x="833" y="136"/>
                    <a:pt x="837" y="139"/>
                  </a:cubicBezTo>
                  <a:cubicBezTo>
                    <a:pt x="829" y="138"/>
                    <a:pt x="819" y="134"/>
                    <a:pt x="807" y="132"/>
                  </a:cubicBezTo>
                  <a:cubicBezTo>
                    <a:pt x="796" y="129"/>
                    <a:pt x="782" y="129"/>
                    <a:pt x="770" y="133"/>
                  </a:cubicBezTo>
                  <a:cubicBezTo>
                    <a:pt x="779" y="130"/>
                    <a:pt x="775" y="129"/>
                    <a:pt x="772" y="129"/>
                  </a:cubicBezTo>
                  <a:cubicBezTo>
                    <a:pt x="768" y="129"/>
                    <a:pt x="765" y="128"/>
                    <a:pt x="775" y="127"/>
                  </a:cubicBezTo>
                  <a:cubicBezTo>
                    <a:pt x="768" y="125"/>
                    <a:pt x="765" y="127"/>
                    <a:pt x="762" y="129"/>
                  </a:cubicBezTo>
                  <a:cubicBezTo>
                    <a:pt x="759" y="131"/>
                    <a:pt x="756" y="133"/>
                    <a:pt x="750" y="134"/>
                  </a:cubicBezTo>
                  <a:cubicBezTo>
                    <a:pt x="748" y="133"/>
                    <a:pt x="757" y="133"/>
                    <a:pt x="760" y="129"/>
                  </a:cubicBezTo>
                  <a:cubicBezTo>
                    <a:pt x="748" y="130"/>
                    <a:pt x="739" y="134"/>
                    <a:pt x="730" y="138"/>
                  </a:cubicBezTo>
                  <a:cubicBezTo>
                    <a:pt x="721" y="142"/>
                    <a:pt x="713" y="147"/>
                    <a:pt x="702" y="149"/>
                  </a:cubicBezTo>
                  <a:cubicBezTo>
                    <a:pt x="700" y="146"/>
                    <a:pt x="700" y="146"/>
                    <a:pt x="700" y="146"/>
                  </a:cubicBezTo>
                  <a:lnTo>
                    <a:pt x="688" y="151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3" name="Freeform 1473"/>
            <p:cNvSpPr>
              <a:spLocks/>
            </p:cNvSpPr>
            <p:nvPr/>
          </p:nvSpPr>
          <p:spPr bwMode="auto">
            <a:xfrm>
              <a:off x="3164" y="2681"/>
              <a:ext cx="222" cy="336"/>
            </a:xfrm>
            <a:custGeom>
              <a:avLst/>
              <a:gdLst>
                <a:gd name="T0" fmla="*/ 83 w 98"/>
                <a:gd name="T1" fmla="*/ 113 h 148"/>
                <a:gd name="T2" fmla="*/ 81 w 98"/>
                <a:gd name="T3" fmla="*/ 118 h 148"/>
                <a:gd name="T4" fmla="*/ 74 w 98"/>
                <a:gd name="T5" fmla="*/ 122 h 148"/>
                <a:gd name="T6" fmla="*/ 71 w 98"/>
                <a:gd name="T7" fmla="*/ 119 h 148"/>
                <a:gd name="T8" fmla="*/ 76 w 98"/>
                <a:gd name="T9" fmla="*/ 125 h 148"/>
                <a:gd name="T10" fmla="*/ 67 w 98"/>
                <a:gd name="T11" fmla="*/ 124 h 148"/>
                <a:gd name="T12" fmla="*/ 68 w 98"/>
                <a:gd name="T13" fmla="*/ 116 h 148"/>
                <a:gd name="T14" fmla="*/ 62 w 98"/>
                <a:gd name="T15" fmla="*/ 124 h 148"/>
                <a:gd name="T16" fmla="*/ 56 w 98"/>
                <a:gd name="T17" fmla="*/ 133 h 148"/>
                <a:gd name="T18" fmla="*/ 67 w 98"/>
                <a:gd name="T19" fmla="*/ 128 h 148"/>
                <a:gd name="T20" fmla="*/ 58 w 98"/>
                <a:gd name="T21" fmla="*/ 142 h 148"/>
                <a:gd name="T22" fmla="*/ 67 w 98"/>
                <a:gd name="T23" fmla="*/ 145 h 148"/>
                <a:gd name="T24" fmla="*/ 66 w 98"/>
                <a:gd name="T25" fmla="*/ 146 h 148"/>
                <a:gd name="T26" fmla="*/ 66 w 98"/>
                <a:gd name="T27" fmla="*/ 148 h 148"/>
                <a:gd name="T28" fmla="*/ 67 w 98"/>
                <a:gd name="T29" fmla="*/ 147 h 148"/>
                <a:gd name="T30" fmla="*/ 72 w 98"/>
                <a:gd name="T31" fmla="*/ 147 h 148"/>
                <a:gd name="T32" fmla="*/ 87 w 98"/>
                <a:gd name="T33" fmla="*/ 134 h 148"/>
                <a:gd name="T34" fmla="*/ 84 w 98"/>
                <a:gd name="T35" fmla="*/ 129 h 148"/>
                <a:gd name="T36" fmla="*/ 90 w 98"/>
                <a:gd name="T37" fmla="*/ 119 h 148"/>
                <a:gd name="T38" fmla="*/ 91 w 98"/>
                <a:gd name="T39" fmla="*/ 114 h 148"/>
                <a:gd name="T40" fmla="*/ 92 w 98"/>
                <a:gd name="T41" fmla="*/ 112 h 148"/>
                <a:gd name="T42" fmla="*/ 95 w 98"/>
                <a:gd name="T43" fmla="*/ 115 h 148"/>
                <a:gd name="T44" fmla="*/ 96 w 98"/>
                <a:gd name="T45" fmla="*/ 109 h 148"/>
                <a:gd name="T46" fmla="*/ 95 w 98"/>
                <a:gd name="T47" fmla="*/ 106 h 148"/>
                <a:gd name="T48" fmla="*/ 97 w 98"/>
                <a:gd name="T49" fmla="*/ 94 h 148"/>
                <a:gd name="T50" fmla="*/ 96 w 98"/>
                <a:gd name="T51" fmla="*/ 77 h 148"/>
                <a:gd name="T52" fmla="*/ 97 w 98"/>
                <a:gd name="T53" fmla="*/ 74 h 148"/>
                <a:gd name="T54" fmla="*/ 95 w 98"/>
                <a:gd name="T55" fmla="*/ 73 h 148"/>
                <a:gd name="T56" fmla="*/ 89 w 98"/>
                <a:gd name="T57" fmla="*/ 57 h 148"/>
                <a:gd name="T58" fmla="*/ 81 w 98"/>
                <a:gd name="T59" fmla="*/ 44 h 148"/>
                <a:gd name="T60" fmla="*/ 62 w 98"/>
                <a:gd name="T61" fmla="*/ 26 h 148"/>
                <a:gd name="T62" fmla="*/ 40 w 98"/>
                <a:gd name="T63" fmla="*/ 13 h 148"/>
                <a:gd name="T64" fmla="*/ 6 w 98"/>
                <a:gd name="T65" fmla="*/ 0 h 148"/>
                <a:gd name="T66" fmla="*/ 23 w 98"/>
                <a:gd name="T67" fmla="*/ 10 h 148"/>
                <a:gd name="T68" fmla="*/ 20 w 98"/>
                <a:gd name="T69" fmla="*/ 12 h 148"/>
                <a:gd name="T70" fmla="*/ 22 w 98"/>
                <a:gd name="T71" fmla="*/ 17 h 148"/>
                <a:gd name="T72" fmla="*/ 7 w 98"/>
                <a:gd name="T73" fmla="*/ 12 h 148"/>
                <a:gd name="T74" fmla="*/ 0 w 98"/>
                <a:gd name="T75" fmla="*/ 19 h 148"/>
                <a:gd name="T76" fmla="*/ 20 w 98"/>
                <a:gd name="T77" fmla="*/ 22 h 148"/>
                <a:gd name="T78" fmla="*/ 39 w 98"/>
                <a:gd name="T79" fmla="*/ 25 h 148"/>
                <a:gd name="T80" fmla="*/ 35 w 98"/>
                <a:gd name="T81" fmla="*/ 30 h 148"/>
                <a:gd name="T82" fmla="*/ 32 w 98"/>
                <a:gd name="T83" fmla="*/ 29 h 148"/>
                <a:gd name="T84" fmla="*/ 41 w 98"/>
                <a:gd name="T85" fmla="*/ 35 h 148"/>
                <a:gd name="T86" fmla="*/ 50 w 98"/>
                <a:gd name="T87" fmla="*/ 37 h 148"/>
                <a:gd name="T88" fmla="*/ 45 w 98"/>
                <a:gd name="T89" fmla="*/ 39 h 148"/>
                <a:gd name="T90" fmla="*/ 58 w 98"/>
                <a:gd name="T91" fmla="*/ 45 h 148"/>
                <a:gd name="T92" fmla="*/ 69 w 98"/>
                <a:gd name="T93" fmla="*/ 55 h 148"/>
                <a:gd name="T94" fmla="*/ 68 w 98"/>
                <a:gd name="T95" fmla="*/ 55 h 148"/>
                <a:gd name="T96" fmla="*/ 77 w 98"/>
                <a:gd name="T97" fmla="*/ 64 h 148"/>
                <a:gd name="T98" fmla="*/ 80 w 98"/>
                <a:gd name="T99" fmla="*/ 69 h 148"/>
                <a:gd name="T100" fmla="*/ 82 w 98"/>
                <a:gd name="T101" fmla="*/ 76 h 148"/>
                <a:gd name="T102" fmla="*/ 84 w 98"/>
                <a:gd name="T103" fmla="*/ 82 h 148"/>
                <a:gd name="T104" fmla="*/ 84 w 98"/>
                <a:gd name="T105" fmla="*/ 92 h 148"/>
                <a:gd name="T106" fmla="*/ 79 w 98"/>
                <a:gd name="T107" fmla="*/ 79 h 148"/>
                <a:gd name="T108" fmla="*/ 80 w 98"/>
                <a:gd name="T109" fmla="*/ 89 h 148"/>
                <a:gd name="T110" fmla="*/ 81 w 98"/>
                <a:gd name="T111" fmla="*/ 97 h 148"/>
                <a:gd name="T112" fmla="*/ 77 w 98"/>
                <a:gd name="T113" fmla="*/ 92 h 148"/>
                <a:gd name="T114" fmla="*/ 77 w 98"/>
                <a:gd name="T115" fmla="*/ 105 h 148"/>
                <a:gd name="T116" fmla="*/ 75 w 98"/>
                <a:gd name="T117" fmla="*/ 114 h 148"/>
                <a:gd name="T118" fmla="*/ 83 w 98"/>
                <a:gd name="T119" fmla="*/ 113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8" h="148">
                  <a:moveTo>
                    <a:pt x="83" y="113"/>
                  </a:moveTo>
                  <a:cubicBezTo>
                    <a:pt x="84" y="114"/>
                    <a:pt x="83" y="116"/>
                    <a:pt x="81" y="118"/>
                  </a:cubicBezTo>
                  <a:cubicBezTo>
                    <a:pt x="79" y="120"/>
                    <a:pt x="76" y="122"/>
                    <a:pt x="74" y="122"/>
                  </a:cubicBezTo>
                  <a:cubicBezTo>
                    <a:pt x="73" y="121"/>
                    <a:pt x="75" y="117"/>
                    <a:pt x="71" y="119"/>
                  </a:cubicBezTo>
                  <a:cubicBezTo>
                    <a:pt x="72" y="121"/>
                    <a:pt x="74" y="123"/>
                    <a:pt x="76" y="125"/>
                  </a:cubicBezTo>
                  <a:cubicBezTo>
                    <a:pt x="70" y="129"/>
                    <a:pt x="67" y="127"/>
                    <a:pt x="67" y="124"/>
                  </a:cubicBezTo>
                  <a:cubicBezTo>
                    <a:pt x="67" y="122"/>
                    <a:pt x="68" y="117"/>
                    <a:pt x="68" y="116"/>
                  </a:cubicBezTo>
                  <a:cubicBezTo>
                    <a:pt x="64" y="119"/>
                    <a:pt x="63" y="122"/>
                    <a:pt x="62" y="124"/>
                  </a:cubicBezTo>
                  <a:cubicBezTo>
                    <a:pt x="61" y="126"/>
                    <a:pt x="60" y="129"/>
                    <a:pt x="56" y="133"/>
                  </a:cubicBezTo>
                  <a:cubicBezTo>
                    <a:pt x="60" y="131"/>
                    <a:pt x="64" y="129"/>
                    <a:pt x="67" y="128"/>
                  </a:cubicBezTo>
                  <a:cubicBezTo>
                    <a:pt x="75" y="129"/>
                    <a:pt x="65" y="136"/>
                    <a:pt x="58" y="142"/>
                  </a:cubicBezTo>
                  <a:cubicBezTo>
                    <a:pt x="66" y="139"/>
                    <a:pt x="67" y="141"/>
                    <a:pt x="67" y="145"/>
                  </a:cubicBezTo>
                  <a:cubicBezTo>
                    <a:pt x="66" y="146"/>
                    <a:pt x="66" y="146"/>
                    <a:pt x="66" y="146"/>
                  </a:cubicBezTo>
                  <a:cubicBezTo>
                    <a:pt x="66" y="148"/>
                    <a:pt x="66" y="148"/>
                    <a:pt x="66" y="148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47"/>
                    <a:pt x="69" y="147"/>
                    <a:pt x="72" y="147"/>
                  </a:cubicBezTo>
                  <a:cubicBezTo>
                    <a:pt x="75" y="140"/>
                    <a:pt x="85" y="137"/>
                    <a:pt x="87" y="134"/>
                  </a:cubicBezTo>
                  <a:cubicBezTo>
                    <a:pt x="80" y="135"/>
                    <a:pt x="81" y="132"/>
                    <a:pt x="84" y="129"/>
                  </a:cubicBezTo>
                  <a:cubicBezTo>
                    <a:pt x="87" y="125"/>
                    <a:pt x="91" y="121"/>
                    <a:pt x="90" y="119"/>
                  </a:cubicBezTo>
                  <a:cubicBezTo>
                    <a:pt x="91" y="117"/>
                    <a:pt x="91" y="116"/>
                    <a:pt x="91" y="114"/>
                  </a:cubicBezTo>
                  <a:cubicBezTo>
                    <a:pt x="92" y="112"/>
                    <a:pt x="92" y="112"/>
                    <a:pt x="92" y="112"/>
                  </a:cubicBezTo>
                  <a:cubicBezTo>
                    <a:pt x="93" y="112"/>
                    <a:pt x="94" y="113"/>
                    <a:pt x="95" y="115"/>
                  </a:cubicBezTo>
                  <a:cubicBezTo>
                    <a:pt x="95" y="114"/>
                    <a:pt x="96" y="112"/>
                    <a:pt x="96" y="109"/>
                  </a:cubicBezTo>
                  <a:cubicBezTo>
                    <a:pt x="96" y="107"/>
                    <a:pt x="96" y="105"/>
                    <a:pt x="95" y="106"/>
                  </a:cubicBezTo>
                  <a:cubicBezTo>
                    <a:pt x="96" y="102"/>
                    <a:pt x="97" y="99"/>
                    <a:pt x="97" y="94"/>
                  </a:cubicBezTo>
                  <a:cubicBezTo>
                    <a:pt x="98" y="89"/>
                    <a:pt x="97" y="83"/>
                    <a:pt x="96" y="77"/>
                  </a:cubicBezTo>
                  <a:cubicBezTo>
                    <a:pt x="96" y="76"/>
                    <a:pt x="97" y="75"/>
                    <a:pt x="97" y="74"/>
                  </a:cubicBezTo>
                  <a:cubicBezTo>
                    <a:pt x="96" y="73"/>
                    <a:pt x="96" y="73"/>
                    <a:pt x="95" y="73"/>
                  </a:cubicBezTo>
                  <a:cubicBezTo>
                    <a:pt x="94" y="67"/>
                    <a:pt x="92" y="62"/>
                    <a:pt x="89" y="57"/>
                  </a:cubicBezTo>
                  <a:cubicBezTo>
                    <a:pt x="87" y="52"/>
                    <a:pt x="84" y="48"/>
                    <a:pt x="81" y="44"/>
                  </a:cubicBezTo>
                  <a:cubicBezTo>
                    <a:pt x="75" y="37"/>
                    <a:pt x="68" y="31"/>
                    <a:pt x="62" y="26"/>
                  </a:cubicBezTo>
                  <a:cubicBezTo>
                    <a:pt x="55" y="21"/>
                    <a:pt x="48" y="17"/>
                    <a:pt x="40" y="13"/>
                  </a:cubicBezTo>
                  <a:cubicBezTo>
                    <a:pt x="31" y="8"/>
                    <a:pt x="21" y="4"/>
                    <a:pt x="6" y="0"/>
                  </a:cubicBezTo>
                  <a:cubicBezTo>
                    <a:pt x="14" y="3"/>
                    <a:pt x="18" y="7"/>
                    <a:pt x="23" y="10"/>
                  </a:cubicBezTo>
                  <a:cubicBezTo>
                    <a:pt x="14" y="10"/>
                    <a:pt x="17" y="11"/>
                    <a:pt x="20" y="12"/>
                  </a:cubicBezTo>
                  <a:cubicBezTo>
                    <a:pt x="23" y="14"/>
                    <a:pt x="26" y="16"/>
                    <a:pt x="22" y="17"/>
                  </a:cubicBezTo>
                  <a:cubicBezTo>
                    <a:pt x="15" y="17"/>
                    <a:pt x="10" y="14"/>
                    <a:pt x="7" y="12"/>
                  </a:cubicBezTo>
                  <a:cubicBezTo>
                    <a:pt x="2" y="13"/>
                    <a:pt x="5" y="17"/>
                    <a:pt x="0" y="19"/>
                  </a:cubicBezTo>
                  <a:cubicBezTo>
                    <a:pt x="6" y="22"/>
                    <a:pt x="13" y="22"/>
                    <a:pt x="20" y="22"/>
                  </a:cubicBezTo>
                  <a:cubicBezTo>
                    <a:pt x="27" y="22"/>
                    <a:pt x="34" y="22"/>
                    <a:pt x="39" y="25"/>
                  </a:cubicBezTo>
                  <a:cubicBezTo>
                    <a:pt x="34" y="27"/>
                    <a:pt x="27" y="27"/>
                    <a:pt x="35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40" y="31"/>
                    <a:pt x="40" y="33"/>
                    <a:pt x="41" y="35"/>
                  </a:cubicBezTo>
                  <a:cubicBezTo>
                    <a:pt x="41" y="36"/>
                    <a:pt x="42" y="37"/>
                    <a:pt x="50" y="37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9" y="40"/>
                    <a:pt x="54" y="42"/>
                    <a:pt x="58" y="45"/>
                  </a:cubicBezTo>
                  <a:cubicBezTo>
                    <a:pt x="63" y="48"/>
                    <a:pt x="66" y="52"/>
                    <a:pt x="69" y="55"/>
                  </a:cubicBezTo>
                  <a:cubicBezTo>
                    <a:pt x="68" y="55"/>
                    <a:pt x="68" y="55"/>
                    <a:pt x="68" y="55"/>
                  </a:cubicBezTo>
                  <a:cubicBezTo>
                    <a:pt x="73" y="59"/>
                    <a:pt x="75" y="62"/>
                    <a:pt x="77" y="64"/>
                  </a:cubicBezTo>
                  <a:cubicBezTo>
                    <a:pt x="79" y="66"/>
                    <a:pt x="79" y="68"/>
                    <a:pt x="80" y="69"/>
                  </a:cubicBezTo>
                  <a:cubicBezTo>
                    <a:pt x="81" y="71"/>
                    <a:pt x="81" y="73"/>
                    <a:pt x="82" y="76"/>
                  </a:cubicBezTo>
                  <a:cubicBezTo>
                    <a:pt x="83" y="78"/>
                    <a:pt x="83" y="80"/>
                    <a:pt x="84" y="82"/>
                  </a:cubicBezTo>
                  <a:cubicBezTo>
                    <a:pt x="84" y="85"/>
                    <a:pt x="85" y="88"/>
                    <a:pt x="84" y="92"/>
                  </a:cubicBezTo>
                  <a:cubicBezTo>
                    <a:pt x="83" y="88"/>
                    <a:pt x="81" y="83"/>
                    <a:pt x="79" y="79"/>
                  </a:cubicBezTo>
                  <a:cubicBezTo>
                    <a:pt x="79" y="84"/>
                    <a:pt x="80" y="87"/>
                    <a:pt x="80" y="89"/>
                  </a:cubicBezTo>
                  <a:cubicBezTo>
                    <a:pt x="81" y="92"/>
                    <a:pt x="82" y="94"/>
                    <a:pt x="81" y="97"/>
                  </a:cubicBezTo>
                  <a:cubicBezTo>
                    <a:pt x="80" y="96"/>
                    <a:pt x="77" y="98"/>
                    <a:pt x="77" y="92"/>
                  </a:cubicBezTo>
                  <a:cubicBezTo>
                    <a:pt x="78" y="98"/>
                    <a:pt x="77" y="102"/>
                    <a:pt x="77" y="10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7" y="118"/>
                    <a:pt x="80" y="114"/>
                    <a:pt x="83" y="113"/>
                  </a:cubicBezTo>
                  <a:close/>
                </a:path>
              </a:pathLst>
            </a:custGeom>
            <a:solidFill>
              <a:srgbClr val="FFFFFF">
                <a:alpha val="2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4" name="Freeform 1475"/>
            <p:cNvSpPr>
              <a:spLocks/>
            </p:cNvSpPr>
            <p:nvPr/>
          </p:nvSpPr>
          <p:spPr bwMode="auto">
            <a:xfrm>
              <a:off x="2794" y="2874"/>
              <a:ext cx="156" cy="50"/>
            </a:xfrm>
            <a:custGeom>
              <a:avLst/>
              <a:gdLst>
                <a:gd name="T0" fmla="*/ 12 w 69"/>
                <a:gd name="T1" fmla="*/ 18 h 22"/>
                <a:gd name="T2" fmla="*/ 20 w 69"/>
                <a:gd name="T3" fmla="*/ 15 h 22"/>
                <a:gd name="T4" fmla="*/ 23 w 69"/>
                <a:gd name="T5" fmla="*/ 13 h 22"/>
                <a:gd name="T6" fmla="*/ 34 w 69"/>
                <a:gd name="T7" fmla="*/ 9 h 22"/>
                <a:gd name="T8" fmla="*/ 40 w 69"/>
                <a:gd name="T9" fmla="*/ 9 h 22"/>
                <a:gd name="T10" fmla="*/ 28 w 69"/>
                <a:gd name="T11" fmla="*/ 13 h 22"/>
                <a:gd name="T12" fmla="*/ 42 w 69"/>
                <a:gd name="T13" fmla="*/ 8 h 22"/>
                <a:gd name="T14" fmla="*/ 69 w 69"/>
                <a:gd name="T15" fmla="*/ 2 h 22"/>
                <a:gd name="T16" fmla="*/ 59 w 69"/>
                <a:gd name="T17" fmla="*/ 1 h 22"/>
                <a:gd name="T18" fmla="*/ 43 w 69"/>
                <a:gd name="T19" fmla="*/ 3 h 22"/>
                <a:gd name="T20" fmla="*/ 24 w 69"/>
                <a:gd name="T21" fmla="*/ 11 h 22"/>
                <a:gd name="T22" fmla="*/ 4 w 69"/>
                <a:gd name="T23" fmla="*/ 20 h 22"/>
                <a:gd name="T24" fmla="*/ 12 w 69"/>
                <a:gd name="T25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9" h="22">
                  <a:moveTo>
                    <a:pt x="12" y="18"/>
                  </a:moveTo>
                  <a:cubicBezTo>
                    <a:pt x="15" y="17"/>
                    <a:pt x="17" y="16"/>
                    <a:pt x="20" y="15"/>
                  </a:cubicBezTo>
                  <a:cubicBezTo>
                    <a:pt x="22" y="14"/>
                    <a:pt x="24" y="14"/>
                    <a:pt x="23" y="13"/>
                  </a:cubicBezTo>
                  <a:cubicBezTo>
                    <a:pt x="26" y="12"/>
                    <a:pt x="31" y="10"/>
                    <a:pt x="34" y="9"/>
                  </a:cubicBezTo>
                  <a:cubicBezTo>
                    <a:pt x="37" y="8"/>
                    <a:pt x="40" y="8"/>
                    <a:pt x="40" y="9"/>
                  </a:cubicBezTo>
                  <a:cubicBezTo>
                    <a:pt x="33" y="11"/>
                    <a:pt x="33" y="10"/>
                    <a:pt x="28" y="13"/>
                  </a:cubicBezTo>
                  <a:cubicBezTo>
                    <a:pt x="37" y="10"/>
                    <a:pt x="32" y="12"/>
                    <a:pt x="42" y="8"/>
                  </a:cubicBezTo>
                  <a:cubicBezTo>
                    <a:pt x="51" y="6"/>
                    <a:pt x="59" y="4"/>
                    <a:pt x="69" y="2"/>
                  </a:cubicBezTo>
                  <a:cubicBezTo>
                    <a:pt x="64" y="2"/>
                    <a:pt x="63" y="1"/>
                    <a:pt x="59" y="1"/>
                  </a:cubicBezTo>
                  <a:cubicBezTo>
                    <a:pt x="56" y="0"/>
                    <a:pt x="51" y="0"/>
                    <a:pt x="43" y="3"/>
                  </a:cubicBezTo>
                  <a:cubicBezTo>
                    <a:pt x="36" y="5"/>
                    <a:pt x="30" y="8"/>
                    <a:pt x="24" y="1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1" y="22"/>
                    <a:pt x="0" y="22"/>
                    <a:pt x="12" y="18"/>
                  </a:cubicBez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5" name="Freeform 1476"/>
            <p:cNvSpPr>
              <a:spLocks/>
            </p:cNvSpPr>
            <p:nvPr/>
          </p:nvSpPr>
          <p:spPr bwMode="auto">
            <a:xfrm>
              <a:off x="1484" y="2799"/>
              <a:ext cx="173" cy="252"/>
            </a:xfrm>
            <a:custGeom>
              <a:avLst/>
              <a:gdLst>
                <a:gd name="T0" fmla="*/ 23 w 76"/>
                <a:gd name="T1" fmla="*/ 19 h 111"/>
                <a:gd name="T2" fmla="*/ 29 w 76"/>
                <a:gd name="T3" fmla="*/ 13 h 111"/>
                <a:gd name="T4" fmla="*/ 25 w 76"/>
                <a:gd name="T5" fmla="*/ 8 h 111"/>
                <a:gd name="T6" fmla="*/ 22 w 76"/>
                <a:gd name="T7" fmla="*/ 5 h 111"/>
                <a:gd name="T8" fmla="*/ 23 w 76"/>
                <a:gd name="T9" fmla="*/ 8 h 111"/>
                <a:gd name="T10" fmla="*/ 23 w 76"/>
                <a:gd name="T11" fmla="*/ 11 h 111"/>
                <a:gd name="T12" fmla="*/ 20 w 76"/>
                <a:gd name="T13" fmla="*/ 12 h 111"/>
                <a:gd name="T14" fmla="*/ 17 w 76"/>
                <a:gd name="T15" fmla="*/ 19 h 111"/>
                <a:gd name="T16" fmla="*/ 10 w 76"/>
                <a:gd name="T17" fmla="*/ 14 h 111"/>
                <a:gd name="T18" fmla="*/ 9 w 76"/>
                <a:gd name="T19" fmla="*/ 10 h 111"/>
                <a:gd name="T20" fmla="*/ 9 w 76"/>
                <a:gd name="T21" fmla="*/ 9 h 111"/>
                <a:gd name="T22" fmla="*/ 19 w 76"/>
                <a:gd name="T23" fmla="*/ 9 h 111"/>
                <a:gd name="T24" fmla="*/ 16 w 76"/>
                <a:gd name="T25" fmla="*/ 6 h 111"/>
                <a:gd name="T26" fmla="*/ 13 w 76"/>
                <a:gd name="T27" fmla="*/ 7 h 111"/>
                <a:gd name="T28" fmla="*/ 10 w 76"/>
                <a:gd name="T29" fmla="*/ 5 h 111"/>
                <a:gd name="T30" fmla="*/ 11 w 76"/>
                <a:gd name="T31" fmla="*/ 0 h 111"/>
                <a:gd name="T32" fmla="*/ 5 w 76"/>
                <a:gd name="T33" fmla="*/ 4 h 111"/>
                <a:gd name="T34" fmla="*/ 0 w 76"/>
                <a:gd name="T35" fmla="*/ 11 h 111"/>
                <a:gd name="T36" fmla="*/ 2 w 76"/>
                <a:gd name="T37" fmla="*/ 9 h 111"/>
                <a:gd name="T38" fmla="*/ 1 w 76"/>
                <a:gd name="T39" fmla="*/ 10 h 111"/>
                <a:gd name="T40" fmla="*/ 7 w 76"/>
                <a:gd name="T41" fmla="*/ 7 h 111"/>
                <a:gd name="T42" fmla="*/ 6 w 76"/>
                <a:gd name="T43" fmla="*/ 8 h 111"/>
                <a:gd name="T44" fmla="*/ 5 w 76"/>
                <a:gd name="T45" fmla="*/ 9 h 111"/>
                <a:gd name="T46" fmla="*/ 6 w 76"/>
                <a:gd name="T47" fmla="*/ 9 h 111"/>
                <a:gd name="T48" fmla="*/ 6 w 76"/>
                <a:gd name="T49" fmla="*/ 10 h 111"/>
                <a:gd name="T50" fmla="*/ 3 w 76"/>
                <a:gd name="T51" fmla="*/ 11 h 111"/>
                <a:gd name="T52" fmla="*/ 6 w 76"/>
                <a:gd name="T53" fmla="*/ 10 h 111"/>
                <a:gd name="T54" fmla="*/ 8 w 76"/>
                <a:gd name="T55" fmla="*/ 13 h 111"/>
                <a:gd name="T56" fmla="*/ 14 w 76"/>
                <a:gd name="T57" fmla="*/ 21 h 111"/>
                <a:gd name="T58" fmla="*/ 7 w 76"/>
                <a:gd name="T59" fmla="*/ 19 h 111"/>
                <a:gd name="T60" fmla="*/ 16 w 76"/>
                <a:gd name="T61" fmla="*/ 47 h 111"/>
                <a:gd name="T62" fmla="*/ 18 w 76"/>
                <a:gd name="T63" fmla="*/ 45 h 111"/>
                <a:gd name="T64" fmla="*/ 15 w 76"/>
                <a:gd name="T65" fmla="*/ 54 h 111"/>
                <a:gd name="T66" fmla="*/ 20 w 76"/>
                <a:gd name="T67" fmla="*/ 68 h 111"/>
                <a:gd name="T68" fmla="*/ 21 w 76"/>
                <a:gd name="T69" fmla="*/ 73 h 111"/>
                <a:gd name="T70" fmla="*/ 22 w 76"/>
                <a:gd name="T71" fmla="*/ 76 h 111"/>
                <a:gd name="T72" fmla="*/ 23 w 76"/>
                <a:gd name="T73" fmla="*/ 78 h 111"/>
                <a:gd name="T74" fmla="*/ 23 w 76"/>
                <a:gd name="T75" fmla="*/ 79 h 111"/>
                <a:gd name="T76" fmla="*/ 28 w 76"/>
                <a:gd name="T77" fmla="*/ 86 h 111"/>
                <a:gd name="T78" fmla="*/ 71 w 76"/>
                <a:gd name="T79" fmla="*/ 111 h 111"/>
                <a:gd name="T80" fmla="*/ 67 w 76"/>
                <a:gd name="T81" fmla="*/ 107 h 111"/>
                <a:gd name="T82" fmla="*/ 76 w 76"/>
                <a:gd name="T83" fmla="*/ 104 h 111"/>
                <a:gd name="T84" fmla="*/ 64 w 76"/>
                <a:gd name="T85" fmla="*/ 95 h 111"/>
                <a:gd name="T86" fmla="*/ 71 w 76"/>
                <a:gd name="T87" fmla="*/ 88 h 111"/>
                <a:gd name="T88" fmla="*/ 61 w 76"/>
                <a:gd name="T89" fmla="*/ 76 h 111"/>
                <a:gd name="T90" fmla="*/ 55 w 76"/>
                <a:gd name="T91" fmla="*/ 71 h 111"/>
                <a:gd name="T92" fmla="*/ 52 w 76"/>
                <a:gd name="T93" fmla="*/ 68 h 111"/>
                <a:gd name="T94" fmla="*/ 49 w 76"/>
                <a:gd name="T95" fmla="*/ 65 h 111"/>
                <a:gd name="T96" fmla="*/ 27 w 76"/>
                <a:gd name="T97" fmla="*/ 43 h 111"/>
                <a:gd name="T98" fmla="*/ 25 w 76"/>
                <a:gd name="T99" fmla="*/ 21 h 111"/>
                <a:gd name="T100" fmla="*/ 34 w 76"/>
                <a:gd name="T101" fmla="*/ 32 h 111"/>
                <a:gd name="T102" fmla="*/ 31 w 76"/>
                <a:gd name="T103" fmla="*/ 18 h 111"/>
                <a:gd name="T104" fmla="*/ 23 w 76"/>
                <a:gd name="T105" fmla="*/ 1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6" h="111">
                  <a:moveTo>
                    <a:pt x="23" y="19"/>
                  </a:moveTo>
                  <a:cubicBezTo>
                    <a:pt x="16" y="1"/>
                    <a:pt x="30" y="22"/>
                    <a:pt x="29" y="13"/>
                  </a:cubicBezTo>
                  <a:cubicBezTo>
                    <a:pt x="28" y="10"/>
                    <a:pt x="27" y="9"/>
                    <a:pt x="25" y="8"/>
                  </a:cubicBezTo>
                  <a:cubicBezTo>
                    <a:pt x="24" y="7"/>
                    <a:pt x="23" y="6"/>
                    <a:pt x="22" y="5"/>
                  </a:cubicBezTo>
                  <a:cubicBezTo>
                    <a:pt x="22" y="6"/>
                    <a:pt x="23" y="8"/>
                    <a:pt x="23" y="8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2" y="11"/>
                    <a:pt x="21" y="12"/>
                    <a:pt x="20" y="12"/>
                  </a:cubicBezTo>
                  <a:cubicBezTo>
                    <a:pt x="17" y="12"/>
                    <a:pt x="14" y="12"/>
                    <a:pt x="17" y="19"/>
                  </a:cubicBezTo>
                  <a:cubicBezTo>
                    <a:pt x="14" y="19"/>
                    <a:pt x="12" y="17"/>
                    <a:pt x="10" y="14"/>
                  </a:cubicBezTo>
                  <a:cubicBezTo>
                    <a:pt x="10" y="13"/>
                    <a:pt x="9" y="12"/>
                    <a:pt x="9" y="10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14" y="6"/>
                    <a:pt x="13" y="7"/>
                    <a:pt x="19" y="9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6"/>
                    <a:pt x="13" y="7"/>
                  </a:cubicBezTo>
                  <a:cubicBezTo>
                    <a:pt x="13" y="5"/>
                    <a:pt x="11" y="5"/>
                    <a:pt x="10" y="5"/>
                  </a:cubicBezTo>
                  <a:cubicBezTo>
                    <a:pt x="9" y="4"/>
                    <a:pt x="9" y="4"/>
                    <a:pt x="11" y="0"/>
                  </a:cubicBezTo>
                  <a:cubicBezTo>
                    <a:pt x="10" y="0"/>
                    <a:pt x="8" y="2"/>
                    <a:pt x="5" y="4"/>
                  </a:cubicBezTo>
                  <a:cubicBezTo>
                    <a:pt x="1" y="9"/>
                    <a:pt x="4" y="8"/>
                    <a:pt x="0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3" y="9"/>
                    <a:pt x="6" y="7"/>
                    <a:pt x="7" y="7"/>
                  </a:cubicBezTo>
                  <a:cubicBezTo>
                    <a:pt x="7" y="7"/>
                    <a:pt x="7" y="8"/>
                    <a:pt x="6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6" y="10"/>
                  </a:cubicBezTo>
                  <a:cubicBezTo>
                    <a:pt x="5" y="10"/>
                    <a:pt x="4" y="10"/>
                    <a:pt x="3" y="11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7" y="11"/>
                    <a:pt x="7" y="12"/>
                    <a:pt x="8" y="13"/>
                  </a:cubicBezTo>
                  <a:cubicBezTo>
                    <a:pt x="10" y="15"/>
                    <a:pt x="11" y="18"/>
                    <a:pt x="14" y="21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15" y="22"/>
                    <a:pt x="17" y="36"/>
                    <a:pt x="16" y="47"/>
                  </a:cubicBezTo>
                  <a:cubicBezTo>
                    <a:pt x="17" y="46"/>
                    <a:pt x="17" y="44"/>
                    <a:pt x="18" y="45"/>
                  </a:cubicBezTo>
                  <a:cubicBezTo>
                    <a:pt x="21" y="50"/>
                    <a:pt x="19" y="56"/>
                    <a:pt x="15" y="54"/>
                  </a:cubicBezTo>
                  <a:cubicBezTo>
                    <a:pt x="18" y="56"/>
                    <a:pt x="19" y="62"/>
                    <a:pt x="20" y="68"/>
                  </a:cubicBezTo>
                  <a:cubicBezTo>
                    <a:pt x="21" y="70"/>
                    <a:pt x="21" y="71"/>
                    <a:pt x="21" y="73"/>
                  </a:cubicBezTo>
                  <a:cubicBezTo>
                    <a:pt x="21" y="74"/>
                    <a:pt x="22" y="74"/>
                    <a:pt x="22" y="76"/>
                  </a:cubicBezTo>
                  <a:cubicBezTo>
                    <a:pt x="22" y="76"/>
                    <a:pt x="22" y="77"/>
                    <a:pt x="23" y="78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4" y="82"/>
                    <a:pt x="26" y="84"/>
                    <a:pt x="28" y="86"/>
                  </a:cubicBezTo>
                  <a:cubicBezTo>
                    <a:pt x="42" y="94"/>
                    <a:pt x="56" y="103"/>
                    <a:pt x="71" y="111"/>
                  </a:cubicBezTo>
                  <a:cubicBezTo>
                    <a:pt x="70" y="110"/>
                    <a:pt x="68" y="108"/>
                    <a:pt x="67" y="107"/>
                  </a:cubicBezTo>
                  <a:cubicBezTo>
                    <a:pt x="70" y="102"/>
                    <a:pt x="69" y="100"/>
                    <a:pt x="76" y="104"/>
                  </a:cubicBezTo>
                  <a:cubicBezTo>
                    <a:pt x="71" y="99"/>
                    <a:pt x="68" y="103"/>
                    <a:pt x="64" y="95"/>
                  </a:cubicBezTo>
                  <a:cubicBezTo>
                    <a:pt x="68" y="97"/>
                    <a:pt x="74" y="96"/>
                    <a:pt x="71" y="88"/>
                  </a:cubicBezTo>
                  <a:cubicBezTo>
                    <a:pt x="68" y="83"/>
                    <a:pt x="64" y="79"/>
                    <a:pt x="61" y="76"/>
                  </a:cubicBezTo>
                  <a:cubicBezTo>
                    <a:pt x="59" y="74"/>
                    <a:pt x="57" y="72"/>
                    <a:pt x="55" y="71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68"/>
                    <a:pt x="50" y="66"/>
                    <a:pt x="49" y="65"/>
                  </a:cubicBezTo>
                  <a:cubicBezTo>
                    <a:pt x="41" y="58"/>
                    <a:pt x="33" y="52"/>
                    <a:pt x="27" y="43"/>
                  </a:cubicBezTo>
                  <a:cubicBezTo>
                    <a:pt x="31" y="42"/>
                    <a:pt x="26" y="27"/>
                    <a:pt x="25" y="21"/>
                  </a:cubicBezTo>
                  <a:cubicBezTo>
                    <a:pt x="29" y="22"/>
                    <a:pt x="32" y="27"/>
                    <a:pt x="34" y="32"/>
                  </a:cubicBezTo>
                  <a:cubicBezTo>
                    <a:pt x="34" y="28"/>
                    <a:pt x="32" y="23"/>
                    <a:pt x="31" y="18"/>
                  </a:cubicBezTo>
                  <a:lnTo>
                    <a:pt x="23" y="19"/>
                  </a:lnTo>
                  <a:close/>
                </a:path>
              </a:pathLst>
            </a:custGeom>
            <a:solidFill>
              <a:srgbClr val="FFFFFF">
                <a:alpha val="5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6" name="Freeform 1477"/>
            <p:cNvSpPr>
              <a:spLocks noEditPoints="1"/>
            </p:cNvSpPr>
            <p:nvPr/>
          </p:nvSpPr>
          <p:spPr bwMode="auto">
            <a:xfrm>
              <a:off x="732" y="2479"/>
              <a:ext cx="1913" cy="740"/>
            </a:xfrm>
            <a:custGeom>
              <a:avLst/>
              <a:gdLst>
                <a:gd name="T0" fmla="*/ 261 w 843"/>
                <a:gd name="T1" fmla="*/ 176 h 326"/>
                <a:gd name="T2" fmla="*/ 244 w 843"/>
                <a:gd name="T3" fmla="*/ 84 h 326"/>
                <a:gd name="T4" fmla="*/ 204 w 843"/>
                <a:gd name="T5" fmla="*/ 44 h 326"/>
                <a:gd name="T6" fmla="*/ 132 w 843"/>
                <a:gd name="T7" fmla="*/ 78 h 326"/>
                <a:gd name="T8" fmla="*/ 54 w 843"/>
                <a:gd name="T9" fmla="*/ 194 h 326"/>
                <a:gd name="T10" fmla="*/ 5 w 843"/>
                <a:gd name="T11" fmla="*/ 299 h 326"/>
                <a:gd name="T12" fmla="*/ 58 w 843"/>
                <a:gd name="T13" fmla="*/ 116 h 326"/>
                <a:gd name="T14" fmla="*/ 76 w 843"/>
                <a:gd name="T15" fmla="*/ 93 h 326"/>
                <a:gd name="T16" fmla="*/ 162 w 843"/>
                <a:gd name="T17" fmla="*/ 24 h 326"/>
                <a:gd name="T18" fmla="*/ 250 w 843"/>
                <a:gd name="T19" fmla="*/ 29 h 326"/>
                <a:gd name="T20" fmla="*/ 294 w 843"/>
                <a:gd name="T21" fmla="*/ 123 h 326"/>
                <a:gd name="T22" fmla="*/ 321 w 843"/>
                <a:gd name="T23" fmla="*/ 171 h 326"/>
                <a:gd name="T24" fmla="*/ 353 w 843"/>
                <a:gd name="T25" fmla="*/ 206 h 326"/>
                <a:gd name="T26" fmla="*/ 317 w 843"/>
                <a:gd name="T27" fmla="*/ 163 h 326"/>
                <a:gd name="T28" fmla="*/ 331 w 843"/>
                <a:gd name="T29" fmla="*/ 157 h 326"/>
                <a:gd name="T30" fmla="*/ 373 w 843"/>
                <a:gd name="T31" fmla="*/ 213 h 326"/>
                <a:gd name="T32" fmla="*/ 375 w 843"/>
                <a:gd name="T33" fmla="*/ 227 h 326"/>
                <a:gd name="T34" fmla="*/ 404 w 843"/>
                <a:gd name="T35" fmla="*/ 243 h 326"/>
                <a:gd name="T36" fmla="*/ 392 w 843"/>
                <a:gd name="T37" fmla="*/ 233 h 326"/>
                <a:gd name="T38" fmla="*/ 403 w 843"/>
                <a:gd name="T39" fmla="*/ 222 h 326"/>
                <a:gd name="T40" fmla="*/ 454 w 843"/>
                <a:gd name="T41" fmla="*/ 174 h 326"/>
                <a:gd name="T42" fmla="*/ 442 w 843"/>
                <a:gd name="T43" fmla="*/ 213 h 326"/>
                <a:gd name="T44" fmla="*/ 481 w 843"/>
                <a:gd name="T45" fmla="*/ 152 h 326"/>
                <a:gd name="T46" fmla="*/ 474 w 843"/>
                <a:gd name="T47" fmla="*/ 138 h 326"/>
                <a:gd name="T48" fmla="*/ 506 w 843"/>
                <a:gd name="T49" fmla="*/ 88 h 326"/>
                <a:gd name="T50" fmla="*/ 514 w 843"/>
                <a:gd name="T51" fmla="*/ 63 h 326"/>
                <a:gd name="T52" fmla="*/ 521 w 843"/>
                <a:gd name="T53" fmla="*/ 66 h 326"/>
                <a:gd name="T54" fmla="*/ 573 w 843"/>
                <a:gd name="T55" fmla="*/ 32 h 326"/>
                <a:gd name="T56" fmla="*/ 636 w 843"/>
                <a:gd name="T57" fmla="*/ 10 h 326"/>
                <a:gd name="T58" fmla="*/ 581 w 843"/>
                <a:gd name="T59" fmla="*/ 35 h 326"/>
                <a:gd name="T60" fmla="*/ 620 w 843"/>
                <a:gd name="T61" fmla="*/ 29 h 326"/>
                <a:gd name="T62" fmla="*/ 649 w 843"/>
                <a:gd name="T63" fmla="*/ 70 h 326"/>
                <a:gd name="T64" fmla="*/ 650 w 843"/>
                <a:gd name="T65" fmla="*/ 95 h 326"/>
                <a:gd name="T66" fmla="*/ 678 w 843"/>
                <a:gd name="T67" fmla="*/ 151 h 326"/>
                <a:gd name="T68" fmla="*/ 732 w 843"/>
                <a:gd name="T69" fmla="*/ 195 h 326"/>
                <a:gd name="T70" fmla="*/ 768 w 843"/>
                <a:gd name="T71" fmla="*/ 207 h 326"/>
                <a:gd name="T72" fmla="*/ 764 w 843"/>
                <a:gd name="T73" fmla="*/ 214 h 326"/>
                <a:gd name="T74" fmla="*/ 838 w 843"/>
                <a:gd name="T75" fmla="*/ 243 h 326"/>
                <a:gd name="T76" fmla="*/ 748 w 843"/>
                <a:gd name="T77" fmla="*/ 254 h 326"/>
                <a:gd name="T78" fmla="*/ 803 w 843"/>
                <a:gd name="T79" fmla="*/ 269 h 326"/>
                <a:gd name="T80" fmla="*/ 783 w 843"/>
                <a:gd name="T81" fmla="*/ 282 h 326"/>
                <a:gd name="T82" fmla="*/ 721 w 843"/>
                <a:gd name="T83" fmla="*/ 278 h 326"/>
                <a:gd name="T84" fmla="*/ 632 w 843"/>
                <a:gd name="T85" fmla="*/ 222 h 326"/>
                <a:gd name="T86" fmla="*/ 614 w 843"/>
                <a:gd name="T87" fmla="*/ 171 h 326"/>
                <a:gd name="T88" fmla="*/ 595 w 843"/>
                <a:gd name="T89" fmla="*/ 148 h 326"/>
                <a:gd name="T90" fmla="*/ 576 w 843"/>
                <a:gd name="T91" fmla="*/ 137 h 326"/>
                <a:gd name="T92" fmla="*/ 545 w 843"/>
                <a:gd name="T93" fmla="*/ 174 h 326"/>
                <a:gd name="T94" fmla="*/ 516 w 843"/>
                <a:gd name="T95" fmla="*/ 196 h 326"/>
                <a:gd name="T96" fmla="*/ 506 w 843"/>
                <a:gd name="T97" fmla="*/ 251 h 326"/>
                <a:gd name="T98" fmla="*/ 415 w 843"/>
                <a:gd name="T99" fmla="*/ 317 h 326"/>
                <a:gd name="T100" fmla="*/ 396 w 843"/>
                <a:gd name="T101" fmla="*/ 319 h 326"/>
                <a:gd name="T102" fmla="*/ 362 w 843"/>
                <a:gd name="T103" fmla="*/ 306 h 326"/>
                <a:gd name="T104" fmla="*/ 341 w 843"/>
                <a:gd name="T105" fmla="*/ 279 h 326"/>
                <a:gd name="T106" fmla="*/ 314 w 843"/>
                <a:gd name="T107" fmla="*/ 232 h 326"/>
                <a:gd name="T108" fmla="*/ 544 w 843"/>
                <a:gd name="T109" fmla="*/ 130 h 326"/>
                <a:gd name="T110" fmla="*/ 560 w 843"/>
                <a:gd name="T111" fmla="*/ 161 h 326"/>
                <a:gd name="T112" fmla="*/ 572 w 843"/>
                <a:gd name="T113" fmla="*/ 110 h 326"/>
                <a:gd name="T114" fmla="*/ 601 w 843"/>
                <a:gd name="T115" fmla="*/ 76 h 326"/>
                <a:gd name="T116" fmla="*/ 607 w 843"/>
                <a:gd name="T117" fmla="*/ 87 h 326"/>
                <a:gd name="T118" fmla="*/ 608 w 843"/>
                <a:gd name="T119" fmla="*/ 65 h 326"/>
                <a:gd name="T120" fmla="*/ 593 w 843"/>
                <a:gd name="T121" fmla="*/ 60 h 326"/>
                <a:gd name="T122" fmla="*/ 571 w 843"/>
                <a:gd name="T123" fmla="*/ 69 h 326"/>
                <a:gd name="T124" fmla="*/ 500 w 843"/>
                <a:gd name="T125" fmla="*/ 16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3" h="326">
                  <a:moveTo>
                    <a:pt x="298" y="229"/>
                  </a:moveTo>
                  <a:cubicBezTo>
                    <a:pt x="298" y="228"/>
                    <a:pt x="297" y="228"/>
                    <a:pt x="297" y="227"/>
                  </a:cubicBezTo>
                  <a:cubicBezTo>
                    <a:pt x="298" y="228"/>
                    <a:pt x="298" y="228"/>
                    <a:pt x="298" y="228"/>
                  </a:cubicBezTo>
                  <a:cubicBezTo>
                    <a:pt x="297" y="226"/>
                    <a:pt x="297" y="224"/>
                    <a:pt x="296" y="222"/>
                  </a:cubicBezTo>
                  <a:cubicBezTo>
                    <a:pt x="295" y="222"/>
                    <a:pt x="295" y="221"/>
                    <a:pt x="294" y="221"/>
                  </a:cubicBezTo>
                  <a:cubicBezTo>
                    <a:pt x="295" y="221"/>
                    <a:pt x="295" y="221"/>
                    <a:pt x="295" y="221"/>
                  </a:cubicBezTo>
                  <a:cubicBezTo>
                    <a:pt x="295" y="219"/>
                    <a:pt x="295" y="219"/>
                    <a:pt x="295" y="219"/>
                  </a:cubicBezTo>
                  <a:cubicBezTo>
                    <a:pt x="290" y="217"/>
                    <a:pt x="282" y="208"/>
                    <a:pt x="279" y="206"/>
                  </a:cubicBezTo>
                  <a:cubicBezTo>
                    <a:pt x="275" y="203"/>
                    <a:pt x="272" y="199"/>
                    <a:pt x="271" y="196"/>
                  </a:cubicBezTo>
                  <a:cubicBezTo>
                    <a:pt x="272" y="198"/>
                    <a:pt x="275" y="202"/>
                    <a:pt x="276" y="200"/>
                  </a:cubicBezTo>
                  <a:cubicBezTo>
                    <a:pt x="275" y="193"/>
                    <a:pt x="279" y="188"/>
                    <a:pt x="271" y="181"/>
                  </a:cubicBezTo>
                  <a:cubicBezTo>
                    <a:pt x="273" y="186"/>
                    <a:pt x="273" y="186"/>
                    <a:pt x="273" y="186"/>
                  </a:cubicBezTo>
                  <a:cubicBezTo>
                    <a:pt x="269" y="183"/>
                    <a:pt x="265" y="180"/>
                    <a:pt x="261" y="176"/>
                  </a:cubicBezTo>
                  <a:cubicBezTo>
                    <a:pt x="262" y="171"/>
                    <a:pt x="267" y="181"/>
                    <a:pt x="270" y="182"/>
                  </a:cubicBezTo>
                  <a:cubicBezTo>
                    <a:pt x="266" y="178"/>
                    <a:pt x="266" y="173"/>
                    <a:pt x="266" y="168"/>
                  </a:cubicBezTo>
                  <a:cubicBezTo>
                    <a:pt x="265" y="164"/>
                    <a:pt x="265" y="160"/>
                    <a:pt x="261" y="159"/>
                  </a:cubicBezTo>
                  <a:cubicBezTo>
                    <a:pt x="264" y="157"/>
                    <a:pt x="270" y="154"/>
                    <a:pt x="268" y="147"/>
                  </a:cubicBezTo>
                  <a:cubicBezTo>
                    <a:pt x="265" y="153"/>
                    <a:pt x="264" y="144"/>
                    <a:pt x="260" y="149"/>
                  </a:cubicBezTo>
                  <a:cubicBezTo>
                    <a:pt x="258" y="148"/>
                    <a:pt x="259" y="142"/>
                    <a:pt x="257" y="142"/>
                  </a:cubicBezTo>
                  <a:cubicBezTo>
                    <a:pt x="258" y="142"/>
                    <a:pt x="258" y="142"/>
                    <a:pt x="258" y="142"/>
                  </a:cubicBezTo>
                  <a:cubicBezTo>
                    <a:pt x="261" y="129"/>
                    <a:pt x="250" y="128"/>
                    <a:pt x="246" y="124"/>
                  </a:cubicBezTo>
                  <a:cubicBezTo>
                    <a:pt x="243" y="117"/>
                    <a:pt x="242" y="112"/>
                    <a:pt x="241" y="108"/>
                  </a:cubicBezTo>
                  <a:cubicBezTo>
                    <a:pt x="241" y="105"/>
                    <a:pt x="240" y="103"/>
                    <a:pt x="239" y="101"/>
                  </a:cubicBezTo>
                  <a:cubicBezTo>
                    <a:pt x="239" y="100"/>
                    <a:pt x="239" y="98"/>
                    <a:pt x="238" y="97"/>
                  </a:cubicBezTo>
                  <a:cubicBezTo>
                    <a:pt x="238" y="96"/>
                    <a:pt x="238" y="95"/>
                    <a:pt x="237" y="94"/>
                  </a:cubicBezTo>
                  <a:cubicBezTo>
                    <a:pt x="240" y="93"/>
                    <a:pt x="246" y="88"/>
                    <a:pt x="244" y="84"/>
                  </a:cubicBezTo>
                  <a:cubicBezTo>
                    <a:pt x="240" y="83"/>
                    <a:pt x="235" y="76"/>
                    <a:pt x="231" y="78"/>
                  </a:cubicBezTo>
                  <a:cubicBezTo>
                    <a:pt x="232" y="85"/>
                    <a:pt x="236" y="81"/>
                    <a:pt x="239" y="84"/>
                  </a:cubicBezTo>
                  <a:cubicBezTo>
                    <a:pt x="236" y="90"/>
                    <a:pt x="235" y="87"/>
                    <a:pt x="234" y="92"/>
                  </a:cubicBezTo>
                  <a:cubicBezTo>
                    <a:pt x="234" y="90"/>
                    <a:pt x="232" y="87"/>
                    <a:pt x="230" y="84"/>
                  </a:cubicBezTo>
                  <a:cubicBezTo>
                    <a:pt x="229" y="80"/>
                    <a:pt x="227" y="77"/>
                    <a:pt x="228" y="74"/>
                  </a:cubicBezTo>
                  <a:cubicBezTo>
                    <a:pt x="229" y="74"/>
                    <a:pt x="229" y="74"/>
                    <a:pt x="229" y="74"/>
                  </a:cubicBezTo>
                  <a:cubicBezTo>
                    <a:pt x="229" y="71"/>
                    <a:pt x="230" y="66"/>
                    <a:pt x="230" y="62"/>
                  </a:cubicBezTo>
                  <a:cubicBezTo>
                    <a:pt x="230" y="58"/>
                    <a:pt x="229" y="54"/>
                    <a:pt x="222" y="53"/>
                  </a:cubicBezTo>
                  <a:cubicBezTo>
                    <a:pt x="220" y="53"/>
                    <a:pt x="218" y="53"/>
                    <a:pt x="216" y="53"/>
                  </a:cubicBezTo>
                  <a:cubicBezTo>
                    <a:pt x="217" y="53"/>
                    <a:pt x="217" y="52"/>
                    <a:pt x="218" y="52"/>
                  </a:cubicBezTo>
                  <a:cubicBezTo>
                    <a:pt x="214" y="49"/>
                    <a:pt x="213" y="47"/>
                    <a:pt x="211" y="46"/>
                  </a:cubicBezTo>
                  <a:cubicBezTo>
                    <a:pt x="210" y="44"/>
                    <a:pt x="208" y="43"/>
                    <a:pt x="202" y="46"/>
                  </a:cubicBezTo>
                  <a:cubicBezTo>
                    <a:pt x="203" y="45"/>
                    <a:pt x="203" y="45"/>
                    <a:pt x="204" y="44"/>
                  </a:cubicBezTo>
                  <a:cubicBezTo>
                    <a:pt x="201" y="43"/>
                    <a:pt x="198" y="44"/>
                    <a:pt x="195" y="45"/>
                  </a:cubicBezTo>
                  <a:cubicBezTo>
                    <a:pt x="192" y="47"/>
                    <a:pt x="190" y="49"/>
                    <a:pt x="188" y="50"/>
                  </a:cubicBezTo>
                  <a:cubicBezTo>
                    <a:pt x="185" y="47"/>
                    <a:pt x="188" y="46"/>
                    <a:pt x="190" y="43"/>
                  </a:cubicBezTo>
                  <a:cubicBezTo>
                    <a:pt x="185" y="43"/>
                    <a:pt x="180" y="47"/>
                    <a:pt x="176" y="51"/>
                  </a:cubicBezTo>
                  <a:cubicBezTo>
                    <a:pt x="171" y="55"/>
                    <a:pt x="169" y="60"/>
                    <a:pt x="167" y="63"/>
                  </a:cubicBezTo>
                  <a:cubicBezTo>
                    <a:pt x="165" y="63"/>
                    <a:pt x="163" y="64"/>
                    <a:pt x="161" y="64"/>
                  </a:cubicBezTo>
                  <a:cubicBezTo>
                    <a:pt x="163" y="61"/>
                    <a:pt x="166" y="55"/>
                    <a:pt x="164" y="53"/>
                  </a:cubicBezTo>
                  <a:cubicBezTo>
                    <a:pt x="161" y="56"/>
                    <a:pt x="162" y="57"/>
                    <a:pt x="158" y="59"/>
                  </a:cubicBezTo>
                  <a:cubicBezTo>
                    <a:pt x="157" y="57"/>
                    <a:pt x="158" y="53"/>
                    <a:pt x="159" y="49"/>
                  </a:cubicBezTo>
                  <a:cubicBezTo>
                    <a:pt x="147" y="52"/>
                    <a:pt x="161" y="58"/>
                    <a:pt x="150" y="56"/>
                  </a:cubicBezTo>
                  <a:cubicBezTo>
                    <a:pt x="147" y="58"/>
                    <a:pt x="147" y="62"/>
                    <a:pt x="148" y="65"/>
                  </a:cubicBezTo>
                  <a:cubicBezTo>
                    <a:pt x="146" y="65"/>
                    <a:pt x="143" y="65"/>
                    <a:pt x="141" y="66"/>
                  </a:cubicBezTo>
                  <a:cubicBezTo>
                    <a:pt x="142" y="69"/>
                    <a:pt x="136" y="74"/>
                    <a:pt x="132" y="78"/>
                  </a:cubicBezTo>
                  <a:cubicBezTo>
                    <a:pt x="133" y="80"/>
                    <a:pt x="138" y="78"/>
                    <a:pt x="139" y="76"/>
                  </a:cubicBezTo>
                  <a:cubicBezTo>
                    <a:pt x="140" y="79"/>
                    <a:pt x="137" y="83"/>
                    <a:pt x="134" y="85"/>
                  </a:cubicBezTo>
                  <a:cubicBezTo>
                    <a:pt x="131" y="83"/>
                    <a:pt x="127" y="87"/>
                    <a:pt x="123" y="91"/>
                  </a:cubicBezTo>
                  <a:cubicBezTo>
                    <a:pt x="120" y="94"/>
                    <a:pt x="117" y="98"/>
                    <a:pt x="115" y="93"/>
                  </a:cubicBezTo>
                  <a:cubicBezTo>
                    <a:pt x="110" y="100"/>
                    <a:pt x="104" y="108"/>
                    <a:pt x="100" y="116"/>
                  </a:cubicBezTo>
                  <a:cubicBezTo>
                    <a:pt x="95" y="124"/>
                    <a:pt x="91" y="131"/>
                    <a:pt x="90" y="137"/>
                  </a:cubicBezTo>
                  <a:cubicBezTo>
                    <a:pt x="86" y="139"/>
                    <a:pt x="82" y="145"/>
                    <a:pt x="81" y="139"/>
                  </a:cubicBezTo>
                  <a:cubicBezTo>
                    <a:pt x="74" y="151"/>
                    <a:pt x="78" y="161"/>
                    <a:pt x="70" y="171"/>
                  </a:cubicBezTo>
                  <a:cubicBezTo>
                    <a:pt x="68" y="172"/>
                    <a:pt x="72" y="166"/>
                    <a:pt x="70" y="165"/>
                  </a:cubicBezTo>
                  <a:cubicBezTo>
                    <a:pt x="69" y="174"/>
                    <a:pt x="60" y="178"/>
                    <a:pt x="56" y="191"/>
                  </a:cubicBezTo>
                  <a:cubicBezTo>
                    <a:pt x="57" y="189"/>
                    <a:pt x="56" y="187"/>
                    <a:pt x="55" y="187"/>
                  </a:cubicBezTo>
                  <a:cubicBezTo>
                    <a:pt x="56" y="187"/>
                    <a:pt x="55" y="193"/>
                    <a:pt x="55" y="197"/>
                  </a:cubicBezTo>
                  <a:cubicBezTo>
                    <a:pt x="54" y="198"/>
                    <a:pt x="55" y="194"/>
                    <a:pt x="54" y="194"/>
                  </a:cubicBezTo>
                  <a:cubicBezTo>
                    <a:pt x="47" y="206"/>
                    <a:pt x="44" y="217"/>
                    <a:pt x="42" y="229"/>
                  </a:cubicBezTo>
                  <a:cubicBezTo>
                    <a:pt x="40" y="240"/>
                    <a:pt x="39" y="252"/>
                    <a:pt x="35" y="264"/>
                  </a:cubicBezTo>
                  <a:cubicBezTo>
                    <a:pt x="37" y="257"/>
                    <a:pt x="33" y="253"/>
                    <a:pt x="31" y="252"/>
                  </a:cubicBezTo>
                  <a:cubicBezTo>
                    <a:pt x="29" y="259"/>
                    <a:pt x="29" y="259"/>
                    <a:pt x="29" y="259"/>
                  </a:cubicBezTo>
                  <a:cubicBezTo>
                    <a:pt x="30" y="262"/>
                    <a:pt x="29" y="267"/>
                    <a:pt x="29" y="272"/>
                  </a:cubicBezTo>
                  <a:cubicBezTo>
                    <a:pt x="28" y="273"/>
                    <a:pt x="26" y="274"/>
                    <a:pt x="26" y="272"/>
                  </a:cubicBezTo>
                  <a:cubicBezTo>
                    <a:pt x="17" y="284"/>
                    <a:pt x="29" y="296"/>
                    <a:pt x="22" y="312"/>
                  </a:cubicBezTo>
                  <a:cubicBezTo>
                    <a:pt x="20" y="304"/>
                    <a:pt x="18" y="297"/>
                    <a:pt x="17" y="289"/>
                  </a:cubicBezTo>
                  <a:cubicBezTo>
                    <a:pt x="12" y="293"/>
                    <a:pt x="12" y="293"/>
                    <a:pt x="12" y="293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6" y="287"/>
                    <a:pt x="11" y="294"/>
                    <a:pt x="7" y="293"/>
                  </a:cubicBezTo>
                  <a:cubicBezTo>
                    <a:pt x="6" y="292"/>
                    <a:pt x="7" y="289"/>
                    <a:pt x="5" y="289"/>
                  </a:cubicBezTo>
                  <a:cubicBezTo>
                    <a:pt x="2" y="293"/>
                    <a:pt x="5" y="295"/>
                    <a:pt x="5" y="299"/>
                  </a:cubicBezTo>
                  <a:cubicBezTo>
                    <a:pt x="0" y="286"/>
                    <a:pt x="6" y="266"/>
                    <a:pt x="8" y="254"/>
                  </a:cubicBezTo>
                  <a:cubicBezTo>
                    <a:pt x="8" y="252"/>
                    <a:pt x="9" y="256"/>
                    <a:pt x="10" y="257"/>
                  </a:cubicBezTo>
                  <a:cubicBezTo>
                    <a:pt x="11" y="252"/>
                    <a:pt x="14" y="250"/>
                    <a:pt x="15" y="244"/>
                  </a:cubicBezTo>
                  <a:cubicBezTo>
                    <a:pt x="13" y="240"/>
                    <a:pt x="11" y="246"/>
                    <a:pt x="10" y="249"/>
                  </a:cubicBezTo>
                  <a:cubicBezTo>
                    <a:pt x="8" y="248"/>
                    <a:pt x="8" y="246"/>
                    <a:pt x="9" y="243"/>
                  </a:cubicBezTo>
                  <a:cubicBezTo>
                    <a:pt x="13" y="243"/>
                    <a:pt x="16" y="226"/>
                    <a:pt x="22" y="224"/>
                  </a:cubicBezTo>
                  <a:cubicBezTo>
                    <a:pt x="27" y="207"/>
                    <a:pt x="11" y="223"/>
                    <a:pt x="19" y="208"/>
                  </a:cubicBezTo>
                  <a:cubicBezTo>
                    <a:pt x="25" y="205"/>
                    <a:pt x="25" y="205"/>
                    <a:pt x="25" y="205"/>
                  </a:cubicBezTo>
                  <a:cubicBezTo>
                    <a:pt x="26" y="194"/>
                    <a:pt x="28" y="181"/>
                    <a:pt x="34" y="171"/>
                  </a:cubicBezTo>
                  <a:cubicBezTo>
                    <a:pt x="33" y="173"/>
                    <a:pt x="33" y="173"/>
                    <a:pt x="33" y="173"/>
                  </a:cubicBezTo>
                  <a:cubicBezTo>
                    <a:pt x="34" y="176"/>
                    <a:pt x="36" y="174"/>
                    <a:pt x="37" y="173"/>
                  </a:cubicBezTo>
                  <a:cubicBezTo>
                    <a:pt x="43" y="166"/>
                    <a:pt x="41" y="157"/>
                    <a:pt x="48" y="154"/>
                  </a:cubicBezTo>
                  <a:cubicBezTo>
                    <a:pt x="48" y="143"/>
                    <a:pt x="53" y="127"/>
                    <a:pt x="58" y="116"/>
                  </a:cubicBezTo>
                  <a:cubicBezTo>
                    <a:pt x="64" y="117"/>
                    <a:pt x="54" y="131"/>
                    <a:pt x="55" y="137"/>
                  </a:cubicBezTo>
                  <a:cubicBezTo>
                    <a:pt x="56" y="134"/>
                    <a:pt x="58" y="131"/>
                    <a:pt x="60" y="128"/>
                  </a:cubicBezTo>
                  <a:cubicBezTo>
                    <a:pt x="57" y="134"/>
                    <a:pt x="57" y="137"/>
                    <a:pt x="58" y="142"/>
                  </a:cubicBezTo>
                  <a:cubicBezTo>
                    <a:pt x="64" y="135"/>
                    <a:pt x="61" y="130"/>
                    <a:pt x="64" y="122"/>
                  </a:cubicBezTo>
                  <a:cubicBezTo>
                    <a:pt x="65" y="123"/>
                    <a:pt x="67" y="123"/>
                    <a:pt x="69" y="120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6" y="117"/>
                    <a:pt x="67" y="116"/>
                    <a:pt x="68" y="116"/>
                  </a:cubicBezTo>
                  <a:cubicBezTo>
                    <a:pt x="70" y="111"/>
                    <a:pt x="72" y="106"/>
                    <a:pt x="75" y="102"/>
                  </a:cubicBezTo>
                  <a:cubicBezTo>
                    <a:pt x="71" y="103"/>
                    <a:pt x="69" y="101"/>
                    <a:pt x="66" y="105"/>
                  </a:cubicBezTo>
                  <a:cubicBezTo>
                    <a:pt x="69" y="105"/>
                    <a:pt x="67" y="108"/>
                    <a:pt x="65" y="111"/>
                  </a:cubicBezTo>
                  <a:cubicBezTo>
                    <a:pt x="65" y="107"/>
                    <a:pt x="61" y="113"/>
                    <a:pt x="59" y="112"/>
                  </a:cubicBezTo>
                  <a:cubicBezTo>
                    <a:pt x="64" y="105"/>
                    <a:pt x="69" y="97"/>
                    <a:pt x="72" y="92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1" y="87"/>
                    <a:pt x="85" y="79"/>
                    <a:pt x="89" y="76"/>
                  </a:cubicBezTo>
                  <a:cubicBezTo>
                    <a:pt x="90" y="79"/>
                    <a:pt x="90" y="79"/>
                    <a:pt x="90" y="79"/>
                  </a:cubicBezTo>
                  <a:cubicBezTo>
                    <a:pt x="97" y="72"/>
                    <a:pt x="102" y="64"/>
                    <a:pt x="111" y="61"/>
                  </a:cubicBezTo>
                  <a:cubicBezTo>
                    <a:pt x="114" y="52"/>
                    <a:pt x="121" y="42"/>
                    <a:pt x="125" y="35"/>
                  </a:cubicBezTo>
                  <a:cubicBezTo>
                    <a:pt x="125" y="33"/>
                    <a:pt x="127" y="32"/>
                    <a:pt x="129" y="30"/>
                  </a:cubicBezTo>
                  <a:cubicBezTo>
                    <a:pt x="130" y="30"/>
                    <a:pt x="131" y="29"/>
                    <a:pt x="133" y="29"/>
                  </a:cubicBezTo>
                  <a:cubicBezTo>
                    <a:pt x="133" y="28"/>
                    <a:pt x="134" y="28"/>
                    <a:pt x="135" y="27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47" y="22"/>
                    <a:pt x="156" y="19"/>
                    <a:pt x="161" y="13"/>
                  </a:cubicBezTo>
                  <a:cubicBezTo>
                    <a:pt x="162" y="13"/>
                    <a:pt x="154" y="20"/>
                    <a:pt x="151" y="24"/>
                  </a:cubicBezTo>
                  <a:cubicBezTo>
                    <a:pt x="158" y="20"/>
                    <a:pt x="163" y="12"/>
                    <a:pt x="167" y="16"/>
                  </a:cubicBezTo>
                  <a:cubicBezTo>
                    <a:pt x="158" y="19"/>
                    <a:pt x="159" y="20"/>
                    <a:pt x="160" y="20"/>
                  </a:cubicBezTo>
                  <a:cubicBezTo>
                    <a:pt x="162" y="21"/>
                    <a:pt x="165" y="22"/>
                    <a:pt x="162" y="24"/>
                  </a:cubicBezTo>
                  <a:cubicBezTo>
                    <a:pt x="169" y="20"/>
                    <a:pt x="177" y="17"/>
                    <a:pt x="180" y="14"/>
                  </a:cubicBezTo>
                  <a:cubicBezTo>
                    <a:pt x="174" y="16"/>
                    <a:pt x="175" y="14"/>
                    <a:pt x="176" y="12"/>
                  </a:cubicBezTo>
                  <a:cubicBezTo>
                    <a:pt x="177" y="10"/>
                    <a:pt x="178" y="9"/>
                    <a:pt x="171" y="12"/>
                  </a:cubicBezTo>
                  <a:cubicBezTo>
                    <a:pt x="176" y="8"/>
                    <a:pt x="182" y="5"/>
                    <a:pt x="189" y="3"/>
                  </a:cubicBezTo>
                  <a:cubicBezTo>
                    <a:pt x="196" y="1"/>
                    <a:pt x="203" y="0"/>
                    <a:pt x="209" y="2"/>
                  </a:cubicBezTo>
                  <a:cubicBezTo>
                    <a:pt x="209" y="4"/>
                    <a:pt x="210" y="5"/>
                    <a:pt x="215" y="6"/>
                  </a:cubicBezTo>
                  <a:cubicBezTo>
                    <a:pt x="216" y="5"/>
                    <a:pt x="218" y="5"/>
                    <a:pt x="219" y="4"/>
                  </a:cubicBezTo>
                  <a:cubicBezTo>
                    <a:pt x="222" y="5"/>
                    <a:pt x="219" y="5"/>
                    <a:pt x="217" y="6"/>
                  </a:cubicBezTo>
                  <a:cubicBezTo>
                    <a:pt x="214" y="6"/>
                    <a:pt x="213" y="7"/>
                    <a:pt x="218" y="9"/>
                  </a:cubicBezTo>
                  <a:cubicBezTo>
                    <a:pt x="225" y="7"/>
                    <a:pt x="234" y="11"/>
                    <a:pt x="241" y="16"/>
                  </a:cubicBezTo>
                  <a:cubicBezTo>
                    <a:pt x="247" y="21"/>
                    <a:pt x="253" y="26"/>
                    <a:pt x="258" y="24"/>
                  </a:cubicBezTo>
                  <a:cubicBezTo>
                    <a:pt x="260" y="30"/>
                    <a:pt x="256" y="27"/>
                    <a:pt x="253" y="25"/>
                  </a:cubicBezTo>
                  <a:cubicBezTo>
                    <a:pt x="249" y="23"/>
                    <a:pt x="246" y="22"/>
                    <a:pt x="250" y="29"/>
                  </a:cubicBezTo>
                  <a:cubicBezTo>
                    <a:pt x="246" y="27"/>
                    <a:pt x="243" y="24"/>
                    <a:pt x="239" y="22"/>
                  </a:cubicBezTo>
                  <a:cubicBezTo>
                    <a:pt x="236" y="19"/>
                    <a:pt x="233" y="18"/>
                    <a:pt x="231" y="20"/>
                  </a:cubicBezTo>
                  <a:cubicBezTo>
                    <a:pt x="238" y="22"/>
                    <a:pt x="232" y="25"/>
                    <a:pt x="235" y="27"/>
                  </a:cubicBezTo>
                  <a:cubicBezTo>
                    <a:pt x="238" y="28"/>
                    <a:pt x="241" y="29"/>
                    <a:pt x="243" y="30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8" y="31"/>
                    <a:pt x="255" y="38"/>
                    <a:pt x="260" y="46"/>
                  </a:cubicBezTo>
                  <a:cubicBezTo>
                    <a:pt x="265" y="54"/>
                    <a:pt x="269" y="64"/>
                    <a:pt x="273" y="73"/>
                  </a:cubicBezTo>
                  <a:cubicBezTo>
                    <a:pt x="280" y="83"/>
                    <a:pt x="280" y="83"/>
                    <a:pt x="280" y="83"/>
                  </a:cubicBezTo>
                  <a:cubicBezTo>
                    <a:pt x="281" y="84"/>
                    <a:pt x="283" y="85"/>
                    <a:pt x="284" y="86"/>
                  </a:cubicBezTo>
                  <a:cubicBezTo>
                    <a:pt x="285" y="87"/>
                    <a:pt x="286" y="89"/>
                    <a:pt x="287" y="90"/>
                  </a:cubicBezTo>
                  <a:cubicBezTo>
                    <a:pt x="290" y="94"/>
                    <a:pt x="294" y="100"/>
                    <a:pt x="295" y="106"/>
                  </a:cubicBezTo>
                  <a:cubicBezTo>
                    <a:pt x="291" y="103"/>
                    <a:pt x="296" y="118"/>
                    <a:pt x="288" y="111"/>
                  </a:cubicBezTo>
                  <a:cubicBezTo>
                    <a:pt x="288" y="118"/>
                    <a:pt x="292" y="124"/>
                    <a:pt x="294" y="123"/>
                  </a:cubicBezTo>
                  <a:cubicBezTo>
                    <a:pt x="294" y="118"/>
                    <a:pt x="295" y="121"/>
                    <a:pt x="294" y="116"/>
                  </a:cubicBezTo>
                  <a:cubicBezTo>
                    <a:pt x="298" y="119"/>
                    <a:pt x="299" y="126"/>
                    <a:pt x="299" y="129"/>
                  </a:cubicBezTo>
                  <a:cubicBezTo>
                    <a:pt x="299" y="128"/>
                    <a:pt x="298" y="128"/>
                    <a:pt x="297" y="128"/>
                  </a:cubicBezTo>
                  <a:cubicBezTo>
                    <a:pt x="298" y="135"/>
                    <a:pt x="301" y="130"/>
                    <a:pt x="303" y="135"/>
                  </a:cubicBezTo>
                  <a:cubicBezTo>
                    <a:pt x="302" y="136"/>
                    <a:pt x="302" y="138"/>
                    <a:pt x="303" y="141"/>
                  </a:cubicBezTo>
                  <a:cubicBezTo>
                    <a:pt x="304" y="143"/>
                    <a:pt x="304" y="143"/>
                    <a:pt x="304" y="143"/>
                  </a:cubicBezTo>
                  <a:cubicBezTo>
                    <a:pt x="304" y="144"/>
                    <a:pt x="304" y="144"/>
                    <a:pt x="304" y="144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5"/>
                    <a:pt x="304" y="145"/>
                    <a:pt x="304" y="145"/>
                  </a:cubicBezTo>
                  <a:cubicBezTo>
                    <a:pt x="304" y="146"/>
                    <a:pt x="305" y="147"/>
                    <a:pt x="305" y="148"/>
                  </a:cubicBezTo>
                  <a:cubicBezTo>
                    <a:pt x="312" y="152"/>
                    <a:pt x="312" y="152"/>
                    <a:pt x="312" y="152"/>
                  </a:cubicBezTo>
                  <a:cubicBezTo>
                    <a:pt x="307" y="150"/>
                    <a:pt x="313" y="158"/>
                    <a:pt x="310" y="160"/>
                  </a:cubicBezTo>
                  <a:cubicBezTo>
                    <a:pt x="314" y="163"/>
                    <a:pt x="319" y="165"/>
                    <a:pt x="321" y="171"/>
                  </a:cubicBezTo>
                  <a:cubicBezTo>
                    <a:pt x="318" y="170"/>
                    <a:pt x="321" y="178"/>
                    <a:pt x="318" y="179"/>
                  </a:cubicBezTo>
                  <a:cubicBezTo>
                    <a:pt x="319" y="185"/>
                    <a:pt x="323" y="188"/>
                    <a:pt x="327" y="191"/>
                  </a:cubicBezTo>
                  <a:cubicBezTo>
                    <a:pt x="331" y="193"/>
                    <a:pt x="335" y="196"/>
                    <a:pt x="335" y="201"/>
                  </a:cubicBezTo>
                  <a:cubicBezTo>
                    <a:pt x="334" y="202"/>
                    <a:pt x="331" y="201"/>
                    <a:pt x="332" y="204"/>
                  </a:cubicBezTo>
                  <a:cubicBezTo>
                    <a:pt x="334" y="205"/>
                    <a:pt x="336" y="209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7" y="210"/>
                    <a:pt x="337" y="210"/>
                    <a:pt x="337" y="210"/>
                  </a:cubicBezTo>
                  <a:cubicBezTo>
                    <a:pt x="338" y="211"/>
                    <a:pt x="339" y="212"/>
                    <a:pt x="340" y="211"/>
                  </a:cubicBezTo>
                  <a:cubicBezTo>
                    <a:pt x="345" y="212"/>
                    <a:pt x="349" y="212"/>
                    <a:pt x="355" y="215"/>
                  </a:cubicBezTo>
                  <a:cubicBezTo>
                    <a:pt x="358" y="212"/>
                    <a:pt x="353" y="209"/>
                    <a:pt x="350" y="208"/>
                  </a:cubicBezTo>
                  <a:cubicBezTo>
                    <a:pt x="346" y="208"/>
                    <a:pt x="346" y="208"/>
                    <a:pt x="346" y="208"/>
                  </a:cubicBezTo>
                  <a:cubicBezTo>
                    <a:pt x="349" y="203"/>
                    <a:pt x="341" y="203"/>
                    <a:pt x="342" y="201"/>
                  </a:cubicBezTo>
                  <a:cubicBezTo>
                    <a:pt x="346" y="201"/>
                    <a:pt x="350" y="203"/>
                    <a:pt x="353" y="206"/>
                  </a:cubicBezTo>
                  <a:cubicBezTo>
                    <a:pt x="356" y="209"/>
                    <a:pt x="360" y="212"/>
                    <a:pt x="363" y="213"/>
                  </a:cubicBezTo>
                  <a:cubicBezTo>
                    <a:pt x="365" y="206"/>
                    <a:pt x="360" y="200"/>
                    <a:pt x="355" y="193"/>
                  </a:cubicBezTo>
                  <a:cubicBezTo>
                    <a:pt x="355" y="198"/>
                    <a:pt x="355" y="198"/>
                    <a:pt x="355" y="198"/>
                  </a:cubicBezTo>
                  <a:cubicBezTo>
                    <a:pt x="354" y="197"/>
                    <a:pt x="354" y="195"/>
                    <a:pt x="353" y="194"/>
                  </a:cubicBezTo>
                  <a:cubicBezTo>
                    <a:pt x="352" y="200"/>
                    <a:pt x="352" y="200"/>
                    <a:pt x="352" y="200"/>
                  </a:cubicBezTo>
                  <a:cubicBezTo>
                    <a:pt x="350" y="196"/>
                    <a:pt x="347" y="194"/>
                    <a:pt x="345" y="190"/>
                  </a:cubicBezTo>
                  <a:cubicBezTo>
                    <a:pt x="348" y="194"/>
                    <a:pt x="344" y="198"/>
                    <a:pt x="343" y="196"/>
                  </a:cubicBezTo>
                  <a:cubicBezTo>
                    <a:pt x="344" y="189"/>
                    <a:pt x="338" y="192"/>
                    <a:pt x="337" y="188"/>
                  </a:cubicBezTo>
                  <a:cubicBezTo>
                    <a:pt x="337" y="191"/>
                    <a:pt x="339" y="193"/>
                    <a:pt x="336" y="193"/>
                  </a:cubicBezTo>
                  <a:cubicBezTo>
                    <a:pt x="336" y="183"/>
                    <a:pt x="332" y="182"/>
                    <a:pt x="333" y="173"/>
                  </a:cubicBezTo>
                  <a:cubicBezTo>
                    <a:pt x="328" y="177"/>
                    <a:pt x="329" y="164"/>
                    <a:pt x="323" y="165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2" y="167"/>
                    <a:pt x="320" y="165"/>
                    <a:pt x="317" y="163"/>
                  </a:cubicBezTo>
                  <a:cubicBezTo>
                    <a:pt x="319" y="154"/>
                    <a:pt x="325" y="167"/>
                    <a:pt x="324" y="155"/>
                  </a:cubicBezTo>
                  <a:cubicBezTo>
                    <a:pt x="322" y="150"/>
                    <a:pt x="320" y="148"/>
                    <a:pt x="318" y="147"/>
                  </a:cubicBezTo>
                  <a:cubicBezTo>
                    <a:pt x="315" y="145"/>
                    <a:pt x="313" y="143"/>
                    <a:pt x="311" y="141"/>
                  </a:cubicBezTo>
                  <a:cubicBezTo>
                    <a:pt x="312" y="141"/>
                    <a:pt x="313" y="141"/>
                    <a:pt x="313" y="142"/>
                  </a:cubicBezTo>
                  <a:cubicBezTo>
                    <a:pt x="314" y="142"/>
                    <a:pt x="314" y="142"/>
                    <a:pt x="315" y="142"/>
                  </a:cubicBezTo>
                  <a:cubicBezTo>
                    <a:pt x="315" y="142"/>
                    <a:pt x="316" y="142"/>
                    <a:pt x="316" y="143"/>
                  </a:cubicBezTo>
                  <a:cubicBezTo>
                    <a:pt x="317" y="143"/>
                    <a:pt x="317" y="144"/>
                    <a:pt x="318" y="144"/>
                  </a:cubicBezTo>
                  <a:cubicBezTo>
                    <a:pt x="320" y="147"/>
                    <a:pt x="322" y="150"/>
                    <a:pt x="323" y="153"/>
                  </a:cubicBezTo>
                  <a:cubicBezTo>
                    <a:pt x="324" y="148"/>
                    <a:pt x="324" y="148"/>
                    <a:pt x="324" y="148"/>
                  </a:cubicBezTo>
                  <a:cubicBezTo>
                    <a:pt x="326" y="150"/>
                    <a:pt x="329" y="158"/>
                    <a:pt x="331" y="162"/>
                  </a:cubicBezTo>
                  <a:cubicBezTo>
                    <a:pt x="324" y="157"/>
                    <a:pt x="331" y="166"/>
                    <a:pt x="329" y="171"/>
                  </a:cubicBezTo>
                  <a:cubicBezTo>
                    <a:pt x="333" y="170"/>
                    <a:pt x="331" y="166"/>
                    <a:pt x="336" y="169"/>
                  </a:cubicBezTo>
                  <a:cubicBezTo>
                    <a:pt x="333" y="165"/>
                    <a:pt x="333" y="164"/>
                    <a:pt x="331" y="157"/>
                  </a:cubicBezTo>
                  <a:cubicBezTo>
                    <a:pt x="336" y="171"/>
                    <a:pt x="348" y="164"/>
                    <a:pt x="351" y="175"/>
                  </a:cubicBezTo>
                  <a:cubicBezTo>
                    <a:pt x="347" y="171"/>
                    <a:pt x="347" y="179"/>
                    <a:pt x="345" y="181"/>
                  </a:cubicBezTo>
                  <a:cubicBezTo>
                    <a:pt x="347" y="183"/>
                    <a:pt x="350" y="187"/>
                    <a:pt x="352" y="188"/>
                  </a:cubicBezTo>
                  <a:cubicBezTo>
                    <a:pt x="356" y="184"/>
                    <a:pt x="356" y="184"/>
                    <a:pt x="356" y="184"/>
                  </a:cubicBezTo>
                  <a:cubicBezTo>
                    <a:pt x="358" y="186"/>
                    <a:pt x="357" y="188"/>
                    <a:pt x="357" y="191"/>
                  </a:cubicBezTo>
                  <a:cubicBezTo>
                    <a:pt x="357" y="194"/>
                    <a:pt x="357" y="197"/>
                    <a:pt x="361" y="198"/>
                  </a:cubicBezTo>
                  <a:cubicBezTo>
                    <a:pt x="364" y="196"/>
                    <a:pt x="358" y="192"/>
                    <a:pt x="360" y="193"/>
                  </a:cubicBezTo>
                  <a:cubicBezTo>
                    <a:pt x="364" y="196"/>
                    <a:pt x="364" y="199"/>
                    <a:pt x="364" y="202"/>
                  </a:cubicBezTo>
                  <a:cubicBezTo>
                    <a:pt x="364" y="206"/>
                    <a:pt x="363" y="210"/>
                    <a:pt x="364" y="213"/>
                  </a:cubicBezTo>
                  <a:cubicBezTo>
                    <a:pt x="366" y="213"/>
                    <a:pt x="368" y="210"/>
                    <a:pt x="372" y="209"/>
                  </a:cubicBezTo>
                  <a:cubicBezTo>
                    <a:pt x="369" y="211"/>
                    <a:pt x="369" y="214"/>
                    <a:pt x="366" y="214"/>
                  </a:cubicBezTo>
                  <a:cubicBezTo>
                    <a:pt x="366" y="216"/>
                    <a:pt x="370" y="216"/>
                    <a:pt x="372" y="216"/>
                  </a:cubicBezTo>
                  <a:cubicBezTo>
                    <a:pt x="371" y="214"/>
                    <a:pt x="372" y="213"/>
                    <a:pt x="373" y="213"/>
                  </a:cubicBezTo>
                  <a:cubicBezTo>
                    <a:pt x="375" y="213"/>
                    <a:pt x="377" y="213"/>
                    <a:pt x="377" y="212"/>
                  </a:cubicBezTo>
                  <a:cubicBezTo>
                    <a:pt x="378" y="213"/>
                    <a:pt x="375" y="214"/>
                    <a:pt x="374" y="214"/>
                  </a:cubicBezTo>
                  <a:cubicBezTo>
                    <a:pt x="374" y="216"/>
                    <a:pt x="373" y="221"/>
                    <a:pt x="376" y="217"/>
                  </a:cubicBezTo>
                  <a:cubicBezTo>
                    <a:pt x="375" y="219"/>
                    <a:pt x="373" y="220"/>
                    <a:pt x="371" y="221"/>
                  </a:cubicBezTo>
                  <a:cubicBezTo>
                    <a:pt x="369" y="222"/>
                    <a:pt x="366" y="221"/>
                    <a:pt x="364" y="221"/>
                  </a:cubicBezTo>
                  <a:cubicBezTo>
                    <a:pt x="366" y="223"/>
                    <a:pt x="366" y="223"/>
                    <a:pt x="366" y="223"/>
                  </a:cubicBezTo>
                  <a:cubicBezTo>
                    <a:pt x="363" y="223"/>
                    <a:pt x="364" y="222"/>
                    <a:pt x="362" y="220"/>
                  </a:cubicBezTo>
                  <a:cubicBezTo>
                    <a:pt x="362" y="224"/>
                    <a:pt x="360" y="226"/>
                    <a:pt x="358" y="227"/>
                  </a:cubicBezTo>
                  <a:cubicBezTo>
                    <a:pt x="358" y="227"/>
                    <a:pt x="359" y="227"/>
                    <a:pt x="359" y="226"/>
                  </a:cubicBezTo>
                  <a:cubicBezTo>
                    <a:pt x="358" y="224"/>
                    <a:pt x="356" y="224"/>
                    <a:pt x="355" y="225"/>
                  </a:cubicBezTo>
                  <a:cubicBezTo>
                    <a:pt x="350" y="227"/>
                    <a:pt x="355" y="230"/>
                    <a:pt x="355" y="232"/>
                  </a:cubicBezTo>
                  <a:cubicBezTo>
                    <a:pt x="356" y="233"/>
                    <a:pt x="357" y="234"/>
                    <a:pt x="359" y="234"/>
                  </a:cubicBezTo>
                  <a:cubicBezTo>
                    <a:pt x="365" y="232"/>
                    <a:pt x="370" y="230"/>
                    <a:pt x="375" y="227"/>
                  </a:cubicBezTo>
                  <a:cubicBezTo>
                    <a:pt x="378" y="227"/>
                    <a:pt x="378" y="230"/>
                    <a:pt x="380" y="233"/>
                  </a:cubicBezTo>
                  <a:cubicBezTo>
                    <a:pt x="382" y="230"/>
                    <a:pt x="382" y="230"/>
                    <a:pt x="382" y="230"/>
                  </a:cubicBezTo>
                  <a:cubicBezTo>
                    <a:pt x="384" y="231"/>
                    <a:pt x="387" y="232"/>
                    <a:pt x="385" y="237"/>
                  </a:cubicBezTo>
                  <a:cubicBezTo>
                    <a:pt x="385" y="236"/>
                    <a:pt x="384" y="236"/>
                    <a:pt x="383" y="236"/>
                  </a:cubicBezTo>
                  <a:cubicBezTo>
                    <a:pt x="383" y="236"/>
                    <a:pt x="383" y="236"/>
                    <a:pt x="383" y="237"/>
                  </a:cubicBezTo>
                  <a:cubicBezTo>
                    <a:pt x="382" y="237"/>
                    <a:pt x="382" y="237"/>
                    <a:pt x="382" y="237"/>
                  </a:cubicBezTo>
                  <a:cubicBezTo>
                    <a:pt x="386" y="237"/>
                    <a:pt x="388" y="236"/>
                    <a:pt x="389" y="236"/>
                  </a:cubicBezTo>
                  <a:cubicBezTo>
                    <a:pt x="385" y="239"/>
                    <a:pt x="385" y="240"/>
                    <a:pt x="385" y="242"/>
                  </a:cubicBezTo>
                  <a:cubicBezTo>
                    <a:pt x="386" y="244"/>
                    <a:pt x="387" y="246"/>
                    <a:pt x="386" y="250"/>
                  </a:cubicBezTo>
                  <a:cubicBezTo>
                    <a:pt x="389" y="249"/>
                    <a:pt x="392" y="249"/>
                    <a:pt x="394" y="248"/>
                  </a:cubicBezTo>
                  <a:cubicBezTo>
                    <a:pt x="389" y="246"/>
                    <a:pt x="394" y="244"/>
                    <a:pt x="396" y="243"/>
                  </a:cubicBezTo>
                  <a:cubicBezTo>
                    <a:pt x="396" y="245"/>
                    <a:pt x="398" y="245"/>
                    <a:pt x="399" y="244"/>
                  </a:cubicBezTo>
                  <a:cubicBezTo>
                    <a:pt x="401" y="244"/>
                    <a:pt x="403" y="243"/>
                    <a:pt x="404" y="243"/>
                  </a:cubicBezTo>
                  <a:cubicBezTo>
                    <a:pt x="404" y="243"/>
                    <a:pt x="404" y="243"/>
                    <a:pt x="404" y="243"/>
                  </a:cubicBezTo>
                  <a:cubicBezTo>
                    <a:pt x="407" y="244"/>
                    <a:pt x="411" y="242"/>
                    <a:pt x="413" y="240"/>
                  </a:cubicBezTo>
                  <a:cubicBezTo>
                    <a:pt x="413" y="239"/>
                    <a:pt x="413" y="232"/>
                    <a:pt x="413" y="228"/>
                  </a:cubicBezTo>
                  <a:cubicBezTo>
                    <a:pt x="408" y="228"/>
                    <a:pt x="410" y="226"/>
                    <a:pt x="408" y="224"/>
                  </a:cubicBezTo>
                  <a:cubicBezTo>
                    <a:pt x="409" y="224"/>
                    <a:pt x="409" y="223"/>
                    <a:pt x="409" y="223"/>
                  </a:cubicBezTo>
                  <a:cubicBezTo>
                    <a:pt x="409" y="222"/>
                    <a:pt x="408" y="222"/>
                    <a:pt x="407" y="221"/>
                  </a:cubicBezTo>
                  <a:cubicBezTo>
                    <a:pt x="405" y="224"/>
                    <a:pt x="402" y="226"/>
                    <a:pt x="401" y="231"/>
                  </a:cubicBezTo>
                  <a:cubicBezTo>
                    <a:pt x="403" y="233"/>
                    <a:pt x="403" y="229"/>
                    <a:pt x="404" y="230"/>
                  </a:cubicBezTo>
                  <a:cubicBezTo>
                    <a:pt x="404" y="232"/>
                    <a:pt x="403" y="233"/>
                    <a:pt x="402" y="233"/>
                  </a:cubicBezTo>
                  <a:cubicBezTo>
                    <a:pt x="401" y="234"/>
                    <a:pt x="400" y="234"/>
                    <a:pt x="399" y="234"/>
                  </a:cubicBezTo>
                  <a:cubicBezTo>
                    <a:pt x="397" y="234"/>
                    <a:pt x="397" y="234"/>
                    <a:pt x="397" y="234"/>
                  </a:cubicBezTo>
                  <a:cubicBezTo>
                    <a:pt x="395" y="231"/>
                    <a:pt x="395" y="231"/>
                    <a:pt x="395" y="231"/>
                  </a:cubicBezTo>
                  <a:cubicBezTo>
                    <a:pt x="394" y="232"/>
                    <a:pt x="393" y="232"/>
                    <a:pt x="392" y="233"/>
                  </a:cubicBezTo>
                  <a:cubicBezTo>
                    <a:pt x="393" y="231"/>
                    <a:pt x="392" y="228"/>
                    <a:pt x="396" y="227"/>
                  </a:cubicBezTo>
                  <a:cubicBezTo>
                    <a:pt x="395" y="224"/>
                    <a:pt x="392" y="228"/>
                    <a:pt x="390" y="227"/>
                  </a:cubicBezTo>
                  <a:cubicBezTo>
                    <a:pt x="390" y="228"/>
                    <a:pt x="389" y="230"/>
                    <a:pt x="389" y="231"/>
                  </a:cubicBezTo>
                  <a:cubicBezTo>
                    <a:pt x="389" y="229"/>
                    <a:pt x="385" y="228"/>
                    <a:pt x="388" y="225"/>
                  </a:cubicBezTo>
                  <a:cubicBezTo>
                    <a:pt x="390" y="224"/>
                    <a:pt x="392" y="223"/>
                    <a:pt x="393" y="221"/>
                  </a:cubicBezTo>
                  <a:cubicBezTo>
                    <a:pt x="393" y="220"/>
                    <a:pt x="392" y="219"/>
                    <a:pt x="392" y="218"/>
                  </a:cubicBezTo>
                  <a:cubicBezTo>
                    <a:pt x="393" y="218"/>
                    <a:pt x="394" y="218"/>
                    <a:pt x="395" y="217"/>
                  </a:cubicBezTo>
                  <a:cubicBezTo>
                    <a:pt x="395" y="220"/>
                    <a:pt x="395" y="220"/>
                    <a:pt x="395" y="220"/>
                  </a:cubicBezTo>
                  <a:cubicBezTo>
                    <a:pt x="395" y="219"/>
                    <a:pt x="396" y="219"/>
                    <a:pt x="396" y="219"/>
                  </a:cubicBezTo>
                  <a:cubicBezTo>
                    <a:pt x="396" y="219"/>
                    <a:pt x="396" y="219"/>
                    <a:pt x="396" y="219"/>
                  </a:cubicBezTo>
                  <a:cubicBezTo>
                    <a:pt x="397" y="219"/>
                    <a:pt x="397" y="219"/>
                    <a:pt x="397" y="219"/>
                  </a:cubicBezTo>
                  <a:cubicBezTo>
                    <a:pt x="398" y="220"/>
                    <a:pt x="398" y="221"/>
                    <a:pt x="398" y="222"/>
                  </a:cubicBezTo>
                  <a:cubicBezTo>
                    <a:pt x="399" y="223"/>
                    <a:pt x="400" y="225"/>
                    <a:pt x="403" y="222"/>
                  </a:cubicBezTo>
                  <a:cubicBezTo>
                    <a:pt x="403" y="216"/>
                    <a:pt x="403" y="215"/>
                    <a:pt x="407" y="214"/>
                  </a:cubicBezTo>
                  <a:cubicBezTo>
                    <a:pt x="406" y="217"/>
                    <a:pt x="409" y="218"/>
                    <a:pt x="410" y="221"/>
                  </a:cubicBezTo>
                  <a:cubicBezTo>
                    <a:pt x="414" y="221"/>
                    <a:pt x="412" y="217"/>
                    <a:pt x="412" y="214"/>
                  </a:cubicBezTo>
                  <a:cubicBezTo>
                    <a:pt x="415" y="216"/>
                    <a:pt x="417" y="217"/>
                    <a:pt x="414" y="219"/>
                  </a:cubicBezTo>
                  <a:cubicBezTo>
                    <a:pt x="417" y="224"/>
                    <a:pt x="417" y="215"/>
                    <a:pt x="421" y="220"/>
                  </a:cubicBezTo>
                  <a:cubicBezTo>
                    <a:pt x="426" y="215"/>
                    <a:pt x="424" y="209"/>
                    <a:pt x="423" y="205"/>
                  </a:cubicBezTo>
                  <a:cubicBezTo>
                    <a:pt x="422" y="200"/>
                    <a:pt x="422" y="196"/>
                    <a:pt x="431" y="190"/>
                  </a:cubicBezTo>
                  <a:cubicBezTo>
                    <a:pt x="432" y="192"/>
                    <a:pt x="432" y="192"/>
                    <a:pt x="432" y="192"/>
                  </a:cubicBezTo>
                  <a:cubicBezTo>
                    <a:pt x="437" y="180"/>
                    <a:pt x="443" y="174"/>
                    <a:pt x="449" y="161"/>
                  </a:cubicBezTo>
                  <a:cubicBezTo>
                    <a:pt x="452" y="159"/>
                    <a:pt x="456" y="157"/>
                    <a:pt x="459" y="154"/>
                  </a:cubicBezTo>
                  <a:cubicBezTo>
                    <a:pt x="459" y="157"/>
                    <a:pt x="460" y="165"/>
                    <a:pt x="464" y="164"/>
                  </a:cubicBezTo>
                  <a:cubicBezTo>
                    <a:pt x="456" y="166"/>
                    <a:pt x="455" y="172"/>
                    <a:pt x="449" y="175"/>
                  </a:cubicBezTo>
                  <a:cubicBezTo>
                    <a:pt x="450" y="176"/>
                    <a:pt x="452" y="175"/>
                    <a:pt x="454" y="174"/>
                  </a:cubicBezTo>
                  <a:cubicBezTo>
                    <a:pt x="452" y="177"/>
                    <a:pt x="449" y="177"/>
                    <a:pt x="447" y="182"/>
                  </a:cubicBezTo>
                  <a:cubicBezTo>
                    <a:pt x="449" y="182"/>
                    <a:pt x="452" y="179"/>
                    <a:pt x="451" y="182"/>
                  </a:cubicBezTo>
                  <a:cubicBezTo>
                    <a:pt x="449" y="183"/>
                    <a:pt x="447" y="184"/>
                    <a:pt x="445" y="185"/>
                  </a:cubicBezTo>
                  <a:cubicBezTo>
                    <a:pt x="442" y="193"/>
                    <a:pt x="451" y="194"/>
                    <a:pt x="444" y="200"/>
                  </a:cubicBezTo>
                  <a:cubicBezTo>
                    <a:pt x="442" y="197"/>
                    <a:pt x="440" y="191"/>
                    <a:pt x="441" y="188"/>
                  </a:cubicBezTo>
                  <a:cubicBezTo>
                    <a:pt x="438" y="191"/>
                    <a:pt x="442" y="182"/>
                    <a:pt x="439" y="184"/>
                  </a:cubicBezTo>
                  <a:cubicBezTo>
                    <a:pt x="440" y="192"/>
                    <a:pt x="435" y="192"/>
                    <a:pt x="433" y="199"/>
                  </a:cubicBezTo>
                  <a:cubicBezTo>
                    <a:pt x="433" y="198"/>
                    <a:pt x="433" y="198"/>
                    <a:pt x="433" y="196"/>
                  </a:cubicBezTo>
                  <a:cubicBezTo>
                    <a:pt x="431" y="198"/>
                    <a:pt x="428" y="201"/>
                    <a:pt x="426" y="202"/>
                  </a:cubicBezTo>
                  <a:cubicBezTo>
                    <a:pt x="430" y="203"/>
                    <a:pt x="424" y="210"/>
                    <a:pt x="427" y="212"/>
                  </a:cubicBezTo>
                  <a:cubicBezTo>
                    <a:pt x="431" y="210"/>
                    <a:pt x="432" y="208"/>
                    <a:pt x="433" y="206"/>
                  </a:cubicBezTo>
                  <a:cubicBezTo>
                    <a:pt x="435" y="204"/>
                    <a:pt x="436" y="203"/>
                    <a:pt x="441" y="198"/>
                  </a:cubicBezTo>
                  <a:cubicBezTo>
                    <a:pt x="439" y="202"/>
                    <a:pt x="440" y="208"/>
                    <a:pt x="442" y="213"/>
                  </a:cubicBezTo>
                  <a:cubicBezTo>
                    <a:pt x="442" y="212"/>
                    <a:pt x="442" y="213"/>
                    <a:pt x="441" y="213"/>
                  </a:cubicBezTo>
                  <a:cubicBezTo>
                    <a:pt x="443" y="217"/>
                    <a:pt x="446" y="216"/>
                    <a:pt x="452" y="221"/>
                  </a:cubicBezTo>
                  <a:cubicBezTo>
                    <a:pt x="451" y="213"/>
                    <a:pt x="457" y="212"/>
                    <a:pt x="459" y="204"/>
                  </a:cubicBezTo>
                  <a:cubicBezTo>
                    <a:pt x="457" y="200"/>
                    <a:pt x="452" y="204"/>
                    <a:pt x="451" y="208"/>
                  </a:cubicBezTo>
                  <a:cubicBezTo>
                    <a:pt x="453" y="201"/>
                    <a:pt x="453" y="201"/>
                    <a:pt x="453" y="201"/>
                  </a:cubicBezTo>
                  <a:cubicBezTo>
                    <a:pt x="453" y="203"/>
                    <a:pt x="453" y="203"/>
                    <a:pt x="453" y="203"/>
                  </a:cubicBezTo>
                  <a:cubicBezTo>
                    <a:pt x="457" y="199"/>
                    <a:pt x="461" y="194"/>
                    <a:pt x="464" y="189"/>
                  </a:cubicBezTo>
                  <a:cubicBezTo>
                    <a:pt x="462" y="192"/>
                    <a:pt x="464" y="194"/>
                    <a:pt x="465" y="197"/>
                  </a:cubicBezTo>
                  <a:cubicBezTo>
                    <a:pt x="466" y="195"/>
                    <a:pt x="468" y="193"/>
                    <a:pt x="470" y="192"/>
                  </a:cubicBezTo>
                  <a:cubicBezTo>
                    <a:pt x="467" y="190"/>
                    <a:pt x="464" y="188"/>
                    <a:pt x="466" y="187"/>
                  </a:cubicBezTo>
                  <a:cubicBezTo>
                    <a:pt x="472" y="177"/>
                    <a:pt x="479" y="172"/>
                    <a:pt x="485" y="171"/>
                  </a:cubicBezTo>
                  <a:cubicBezTo>
                    <a:pt x="485" y="169"/>
                    <a:pt x="485" y="169"/>
                    <a:pt x="485" y="169"/>
                  </a:cubicBezTo>
                  <a:cubicBezTo>
                    <a:pt x="481" y="169"/>
                    <a:pt x="483" y="158"/>
                    <a:pt x="481" y="152"/>
                  </a:cubicBezTo>
                  <a:cubicBezTo>
                    <a:pt x="485" y="154"/>
                    <a:pt x="487" y="148"/>
                    <a:pt x="490" y="145"/>
                  </a:cubicBezTo>
                  <a:cubicBezTo>
                    <a:pt x="487" y="141"/>
                    <a:pt x="480" y="141"/>
                    <a:pt x="474" y="143"/>
                  </a:cubicBezTo>
                  <a:cubicBezTo>
                    <a:pt x="474" y="152"/>
                    <a:pt x="476" y="149"/>
                    <a:pt x="480" y="156"/>
                  </a:cubicBezTo>
                  <a:cubicBezTo>
                    <a:pt x="477" y="170"/>
                    <a:pt x="477" y="170"/>
                    <a:pt x="477" y="170"/>
                  </a:cubicBezTo>
                  <a:cubicBezTo>
                    <a:pt x="475" y="165"/>
                    <a:pt x="475" y="165"/>
                    <a:pt x="475" y="165"/>
                  </a:cubicBezTo>
                  <a:cubicBezTo>
                    <a:pt x="470" y="170"/>
                    <a:pt x="472" y="178"/>
                    <a:pt x="467" y="175"/>
                  </a:cubicBezTo>
                  <a:cubicBezTo>
                    <a:pt x="466" y="171"/>
                    <a:pt x="471" y="167"/>
                    <a:pt x="469" y="162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56"/>
                    <a:pt x="472" y="164"/>
                    <a:pt x="473" y="154"/>
                  </a:cubicBezTo>
                  <a:cubicBezTo>
                    <a:pt x="468" y="155"/>
                    <a:pt x="473" y="153"/>
                    <a:pt x="473" y="148"/>
                  </a:cubicBezTo>
                  <a:cubicBezTo>
                    <a:pt x="469" y="149"/>
                    <a:pt x="466" y="163"/>
                    <a:pt x="461" y="157"/>
                  </a:cubicBezTo>
                  <a:cubicBezTo>
                    <a:pt x="460" y="151"/>
                    <a:pt x="476" y="146"/>
                    <a:pt x="473" y="137"/>
                  </a:cubicBezTo>
                  <a:cubicBezTo>
                    <a:pt x="474" y="138"/>
                    <a:pt x="474" y="138"/>
                    <a:pt x="474" y="138"/>
                  </a:cubicBezTo>
                  <a:cubicBezTo>
                    <a:pt x="475" y="136"/>
                    <a:pt x="477" y="133"/>
                    <a:pt x="478" y="130"/>
                  </a:cubicBezTo>
                  <a:cubicBezTo>
                    <a:pt x="479" y="127"/>
                    <a:pt x="480" y="124"/>
                    <a:pt x="481" y="122"/>
                  </a:cubicBezTo>
                  <a:cubicBezTo>
                    <a:pt x="482" y="117"/>
                    <a:pt x="482" y="114"/>
                    <a:pt x="483" y="110"/>
                  </a:cubicBezTo>
                  <a:cubicBezTo>
                    <a:pt x="488" y="105"/>
                    <a:pt x="491" y="94"/>
                    <a:pt x="496" y="87"/>
                  </a:cubicBezTo>
                  <a:cubicBezTo>
                    <a:pt x="497" y="89"/>
                    <a:pt x="497" y="89"/>
                    <a:pt x="497" y="89"/>
                  </a:cubicBezTo>
                  <a:cubicBezTo>
                    <a:pt x="499" y="86"/>
                    <a:pt x="501" y="82"/>
                    <a:pt x="503" y="79"/>
                  </a:cubicBezTo>
                  <a:cubicBezTo>
                    <a:pt x="502" y="87"/>
                    <a:pt x="495" y="89"/>
                    <a:pt x="490" y="98"/>
                  </a:cubicBezTo>
                  <a:cubicBezTo>
                    <a:pt x="494" y="100"/>
                    <a:pt x="494" y="100"/>
                    <a:pt x="494" y="100"/>
                  </a:cubicBezTo>
                  <a:cubicBezTo>
                    <a:pt x="489" y="103"/>
                    <a:pt x="487" y="108"/>
                    <a:pt x="486" y="112"/>
                  </a:cubicBezTo>
                  <a:cubicBezTo>
                    <a:pt x="485" y="117"/>
                    <a:pt x="485" y="122"/>
                    <a:pt x="485" y="127"/>
                  </a:cubicBezTo>
                  <a:cubicBezTo>
                    <a:pt x="486" y="120"/>
                    <a:pt x="491" y="113"/>
                    <a:pt x="494" y="107"/>
                  </a:cubicBezTo>
                  <a:cubicBezTo>
                    <a:pt x="498" y="100"/>
                    <a:pt x="501" y="95"/>
                    <a:pt x="499" y="90"/>
                  </a:cubicBezTo>
                  <a:cubicBezTo>
                    <a:pt x="502" y="89"/>
                    <a:pt x="504" y="88"/>
                    <a:pt x="506" y="88"/>
                  </a:cubicBezTo>
                  <a:cubicBezTo>
                    <a:pt x="507" y="84"/>
                    <a:pt x="507" y="84"/>
                    <a:pt x="507" y="84"/>
                  </a:cubicBezTo>
                  <a:cubicBezTo>
                    <a:pt x="512" y="82"/>
                    <a:pt x="512" y="91"/>
                    <a:pt x="507" y="99"/>
                  </a:cubicBezTo>
                  <a:cubicBezTo>
                    <a:pt x="505" y="100"/>
                    <a:pt x="504" y="100"/>
                    <a:pt x="504" y="99"/>
                  </a:cubicBezTo>
                  <a:cubicBezTo>
                    <a:pt x="502" y="105"/>
                    <a:pt x="502" y="110"/>
                    <a:pt x="496" y="119"/>
                  </a:cubicBezTo>
                  <a:cubicBezTo>
                    <a:pt x="497" y="113"/>
                    <a:pt x="497" y="113"/>
                    <a:pt x="497" y="113"/>
                  </a:cubicBezTo>
                  <a:cubicBezTo>
                    <a:pt x="494" y="119"/>
                    <a:pt x="490" y="125"/>
                    <a:pt x="488" y="130"/>
                  </a:cubicBezTo>
                  <a:cubicBezTo>
                    <a:pt x="486" y="136"/>
                    <a:pt x="485" y="140"/>
                    <a:pt x="486" y="143"/>
                  </a:cubicBezTo>
                  <a:cubicBezTo>
                    <a:pt x="487" y="142"/>
                    <a:pt x="487" y="141"/>
                    <a:pt x="488" y="140"/>
                  </a:cubicBezTo>
                  <a:cubicBezTo>
                    <a:pt x="490" y="137"/>
                    <a:pt x="490" y="137"/>
                    <a:pt x="490" y="137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02" y="119"/>
                    <a:pt x="502" y="119"/>
                    <a:pt x="502" y="119"/>
                  </a:cubicBezTo>
                  <a:cubicBezTo>
                    <a:pt x="507" y="111"/>
                    <a:pt x="512" y="103"/>
                    <a:pt x="517" y="96"/>
                  </a:cubicBezTo>
                  <a:cubicBezTo>
                    <a:pt x="515" y="84"/>
                    <a:pt x="516" y="74"/>
                    <a:pt x="514" y="63"/>
                  </a:cubicBezTo>
                  <a:cubicBezTo>
                    <a:pt x="519" y="58"/>
                    <a:pt x="524" y="51"/>
                    <a:pt x="529" y="46"/>
                  </a:cubicBezTo>
                  <a:cubicBezTo>
                    <a:pt x="535" y="41"/>
                    <a:pt x="540" y="37"/>
                    <a:pt x="545" y="36"/>
                  </a:cubicBezTo>
                  <a:cubicBezTo>
                    <a:pt x="545" y="38"/>
                    <a:pt x="545" y="38"/>
                    <a:pt x="545" y="38"/>
                  </a:cubicBezTo>
                  <a:cubicBezTo>
                    <a:pt x="549" y="36"/>
                    <a:pt x="553" y="33"/>
                    <a:pt x="556" y="30"/>
                  </a:cubicBezTo>
                  <a:cubicBezTo>
                    <a:pt x="561" y="30"/>
                    <a:pt x="554" y="37"/>
                    <a:pt x="557" y="37"/>
                  </a:cubicBezTo>
                  <a:cubicBezTo>
                    <a:pt x="561" y="33"/>
                    <a:pt x="566" y="29"/>
                    <a:pt x="570" y="26"/>
                  </a:cubicBezTo>
                  <a:cubicBezTo>
                    <a:pt x="570" y="28"/>
                    <a:pt x="567" y="31"/>
                    <a:pt x="563" y="33"/>
                  </a:cubicBezTo>
                  <a:cubicBezTo>
                    <a:pt x="560" y="36"/>
                    <a:pt x="556" y="39"/>
                    <a:pt x="553" y="41"/>
                  </a:cubicBezTo>
                  <a:cubicBezTo>
                    <a:pt x="554" y="40"/>
                    <a:pt x="556" y="38"/>
                    <a:pt x="555" y="37"/>
                  </a:cubicBezTo>
                  <a:cubicBezTo>
                    <a:pt x="552" y="39"/>
                    <a:pt x="547" y="43"/>
                    <a:pt x="544" y="47"/>
                  </a:cubicBezTo>
                  <a:cubicBezTo>
                    <a:pt x="540" y="51"/>
                    <a:pt x="537" y="54"/>
                    <a:pt x="534" y="52"/>
                  </a:cubicBezTo>
                  <a:cubicBezTo>
                    <a:pt x="532" y="56"/>
                    <a:pt x="539" y="43"/>
                    <a:pt x="529" y="52"/>
                  </a:cubicBezTo>
                  <a:cubicBezTo>
                    <a:pt x="521" y="56"/>
                    <a:pt x="521" y="63"/>
                    <a:pt x="521" y="66"/>
                  </a:cubicBezTo>
                  <a:cubicBezTo>
                    <a:pt x="522" y="68"/>
                    <a:pt x="532" y="58"/>
                    <a:pt x="530" y="65"/>
                  </a:cubicBezTo>
                  <a:cubicBezTo>
                    <a:pt x="535" y="59"/>
                    <a:pt x="536" y="55"/>
                    <a:pt x="543" y="51"/>
                  </a:cubicBezTo>
                  <a:cubicBezTo>
                    <a:pt x="538" y="56"/>
                    <a:pt x="533" y="67"/>
                    <a:pt x="529" y="66"/>
                  </a:cubicBezTo>
                  <a:cubicBezTo>
                    <a:pt x="525" y="73"/>
                    <a:pt x="525" y="78"/>
                    <a:pt x="526" y="82"/>
                  </a:cubicBezTo>
                  <a:cubicBezTo>
                    <a:pt x="528" y="85"/>
                    <a:pt x="530" y="86"/>
                    <a:pt x="532" y="84"/>
                  </a:cubicBezTo>
                  <a:cubicBezTo>
                    <a:pt x="531" y="83"/>
                    <a:pt x="534" y="78"/>
                    <a:pt x="536" y="74"/>
                  </a:cubicBezTo>
                  <a:cubicBezTo>
                    <a:pt x="539" y="70"/>
                    <a:pt x="540" y="68"/>
                    <a:pt x="533" y="71"/>
                  </a:cubicBezTo>
                  <a:cubicBezTo>
                    <a:pt x="535" y="67"/>
                    <a:pt x="538" y="62"/>
                    <a:pt x="542" y="57"/>
                  </a:cubicBezTo>
                  <a:cubicBezTo>
                    <a:pt x="546" y="53"/>
                    <a:pt x="551" y="49"/>
                    <a:pt x="554" y="44"/>
                  </a:cubicBezTo>
                  <a:cubicBezTo>
                    <a:pt x="554" y="46"/>
                    <a:pt x="554" y="46"/>
                    <a:pt x="554" y="46"/>
                  </a:cubicBezTo>
                  <a:cubicBezTo>
                    <a:pt x="557" y="43"/>
                    <a:pt x="561" y="41"/>
                    <a:pt x="564" y="38"/>
                  </a:cubicBezTo>
                  <a:cubicBezTo>
                    <a:pt x="563" y="40"/>
                    <a:pt x="560" y="43"/>
                    <a:pt x="560" y="46"/>
                  </a:cubicBezTo>
                  <a:cubicBezTo>
                    <a:pt x="564" y="41"/>
                    <a:pt x="569" y="36"/>
                    <a:pt x="573" y="32"/>
                  </a:cubicBezTo>
                  <a:cubicBezTo>
                    <a:pt x="565" y="40"/>
                    <a:pt x="578" y="32"/>
                    <a:pt x="582" y="33"/>
                  </a:cubicBezTo>
                  <a:cubicBezTo>
                    <a:pt x="583" y="28"/>
                    <a:pt x="590" y="23"/>
                    <a:pt x="584" y="24"/>
                  </a:cubicBezTo>
                  <a:cubicBezTo>
                    <a:pt x="578" y="24"/>
                    <a:pt x="580" y="27"/>
                    <a:pt x="575" y="30"/>
                  </a:cubicBezTo>
                  <a:cubicBezTo>
                    <a:pt x="577" y="27"/>
                    <a:pt x="580" y="24"/>
                    <a:pt x="583" y="21"/>
                  </a:cubicBezTo>
                  <a:cubicBezTo>
                    <a:pt x="583" y="21"/>
                    <a:pt x="583" y="21"/>
                    <a:pt x="583" y="21"/>
                  </a:cubicBezTo>
                  <a:cubicBezTo>
                    <a:pt x="585" y="19"/>
                    <a:pt x="587" y="17"/>
                    <a:pt x="589" y="14"/>
                  </a:cubicBezTo>
                  <a:cubicBezTo>
                    <a:pt x="600" y="10"/>
                    <a:pt x="583" y="27"/>
                    <a:pt x="598" y="17"/>
                  </a:cubicBezTo>
                  <a:cubicBezTo>
                    <a:pt x="597" y="11"/>
                    <a:pt x="597" y="11"/>
                    <a:pt x="597" y="11"/>
                  </a:cubicBezTo>
                  <a:cubicBezTo>
                    <a:pt x="601" y="10"/>
                    <a:pt x="605" y="9"/>
                    <a:pt x="609" y="8"/>
                  </a:cubicBezTo>
                  <a:cubicBezTo>
                    <a:pt x="613" y="8"/>
                    <a:pt x="613" y="8"/>
                    <a:pt x="613" y="8"/>
                  </a:cubicBezTo>
                  <a:cubicBezTo>
                    <a:pt x="614" y="7"/>
                    <a:pt x="615" y="7"/>
                    <a:pt x="615" y="7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24" y="10"/>
                    <a:pt x="630" y="11"/>
                    <a:pt x="636" y="10"/>
                  </a:cubicBezTo>
                  <a:cubicBezTo>
                    <a:pt x="637" y="12"/>
                    <a:pt x="637" y="13"/>
                    <a:pt x="638" y="15"/>
                  </a:cubicBezTo>
                  <a:cubicBezTo>
                    <a:pt x="635" y="15"/>
                    <a:pt x="632" y="22"/>
                    <a:pt x="632" y="32"/>
                  </a:cubicBezTo>
                  <a:cubicBezTo>
                    <a:pt x="632" y="30"/>
                    <a:pt x="631" y="28"/>
                    <a:pt x="631" y="26"/>
                  </a:cubicBezTo>
                  <a:cubicBezTo>
                    <a:pt x="626" y="25"/>
                    <a:pt x="621" y="25"/>
                    <a:pt x="618" y="25"/>
                  </a:cubicBezTo>
                  <a:cubicBezTo>
                    <a:pt x="617" y="24"/>
                    <a:pt x="619" y="22"/>
                    <a:pt x="622" y="20"/>
                  </a:cubicBezTo>
                  <a:cubicBezTo>
                    <a:pt x="625" y="19"/>
                    <a:pt x="629" y="17"/>
                    <a:pt x="632" y="18"/>
                  </a:cubicBezTo>
                  <a:cubicBezTo>
                    <a:pt x="633" y="11"/>
                    <a:pt x="627" y="13"/>
                    <a:pt x="624" y="15"/>
                  </a:cubicBezTo>
                  <a:cubicBezTo>
                    <a:pt x="620" y="17"/>
                    <a:pt x="617" y="18"/>
                    <a:pt x="618" y="13"/>
                  </a:cubicBezTo>
                  <a:cubicBezTo>
                    <a:pt x="616" y="12"/>
                    <a:pt x="615" y="12"/>
                    <a:pt x="614" y="12"/>
                  </a:cubicBezTo>
                  <a:cubicBezTo>
                    <a:pt x="612" y="12"/>
                    <a:pt x="610" y="13"/>
                    <a:pt x="609" y="14"/>
                  </a:cubicBezTo>
                  <a:cubicBezTo>
                    <a:pt x="606" y="16"/>
                    <a:pt x="604" y="18"/>
                    <a:pt x="602" y="19"/>
                  </a:cubicBezTo>
                  <a:cubicBezTo>
                    <a:pt x="598" y="23"/>
                    <a:pt x="595" y="26"/>
                    <a:pt x="587" y="26"/>
                  </a:cubicBezTo>
                  <a:cubicBezTo>
                    <a:pt x="586" y="31"/>
                    <a:pt x="582" y="30"/>
                    <a:pt x="581" y="35"/>
                  </a:cubicBezTo>
                  <a:cubicBezTo>
                    <a:pt x="583" y="38"/>
                    <a:pt x="589" y="35"/>
                    <a:pt x="595" y="32"/>
                  </a:cubicBezTo>
                  <a:cubicBezTo>
                    <a:pt x="598" y="31"/>
                    <a:pt x="601" y="29"/>
                    <a:pt x="605" y="27"/>
                  </a:cubicBezTo>
                  <a:cubicBezTo>
                    <a:pt x="606" y="27"/>
                    <a:pt x="608" y="26"/>
                    <a:pt x="610" y="26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1" y="25"/>
                    <a:pt x="611" y="25"/>
                    <a:pt x="611" y="25"/>
                  </a:cubicBezTo>
                  <a:cubicBezTo>
                    <a:pt x="612" y="25"/>
                    <a:pt x="612" y="25"/>
                    <a:pt x="612" y="25"/>
                  </a:cubicBezTo>
                  <a:cubicBezTo>
                    <a:pt x="612" y="25"/>
                    <a:pt x="612" y="26"/>
                    <a:pt x="613" y="26"/>
                  </a:cubicBezTo>
                  <a:cubicBezTo>
                    <a:pt x="612" y="26"/>
                    <a:pt x="612" y="26"/>
                    <a:pt x="611" y="26"/>
                  </a:cubicBezTo>
                  <a:cubicBezTo>
                    <a:pt x="611" y="26"/>
                    <a:pt x="610" y="27"/>
                    <a:pt x="610" y="28"/>
                  </a:cubicBezTo>
                  <a:cubicBezTo>
                    <a:pt x="611" y="27"/>
                    <a:pt x="611" y="28"/>
                    <a:pt x="612" y="28"/>
                  </a:cubicBezTo>
                  <a:cubicBezTo>
                    <a:pt x="612" y="29"/>
                    <a:pt x="612" y="29"/>
                    <a:pt x="613" y="29"/>
                  </a:cubicBezTo>
                  <a:cubicBezTo>
                    <a:pt x="614" y="29"/>
                    <a:pt x="614" y="30"/>
                    <a:pt x="615" y="30"/>
                  </a:cubicBezTo>
                  <a:cubicBezTo>
                    <a:pt x="617" y="30"/>
                    <a:pt x="618" y="30"/>
                    <a:pt x="620" y="29"/>
                  </a:cubicBezTo>
                  <a:cubicBezTo>
                    <a:pt x="620" y="28"/>
                    <a:pt x="620" y="28"/>
                    <a:pt x="620" y="28"/>
                  </a:cubicBezTo>
                  <a:cubicBezTo>
                    <a:pt x="624" y="26"/>
                    <a:pt x="625" y="27"/>
                    <a:pt x="625" y="30"/>
                  </a:cubicBezTo>
                  <a:cubicBezTo>
                    <a:pt x="625" y="32"/>
                    <a:pt x="624" y="35"/>
                    <a:pt x="625" y="37"/>
                  </a:cubicBezTo>
                  <a:cubicBezTo>
                    <a:pt x="626" y="37"/>
                    <a:pt x="626" y="37"/>
                    <a:pt x="627" y="38"/>
                  </a:cubicBezTo>
                  <a:cubicBezTo>
                    <a:pt x="628" y="41"/>
                    <a:pt x="630" y="46"/>
                    <a:pt x="631" y="42"/>
                  </a:cubicBezTo>
                  <a:cubicBezTo>
                    <a:pt x="633" y="59"/>
                    <a:pt x="633" y="59"/>
                    <a:pt x="633" y="59"/>
                  </a:cubicBezTo>
                  <a:cubicBezTo>
                    <a:pt x="635" y="52"/>
                    <a:pt x="635" y="52"/>
                    <a:pt x="635" y="52"/>
                  </a:cubicBezTo>
                  <a:cubicBezTo>
                    <a:pt x="638" y="59"/>
                    <a:pt x="637" y="64"/>
                    <a:pt x="641" y="67"/>
                  </a:cubicBezTo>
                  <a:cubicBezTo>
                    <a:pt x="643" y="62"/>
                    <a:pt x="643" y="62"/>
                    <a:pt x="643" y="62"/>
                  </a:cubicBezTo>
                  <a:cubicBezTo>
                    <a:pt x="638" y="42"/>
                    <a:pt x="638" y="42"/>
                    <a:pt x="638" y="42"/>
                  </a:cubicBezTo>
                  <a:cubicBezTo>
                    <a:pt x="642" y="49"/>
                    <a:pt x="641" y="39"/>
                    <a:pt x="645" y="48"/>
                  </a:cubicBezTo>
                  <a:cubicBezTo>
                    <a:pt x="638" y="43"/>
                    <a:pt x="647" y="59"/>
                    <a:pt x="645" y="65"/>
                  </a:cubicBezTo>
                  <a:cubicBezTo>
                    <a:pt x="649" y="70"/>
                    <a:pt x="649" y="70"/>
                    <a:pt x="649" y="70"/>
                  </a:cubicBezTo>
                  <a:cubicBezTo>
                    <a:pt x="647" y="69"/>
                    <a:pt x="647" y="69"/>
                    <a:pt x="647" y="69"/>
                  </a:cubicBezTo>
                  <a:cubicBezTo>
                    <a:pt x="648" y="77"/>
                    <a:pt x="651" y="74"/>
                    <a:pt x="653" y="82"/>
                  </a:cubicBezTo>
                  <a:cubicBezTo>
                    <a:pt x="652" y="71"/>
                    <a:pt x="652" y="62"/>
                    <a:pt x="646" y="55"/>
                  </a:cubicBezTo>
                  <a:cubicBezTo>
                    <a:pt x="650" y="60"/>
                    <a:pt x="658" y="73"/>
                    <a:pt x="659" y="77"/>
                  </a:cubicBezTo>
                  <a:cubicBezTo>
                    <a:pt x="664" y="84"/>
                    <a:pt x="663" y="93"/>
                    <a:pt x="666" y="101"/>
                  </a:cubicBezTo>
                  <a:cubicBezTo>
                    <a:pt x="662" y="94"/>
                    <a:pt x="661" y="98"/>
                    <a:pt x="658" y="100"/>
                  </a:cubicBezTo>
                  <a:cubicBezTo>
                    <a:pt x="656" y="101"/>
                    <a:pt x="654" y="101"/>
                    <a:pt x="650" y="86"/>
                  </a:cubicBezTo>
                  <a:cubicBezTo>
                    <a:pt x="651" y="86"/>
                    <a:pt x="652" y="88"/>
                    <a:pt x="652" y="89"/>
                  </a:cubicBezTo>
                  <a:cubicBezTo>
                    <a:pt x="653" y="85"/>
                    <a:pt x="651" y="81"/>
                    <a:pt x="649" y="77"/>
                  </a:cubicBezTo>
                  <a:cubicBezTo>
                    <a:pt x="647" y="74"/>
                    <a:pt x="644" y="72"/>
                    <a:pt x="642" y="70"/>
                  </a:cubicBezTo>
                  <a:cubicBezTo>
                    <a:pt x="640" y="75"/>
                    <a:pt x="638" y="70"/>
                    <a:pt x="640" y="82"/>
                  </a:cubicBezTo>
                  <a:cubicBezTo>
                    <a:pt x="640" y="79"/>
                    <a:pt x="642" y="79"/>
                    <a:pt x="644" y="82"/>
                  </a:cubicBezTo>
                  <a:cubicBezTo>
                    <a:pt x="646" y="84"/>
                    <a:pt x="649" y="89"/>
                    <a:pt x="650" y="95"/>
                  </a:cubicBezTo>
                  <a:cubicBezTo>
                    <a:pt x="648" y="97"/>
                    <a:pt x="646" y="98"/>
                    <a:pt x="644" y="100"/>
                  </a:cubicBezTo>
                  <a:cubicBezTo>
                    <a:pt x="649" y="114"/>
                    <a:pt x="649" y="114"/>
                    <a:pt x="649" y="114"/>
                  </a:cubicBezTo>
                  <a:cubicBezTo>
                    <a:pt x="648" y="113"/>
                    <a:pt x="648" y="113"/>
                    <a:pt x="648" y="113"/>
                  </a:cubicBezTo>
                  <a:cubicBezTo>
                    <a:pt x="647" y="117"/>
                    <a:pt x="649" y="120"/>
                    <a:pt x="651" y="124"/>
                  </a:cubicBezTo>
                  <a:cubicBezTo>
                    <a:pt x="653" y="127"/>
                    <a:pt x="655" y="131"/>
                    <a:pt x="656" y="136"/>
                  </a:cubicBezTo>
                  <a:cubicBezTo>
                    <a:pt x="657" y="137"/>
                    <a:pt x="659" y="140"/>
                    <a:pt x="660" y="142"/>
                  </a:cubicBezTo>
                  <a:cubicBezTo>
                    <a:pt x="661" y="144"/>
                    <a:pt x="661" y="144"/>
                    <a:pt x="661" y="144"/>
                  </a:cubicBezTo>
                  <a:cubicBezTo>
                    <a:pt x="662" y="145"/>
                    <a:pt x="662" y="145"/>
                    <a:pt x="662" y="145"/>
                  </a:cubicBezTo>
                  <a:cubicBezTo>
                    <a:pt x="663" y="146"/>
                    <a:pt x="663" y="146"/>
                    <a:pt x="663" y="146"/>
                  </a:cubicBezTo>
                  <a:cubicBezTo>
                    <a:pt x="663" y="147"/>
                    <a:pt x="664" y="148"/>
                    <a:pt x="664" y="148"/>
                  </a:cubicBezTo>
                  <a:cubicBezTo>
                    <a:pt x="667" y="151"/>
                    <a:pt x="669" y="152"/>
                    <a:pt x="670" y="148"/>
                  </a:cubicBezTo>
                  <a:cubicBezTo>
                    <a:pt x="669" y="154"/>
                    <a:pt x="676" y="155"/>
                    <a:pt x="680" y="158"/>
                  </a:cubicBezTo>
                  <a:cubicBezTo>
                    <a:pt x="679" y="156"/>
                    <a:pt x="679" y="154"/>
                    <a:pt x="678" y="151"/>
                  </a:cubicBezTo>
                  <a:cubicBezTo>
                    <a:pt x="682" y="153"/>
                    <a:pt x="683" y="154"/>
                    <a:pt x="685" y="154"/>
                  </a:cubicBezTo>
                  <a:cubicBezTo>
                    <a:pt x="686" y="155"/>
                    <a:pt x="687" y="155"/>
                    <a:pt x="692" y="155"/>
                  </a:cubicBezTo>
                  <a:cubicBezTo>
                    <a:pt x="691" y="156"/>
                    <a:pt x="691" y="158"/>
                    <a:pt x="688" y="158"/>
                  </a:cubicBezTo>
                  <a:cubicBezTo>
                    <a:pt x="691" y="162"/>
                    <a:pt x="694" y="167"/>
                    <a:pt x="698" y="170"/>
                  </a:cubicBezTo>
                  <a:cubicBezTo>
                    <a:pt x="702" y="173"/>
                    <a:pt x="706" y="176"/>
                    <a:pt x="710" y="175"/>
                  </a:cubicBezTo>
                  <a:cubicBezTo>
                    <a:pt x="715" y="179"/>
                    <a:pt x="712" y="186"/>
                    <a:pt x="722" y="188"/>
                  </a:cubicBezTo>
                  <a:cubicBezTo>
                    <a:pt x="724" y="189"/>
                    <a:pt x="723" y="182"/>
                    <a:pt x="728" y="187"/>
                  </a:cubicBezTo>
                  <a:cubicBezTo>
                    <a:pt x="728" y="188"/>
                    <a:pt x="720" y="188"/>
                    <a:pt x="727" y="191"/>
                  </a:cubicBezTo>
                  <a:cubicBezTo>
                    <a:pt x="735" y="189"/>
                    <a:pt x="738" y="200"/>
                    <a:pt x="746" y="198"/>
                  </a:cubicBezTo>
                  <a:cubicBezTo>
                    <a:pt x="749" y="202"/>
                    <a:pt x="756" y="203"/>
                    <a:pt x="753" y="207"/>
                  </a:cubicBezTo>
                  <a:cubicBezTo>
                    <a:pt x="748" y="204"/>
                    <a:pt x="739" y="201"/>
                    <a:pt x="737" y="202"/>
                  </a:cubicBezTo>
                  <a:cubicBezTo>
                    <a:pt x="739" y="200"/>
                    <a:pt x="734" y="198"/>
                    <a:pt x="739" y="198"/>
                  </a:cubicBezTo>
                  <a:cubicBezTo>
                    <a:pt x="736" y="195"/>
                    <a:pt x="734" y="195"/>
                    <a:pt x="732" y="195"/>
                  </a:cubicBezTo>
                  <a:cubicBezTo>
                    <a:pt x="731" y="195"/>
                    <a:pt x="729" y="195"/>
                    <a:pt x="726" y="192"/>
                  </a:cubicBezTo>
                  <a:cubicBezTo>
                    <a:pt x="724" y="194"/>
                    <a:pt x="728" y="198"/>
                    <a:pt x="730" y="198"/>
                  </a:cubicBezTo>
                  <a:cubicBezTo>
                    <a:pt x="729" y="200"/>
                    <a:pt x="725" y="199"/>
                    <a:pt x="721" y="198"/>
                  </a:cubicBezTo>
                  <a:cubicBezTo>
                    <a:pt x="718" y="198"/>
                    <a:pt x="716" y="197"/>
                    <a:pt x="718" y="202"/>
                  </a:cubicBezTo>
                  <a:cubicBezTo>
                    <a:pt x="721" y="204"/>
                    <a:pt x="726" y="203"/>
                    <a:pt x="729" y="203"/>
                  </a:cubicBezTo>
                  <a:cubicBezTo>
                    <a:pt x="733" y="202"/>
                    <a:pt x="736" y="202"/>
                    <a:pt x="738" y="206"/>
                  </a:cubicBezTo>
                  <a:cubicBezTo>
                    <a:pt x="734" y="208"/>
                    <a:pt x="730" y="203"/>
                    <a:pt x="724" y="207"/>
                  </a:cubicBezTo>
                  <a:cubicBezTo>
                    <a:pt x="729" y="211"/>
                    <a:pt x="729" y="211"/>
                    <a:pt x="729" y="211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35" y="210"/>
                    <a:pt x="735" y="210"/>
                    <a:pt x="735" y="210"/>
                  </a:cubicBezTo>
                  <a:cubicBezTo>
                    <a:pt x="744" y="220"/>
                    <a:pt x="747" y="209"/>
                    <a:pt x="758" y="210"/>
                  </a:cubicBezTo>
                  <a:cubicBezTo>
                    <a:pt x="753" y="205"/>
                    <a:pt x="762" y="202"/>
                    <a:pt x="759" y="198"/>
                  </a:cubicBezTo>
                  <a:cubicBezTo>
                    <a:pt x="765" y="199"/>
                    <a:pt x="769" y="202"/>
                    <a:pt x="768" y="207"/>
                  </a:cubicBezTo>
                  <a:cubicBezTo>
                    <a:pt x="754" y="207"/>
                    <a:pt x="765" y="212"/>
                    <a:pt x="752" y="214"/>
                  </a:cubicBezTo>
                  <a:cubicBezTo>
                    <a:pt x="754" y="216"/>
                    <a:pt x="747" y="220"/>
                    <a:pt x="754" y="223"/>
                  </a:cubicBezTo>
                  <a:cubicBezTo>
                    <a:pt x="763" y="222"/>
                    <a:pt x="753" y="218"/>
                    <a:pt x="761" y="219"/>
                  </a:cubicBezTo>
                  <a:cubicBezTo>
                    <a:pt x="761" y="220"/>
                    <a:pt x="762" y="220"/>
                    <a:pt x="761" y="221"/>
                  </a:cubicBezTo>
                  <a:cubicBezTo>
                    <a:pt x="766" y="219"/>
                    <a:pt x="765" y="223"/>
                    <a:pt x="771" y="221"/>
                  </a:cubicBezTo>
                  <a:cubicBezTo>
                    <a:pt x="769" y="222"/>
                    <a:pt x="769" y="222"/>
                    <a:pt x="769" y="222"/>
                  </a:cubicBezTo>
                  <a:cubicBezTo>
                    <a:pt x="774" y="227"/>
                    <a:pt x="776" y="220"/>
                    <a:pt x="780" y="225"/>
                  </a:cubicBezTo>
                  <a:cubicBezTo>
                    <a:pt x="779" y="220"/>
                    <a:pt x="784" y="222"/>
                    <a:pt x="788" y="221"/>
                  </a:cubicBezTo>
                  <a:cubicBezTo>
                    <a:pt x="783" y="218"/>
                    <a:pt x="782" y="212"/>
                    <a:pt x="773" y="210"/>
                  </a:cubicBezTo>
                  <a:cubicBezTo>
                    <a:pt x="771" y="212"/>
                    <a:pt x="771" y="214"/>
                    <a:pt x="767" y="215"/>
                  </a:cubicBezTo>
                  <a:cubicBezTo>
                    <a:pt x="773" y="216"/>
                    <a:pt x="773" y="216"/>
                    <a:pt x="773" y="216"/>
                  </a:cubicBezTo>
                  <a:cubicBezTo>
                    <a:pt x="771" y="216"/>
                    <a:pt x="770" y="217"/>
                    <a:pt x="769" y="217"/>
                  </a:cubicBezTo>
                  <a:cubicBezTo>
                    <a:pt x="764" y="214"/>
                    <a:pt x="764" y="214"/>
                    <a:pt x="764" y="214"/>
                  </a:cubicBezTo>
                  <a:cubicBezTo>
                    <a:pt x="771" y="214"/>
                    <a:pt x="769" y="209"/>
                    <a:pt x="773" y="207"/>
                  </a:cubicBezTo>
                  <a:cubicBezTo>
                    <a:pt x="779" y="210"/>
                    <a:pt x="779" y="208"/>
                    <a:pt x="783" y="210"/>
                  </a:cubicBezTo>
                  <a:cubicBezTo>
                    <a:pt x="781" y="214"/>
                    <a:pt x="794" y="221"/>
                    <a:pt x="801" y="225"/>
                  </a:cubicBezTo>
                  <a:cubicBezTo>
                    <a:pt x="800" y="224"/>
                    <a:pt x="798" y="224"/>
                    <a:pt x="798" y="224"/>
                  </a:cubicBezTo>
                  <a:cubicBezTo>
                    <a:pt x="791" y="226"/>
                    <a:pt x="801" y="229"/>
                    <a:pt x="801" y="230"/>
                  </a:cubicBezTo>
                  <a:cubicBezTo>
                    <a:pt x="806" y="228"/>
                    <a:pt x="806" y="228"/>
                    <a:pt x="806" y="228"/>
                  </a:cubicBezTo>
                  <a:cubicBezTo>
                    <a:pt x="805" y="229"/>
                    <a:pt x="803" y="229"/>
                    <a:pt x="805" y="230"/>
                  </a:cubicBezTo>
                  <a:cubicBezTo>
                    <a:pt x="811" y="230"/>
                    <a:pt x="812" y="226"/>
                    <a:pt x="818" y="226"/>
                  </a:cubicBezTo>
                  <a:cubicBezTo>
                    <a:pt x="818" y="228"/>
                    <a:pt x="812" y="232"/>
                    <a:pt x="816" y="233"/>
                  </a:cubicBezTo>
                  <a:cubicBezTo>
                    <a:pt x="817" y="236"/>
                    <a:pt x="820" y="243"/>
                    <a:pt x="828" y="241"/>
                  </a:cubicBezTo>
                  <a:cubicBezTo>
                    <a:pt x="829" y="240"/>
                    <a:pt x="831" y="240"/>
                    <a:pt x="834" y="240"/>
                  </a:cubicBezTo>
                  <a:cubicBezTo>
                    <a:pt x="833" y="240"/>
                    <a:pt x="833" y="240"/>
                    <a:pt x="833" y="240"/>
                  </a:cubicBezTo>
                  <a:cubicBezTo>
                    <a:pt x="838" y="243"/>
                    <a:pt x="838" y="243"/>
                    <a:pt x="838" y="243"/>
                  </a:cubicBezTo>
                  <a:cubicBezTo>
                    <a:pt x="833" y="247"/>
                    <a:pt x="829" y="240"/>
                    <a:pt x="824" y="244"/>
                  </a:cubicBezTo>
                  <a:cubicBezTo>
                    <a:pt x="823" y="248"/>
                    <a:pt x="823" y="248"/>
                    <a:pt x="823" y="248"/>
                  </a:cubicBezTo>
                  <a:cubicBezTo>
                    <a:pt x="819" y="248"/>
                    <a:pt x="814" y="249"/>
                    <a:pt x="811" y="251"/>
                  </a:cubicBezTo>
                  <a:cubicBezTo>
                    <a:pt x="817" y="253"/>
                    <a:pt x="818" y="252"/>
                    <a:pt x="825" y="251"/>
                  </a:cubicBezTo>
                  <a:cubicBezTo>
                    <a:pt x="825" y="254"/>
                    <a:pt x="820" y="256"/>
                    <a:pt x="820" y="256"/>
                  </a:cubicBezTo>
                  <a:cubicBezTo>
                    <a:pt x="821" y="254"/>
                    <a:pt x="821" y="254"/>
                    <a:pt x="821" y="254"/>
                  </a:cubicBezTo>
                  <a:cubicBezTo>
                    <a:pt x="814" y="249"/>
                    <a:pt x="809" y="256"/>
                    <a:pt x="800" y="254"/>
                  </a:cubicBezTo>
                  <a:cubicBezTo>
                    <a:pt x="799" y="254"/>
                    <a:pt x="800" y="253"/>
                    <a:pt x="800" y="253"/>
                  </a:cubicBezTo>
                  <a:cubicBezTo>
                    <a:pt x="792" y="255"/>
                    <a:pt x="785" y="248"/>
                    <a:pt x="777" y="252"/>
                  </a:cubicBezTo>
                  <a:cubicBezTo>
                    <a:pt x="780" y="250"/>
                    <a:pt x="780" y="250"/>
                    <a:pt x="780" y="250"/>
                  </a:cubicBezTo>
                  <a:cubicBezTo>
                    <a:pt x="775" y="251"/>
                    <a:pt x="764" y="253"/>
                    <a:pt x="753" y="254"/>
                  </a:cubicBezTo>
                  <a:cubicBezTo>
                    <a:pt x="752" y="255"/>
                    <a:pt x="752" y="255"/>
                    <a:pt x="752" y="255"/>
                  </a:cubicBezTo>
                  <a:cubicBezTo>
                    <a:pt x="753" y="257"/>
                    <a:pt x="750" y="255"/>
                    <a:pt x="748" y="254"/>
                  </a:cubicBezTo>
                  <a:cubicBezTo>
                    <a:pt x="748" y="254"/>
                    <a:pt x="748" y="254"/>
                    <a:pt x="748" y="254"/>
                  </a:cubicBezTo>
                  <a:cubicBezTo>
                    <a:pt x="742" y="254"/>
                    <a:pt x="737" y="254"/>
                    <a:pt x="733" y="254"/>
                  </a:cubicBezTo>
                  <a:cubicBezTo>
                    <a:pt x="733" y="256"/>
                    <a:pt x="735" y="257"/>
                    <a:pt x="736" y="258"/>
                  </a:cubicBezTo>
                  <a:cubicBezTo>
                    <a:pt x="739" y="257"/>
                    <a:pt x="747" y="261"/>
                    <a:pt x="747" y="257"/>
                  </a:cubicBezTo>
                  <a:cubicBezTo>
                    <a:pt x="751" y="261"/>
                    <a:pt x="759" y="259"/>
                    <a:pt x="761" y="261"/>
                  </a:cubicBezTo>
                  <a:cubicBezTo>
                    <a:pt x="756" y="257"/>
                    <a:pt x="766" y="258"/>
                    <a:pt x="768" y="256"/>
                  </a:cubicBezTo>
                  <a:cubicBezTo>
                    <a:pt x="769" y="259"/>
                    <a:pt x="776" y="258"/>
                    <a:pt x="775" y="262"/>
                  </a:cubicBezTo>
                  <a:cubicBezTo>
                    <a:pt x="776" y="263"/>
                    <a:pt x="773" y="258"/>
                    <a:pt x="770" y="260"/>
                  </a:cubicBezTo>
                  <a:cubicBezTo>
                    <a:pt x="763" y="262"/>
                    <a:pt x="780" y="266"/>
                    <a:pt x="772" y="267"/>
                  </a:cubicBezTo>
                  <a:cubicBezTo>
                    <a:pt x="782" y="267"/>
                    <a:pt x="794" y="270"/>
                    <a:pt x="804" y="268"/>
                  </a:cubicBezTo>
                  <a:cubicBezTo>
                    <a:pt x="799" y="266"/>
                    <a:pt x="799" y="266"/>
                    <a:pt x="799" y="266"/>
                  </a:cubicBezTo>
                  <a:cubicBezTo>
                    <a:pt x="804" y="267"/>
                    <a:pt x="814" y="268"/>
                    <a:pt x="814" y="270"/>
                  </a:cubicBezTo>
                  <a:cubicBezTo>
                    <a:pt x="811" y="270"/>
                    <a:pt x="807" y="269"/>
                    <a:pt x="803" y="269"/>
                  </a:cubicBezTo>
                  <a:cubicBezTo>
                    <a:pt x="802" y="273"/>
                    <a:pt x="813" y="271"/>
                    <a:pt x="813" y="273"/>
                  </a:cubicBezTo>
                  <a:cubicBezTo>
                    <a:pt x="818" y="272"/>
                    <a:pt x="822" y="270"/>
                    <a:pt x="826" y="268"/>
                  </a:cubicBezTo>
                  <a:cubicBezTo>
                    <a:pt x="821" y="267"/>
                    <a:pt x="821" y="267"/>
                    <a:pt x="821" y="267"/>
                  </a:cubicBezTo>
                  <a:cubicBezTo>
                    <a:pt x="824" y="265"/>
                    <a:pt x="835" y="269"/>
                    <a:pt x="843" y="270"/>
                  </a:cubicBezTo>
                  <a:cubicBezTo>
                    <a:pt x="838" y="276"/>
                    <a:pt x="831" y="269"/>
                    <a:pt x="822" y="271"/>
                  </a:cubicBezTo>
                  <a:cubicBezTo>
                    <a:pt x="816" y="272"/>
                    <a:pt x="825" y="277"/>
                    <a:pt x="819" y="277"/>
                  </a:cubicBezTo>
                  <a:cubicBezTo>
                    <a:pt x="821" y="279"/>
                    <a:pt x="825" y="279"/>
                    <a:pt x="827" y="278"/>
                  </a:cubicBezTo>
                  <a:cubicBezTo>
                    <a:pt x="829" y="279"/>
                    <a:pt x="829" y="279"/>
                    <a:pt x="829" y="279"/>
                  </a:cubicBezTo>
                  <a:cubicBezTo>
                    <a:pt x="823" y="284"/>
                    <a:pt x="811" y="281"/>
                    <a:pt x="802" y="285"/>
                  </a:cubicBezTo>
                  <a:cubicBezTo>
                    <a:pt x="803" y="284"/>
                    <a:pt x="804" y="284"/>
                    <a:pt x="804" y="283"/>
                  </a:cubicBezTo>
                  <a:cubicBezTo>
                    <a:pt x="798" y="280"/>
                    <a:pt x="792" y="279"/>
                    <a:pt x="785" y="279"/>
                  </a:cubicBezTo>
                  <a:cubicBezTo>
                    <a:pt x="788" y="282"/>
                    <a:pt x="790" y="281"/>
                    <a:pt x="792" y="280"/>
                  </a:cubicBezTo>
                  <a:cubicBezTo>
                    <a:pt x="792" y="282"/>
                    <a:pt x="786" y="281"/>
                    <a:pt x="783" y="282"/>
                  </a:cubicBezTo>
                  <a:cubicBezTo>
                    <a:pt x="789" y="285"/>
                    <a:pt x="784" y="286"/>
                    <a:pt x="787" y="287"/>
                  </a:cubicBezTo>
                  <a:cubicBezTo>
                    <a:pt x="783" y="288"/>
                    <a:pt x="780" y="287"/>
                    <a:pt x="776" y="285"/>
                  </a:cubicBezTo>
                  <a:cubicBezTo>
                    <a:pt x="774" y="283"/>
                    <a:pt x="778" y="283"/>
                    <a:pt x="779" y="280"/>
                  </a:cubicBezTo>
                  <a:cubicBezTo>
                    <a:pt x="774" y="281"/>
                    <a:pt x="773" y="274"/>
                    <a:pt x="765" y="276"/>
                  </a:cubicBezTo>
                  <a:cubicBezTo>
                    <a:pt x="774" y="279"/>
                    <a:pt x="762" y="281"/>
                    <a:pt x="758" y="281"/>
                  </a:cubicBezTo>
                  <a:cubicBezTo>
                    <a:pt x="759" y="282"/>
                    <a:pt x="759" y="282"/>
                    <a:pt x="759" y="282"/>
                  </a:cubicBezTo>
                  <a:cubicBezTo>
                    <a:pt x="756" y="284"/>
                    <a:pt x="753" y="284"/>
                    <a:pt x="752" y="280"/>
                  </a:cubicBezTo>
                  <a:cubicBezTo>
                    <a:pt x="756" y="280"/>
                    <a:pt x="759" y="282"/>
                    <a:pt x="759" y="279"/>
                  </a:cubicBezTo>
                  <a:cubicBezTo>
                    <a:pt x="757" y="278"/>
                    <a:pt x="754" y="278"/>
                    <a:pt x="751" y="278"/>
                  </a:cubicBezTo>
                  <a:cubicBezTo>
                    <a:pt x="754" y="276"/>
                    <a:pt x="754" y="276"/>
                    <a:pt x="754" y="276"/>
                  </a:cubicBezTo>
                  <a:cubicBezTo>
                    <a:pt x="750" y="275"/>
                    <a:pt x="746" y="274"/>
                    <a:pt x="742" y="273"/>
                  </a:cubicBezTo>
                  <a:cubicBezTo>
                    <a:pt x="739" y="275"/>
                    <a:pt x="735" y="278"/>
                    <a:pt x="732" y="281"/>
                  </a:cubicBezTo>
                  <a:cubicBezTo>
                    <a:pt x="729" y="278"/>
                    <a:pt x="725" y="278"/>
                    <a:pt x="721" y="278"/>
                  </a:cubicBezTo>
                  <a:cubicBezTo>
                    <a:pt x="723" y="277"/>
                    <a:pt x="723" y="277"/>
                    <a:pt x="723" y="277"/>
                  </a:cubicBezTo>
                  <a:cubicBezTo>
                    <a:pt x="719" y="273"/>
                    <a:pt x="706" y="270"/>
                    <a:pt x="704" y="271"/>
                  </a:cubicBezTo>
                  <a:cubicBezTo>
                    <a:pt x="702" y="270"/>
                    <a:pt x="711" y="269"/>
                    <a:pt x="716" y="268"/>
                  </a:cubicBezTo>
                  <a:cubicBezTo>
                    <a:pt x="721" y="266"/>
                    <a:pt x="723" y="264"/>
                    <a:pt x="709" y="260"/>
                  </a:cubicBezTo>
                  <a:cubicBezTo>
                    <a:pt x="699" y="255"/>
                    <a:pt x="700" y="264"/>
                    <a:pt x="693" y="263"/>
                  </a:cubicBezTo>
                  <a:cubicBezTo>
                    <a:pt x="693" y="263"/>
                    <a:pt x="694" y="263"/>
                    <a:pt x="694" y="262"/>
                  </a:cubicBezTo>
                  <a:cubicBezTo>
                    <a:pt x="689" y="259"/>
                    <a:pt x="687" y="262"/>
                    <a:pt x="683" y="261"/>
                  </a:cubicBezTo>
                  <a:cubicBezTo>
                    <a:pt x="685" y="263"/>
                    <a:pt x="689" y="265"/>
                    <a:pt x="691" y="265"/>
                  </a:cubicBezTo>
                  <a:cubicBezTo>
                    <a:pt x="688" y="267"/>
                    <a:pt x="682" y="260"/>
                    <a:pt x="677" y="260"/>
                  </a:cubicBezTo>
                  <a:cubicBezTo>
                    <a:pt x="684" y="258"/>
                    <a:pt x="669" y="253"/>
                    <a:pt x="674" y="253"/>
                  </a:cubicBezTo>
                  <a:cubicBezTo>
                    <a:pt x="667" y="245"/>
                    <a:pt x="656" y="241"/>
                    <a:pt x="649" y="240"/>
                  </a:cubicBezTo>
                  <a:cubicBezTo>
                    <a:pt x="648" y="235"/>
                    <a:pt x="645" y="234"/>
                    <a:pt x="642" y="231"/>
                  </a:cubicBezTo>
                  <a:cubicBezTo>
                    <a:pt x="639" y="229"/>
                    <a:pt x="635" y="227"/>
                    <a:pt x="632" y="222"/>
                  </a:cubicBezTo>
                  <a:cubicBezTo>
                    <a:pt x="633" y="223"/>
                    <a:pt x="636" y="225"/>
                    <a:pt x="637" y="227"/>
                  </a:cubicBezTo>
                  <a:cubicBezTo>
                    <a:pt x="645" y="229"/>
                    <a:pt x="630" y="217"/>
                    <a:pt x="640" y="222"/>
                  </a:cubicBezTo>
                  <a:cubicBezTo>
                    <a:pt x="638" y="221"/>
                    <a:pt x="638" y="223"/>
                    <a:pt x="640" y="224"/>
                  </a:cubicBezTo>
                  <a:cubicBezTo>
                    <a:pt x="644" y="227"/>
                    <a:pt x="647" y="228"/>
                    <a:pt x="648" y="226"/>
                  </a:cubicBezTo>
                  <a:cubicBezTo>
                    <a:pt x="646" y="223"/>
                    <a:pt x="645" y="220"/>
                    <a:pt x="644" y="217"/>
                  </a:cubicBezTo>
                  <a:cubicBezTo>
                    <a:pt x="647" y="219"/>
                    <a:pt x="647" y="219"/>
                    <a:pt x="647" y="219"/>
                  </a:cubicBezTo>
                  <a:cubicBezTo>
                    <a:pt x="644" y="214"/>
                    <a:pt x="643" y="210"/>
                    <a:pt x="641" y="205"/>
                  </a:cubicBezTo>
                  <a:cubicBezTo>
                    <a:pt x="640" y="205"/>
                    <a:pt x="640" y="207"/>
                    <a:pt x="640" y="208"/>
                  </a:cubicBezTo>
                  <a:cubicBezTo>
                    <a:pt x="636" y="201"/>
                    <a:pt x="630" y="195"/>
                    <a:pt x="626" y="188"/>
                  </a:cubicBezTo>
                  <a:cubicBezTo>
                    <a:pt x="623" y="185"/>
                    <a:pt x="621" y="182"/>
                    <a:pt x="619" y="179"/>
                  </a:cubicBezTo>
                  <a:cubicBezTo>
                    <a:pt x="618" y="177"/>
                    <a:pt x="617" y="175"/>
                    <a:pt x="616" y="174"/>
                  </a:cubicBezTo>
                  <a:cubicBezTo>
                    <a:pt x="615" y="171"/>
                    <a:pt x="615" y="171"/>
                    <a:pt x="615" y="171"/>
                  </a:cubicBezTo>
                  <a:cubicBezTo>
                    <a:pt x="614" y="171"/>
                    <a:pt x="614" y="171"/>
                    <a:pt x="614" y="171"/>
                  </a:cubicBezTo>
                  <a:cubicBezTo>
                    <a:pt x="614" y="170"/>
                    <a:pt x="614" y="170"/>
                    <a:pt x="614" y="170"/>
                  </a:cubicBezTo>
                  <a:cubicBezTo>
                    <a:pt x="609" y="172"/>
                    <a:pt x="606" y="170"/>
                    <a:pt x="604" y="167"/>
                  </a:cubicBezTo>
                  <a:cubicBezTo>
                    <a:pt x="602" y="163"/>
                    <a:pt x="600" y="159"/>
                    <a:pt x="597" y="161"/>
                  </a:cubicBezTo>
                  <a:cubicBezTo>
                    <a:pt x="600" y="158"/>
                    <a:pt x="604" y="154"/>
                    <a:pt x="605" y="151"/>
                  </a:cubicBezTo>
                  <a:cubicBezTo>
                    <a:pt x="606" y="151"/>
                    <a:pt x="610" y="150"/>
                    <a:pt x="610" y="153"/>
                  </a:cubicBezTo>
                  <a:cubicBezTo>
                    <a:pt x="609" y="156"/>
                    <a:pt x="609" y="160"/>
                    <a:pt x="607" y="160"/>
                  </a:cubicBezTo>
                  <a:cubicBezTo>
                    <a:pt x="609" y="163"/>
                    <a:pt x="610" y="162"/>
                    <a:pt x="610" y="160"/>
                  </a:cubicBezTo>
                  <a:cubicBezTo>
                    <a:pt x="611" y="158"/>
                    <a:pt x="612" y="154"/>
                    <a:pt x="614" y="154"/>
                  </a:cubicBezTo>
                  <a:cubicBezTo>
                    <a:pt x="611" y="150"/>
                    <a:pt x="609" y="148"/>
                    <a:pt x="606" y="147"/>
                  </a:cubicBezTo>
                  <a:cubicBezTo>
                    <a:pt x="604" y="146"/>
                    <a:pt x="601" y="146"/>
                    <a:pt x="600" y="145"/>
                  </a:cubicBezTo>
                  <a:cubicBezTo>
                    <a:pt x="600" y="143"/>
                    <a:pt x="600" y="143"/>
                    <a:pt x="600" y="143"/>
                  </a:cubicBezTo>
                  <a:cubicBezTo>
                    <a:pt x="600" y="143"/>
                    <a:pt x="599" y="143"/>
                    <a:pt x="598" y="143"/>
                  </a:cubicBezTo>
                  <a:cubicBezTo>
                    <a:pt x="598" y="147"/>
                    <a:pt x="595" y="154"/>
                    <a:pt x="595" y="148"/>
                  </a:cubicBezTo>
                  <a:cubicBezTo>
                    <a:pt x="595" y="148"/>
                    <a:pt x="595" y="148"/>
                    <a:pt x="595" y="148"/>
                  </a:cubicBezTo>
                  <a:cubicBezTo>
                    <a:pt x="596" y="145"/>
                    <a:pt x="595" y="144"/>
                    <a:pt x="594" y="143"/>
                  </a:cubicBezTo>
                  <a:cubicBezTo>
                    <a:pt x="593" y="142"/>
                    <a:pt x="592" y="141"/>
                    <a:pt x="592" y="140"/>
                  </a:cubicBezTo>
                  <a:cubicBezTo>
                    <a:pt x="591" y="141"/>
                    <a:pt x="591" y="142"/>
                    <a:pt x="590" y="144"/>
                  </a:cubicBezTo>
                  <a:cubicBezTo>
                    <a:pt x="589" y="140"/>
                    <a:pt x="592" y="128"/>
                    <a:pt x="593" y="120"/>
                  </a:cubicBezTo>
                  <a:cubicBezTo>
                    <a:pt x="593" y="120"/>
                    <a:pt x="593" y="120"/>
                    <a:pt x="593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2" y="120"/>
                    <a:pt x="592" y="120"/>
                  </a:cubicBezTo>
                  <a:cubicBezTo>
                    <a:pt x="592" y="120"/>
                    <a:pt x="591" y="120"/>
                    <a:pt x="591" y="120"/>
                  </a:cubicBezTo>
                  <a:cubicBezTo>
                    <a:pt x="590" y="121"/>
                    <a:pt x="589" y="121"/>
                    <a:pt x="589" y="122"/>
                  </a:cubicBezTo>
                  <a:cubicBezTo>
                    <a:pt x="588" y="123"/>
                    <a:pt x="586" y="125"/>
                    <a:pt x="585" y="127"/>
                  </a:cubicBezTo>
                  <a:cubicBezTo>
                    <a:pt x="583" y="131"/>
                    <a:pt x="582" y="136"/>
                    <a:pt x="580" y="139"/>
                  </a:cubicBezTo>
                  <a:cubicBezTo>
                    <a:pt x="579" y="137"/>
                    <a:pt x="578" y="137"/>
                    <a:pt x="576" y="137"/>
                  </a:cubicBezTo>
                  <a:cubicBezTo>
                    <a:pt x="575" y="136"/>
                    <a:pt x="574" y="135"/>
                    <a:pt x="575" y="131"/>
                  </a:cubicBezTo>
                  <a:cubicBezTo>
                    <a:pt x="573" y="135"/>
                    <a:pt x="573" y="142"/>
                    <a:pt x="573" y="148"/>
                  </a:cubicBezTo>
                  <a:cubicBezTo>
                    <a:pt x="573" y="153"/>
                    <a:pt x="573" y="156"/>
                    <a:pt x="569" y="153"/>
                  </a:cubicBezTo>
                  <a:cubicBezTo>
                    <a:pt x="569" y="151"/>
                    <a:pt x="569" y="150"/>
                    <a:pt x="569" y="148"/>
                  </a:cubicBezTo>
                  <a:cubicBezTo>
                    <a:pt x="567" y="151"/>
                    <a:pt x="565" y="156"/>
                    <a:pt x="564" y="160"/>
                  </a:cubicBezTo>
                  <a:cubicBezTo>
                    <a:pt x="562" y="164"/>
                    <a:pt x="561" y="167"/>
                    <a:pt x="560" y="167"/>
                  </a:cubicBezTo>
                  <a:cubicBezTo>
                    <a:pt x="557" y="162"/>
                    <a:pt x="554" y="161"/>
                    <a:pt x="550" y="162"/>
                  </a:cubicBezTo>
                  <a:cubicBezTo>
                    <a:pt x="547" y="163"/>
                    <a:pt x="543" y="166"/>
                    <a:pt x="538" y="164"/>
                  </a:cubicBezTo>
                  <a:cubicBezTo>
                    <a:pt x="540" y="165"/>
                    <a:pt x="539" y="168"/>
                    <a:pt x="540" y="169"/>
                  </a:cubicBezTo>
                  <a:cubicBezTo>
                    <a:pt x="538" y="170"/>
                    <a:pt x="536" y="171"/>
                    <a:pt x="537" y="174"/>
                  </a:cubicBezTo>
                  <a:cubicBezTo>
                    <a:pt x="539" y="172"/>
                    <a:pt x="541" y="174"/>
                    <a:pt x="542" y="175"/>
                  </a:cubicBezTo>
                  <a:cubicBezTo>
                    <a:pt x="543" y="176"/>
                    <a:pt x="544" y="176"/>
                    <a:pt x="544" y="176"/>
                  </a:cubicBezTo>
                  <a:cubicBezTo>
                    <a:pt x="545" y="175"/>
                    <a:pt x="545" y="175"/>
                    <a:pt x="545" y="174"/>
                  </a:cubicBezTo>
                  <a:cubicBezTo>
                    <a:pt x="545" y="173"/>
                    <a:pt x="545" y="173"/>
                    <a:pt x="545" y="172"/>
                  </a:cubicBezTo>
                  <a:cubicBezTo>
                    <a:pt x="548" y="174"/>
                    <a:pt x="549" y="179"/>
                    <a:pt x="549" y="184"/>
                  </a:cubicBezTo>
                  <a:cubicBezTo>
                    <a:pt x="549" y="189"/>
                    <a:pt x="547" y="194"/>
                    <a:pt x="544" y="199"/>
                  </a:cubicBezTo>
                  <a:cubicBezTo>
                    <a:pt x="541" y="197"/>
                    <a:pt x="541" y="197"/>
                    <a:pt x="541" y="197"/>
                  </a:cubicBezTo>
                  <a:cubicBezTo>
                    <a:pt x="546" y="189"/>
                    <a:pt x="546" y="189"/>
                    <a:pt x="546" y="189"/>
                  </a:cubicBezTo>
                  <a:cubicBezTo>
                    <a:pt x="543" y="188"/>
                    <a:pt x="546" y="184"/>
                    <a:pt x="546" y="181"/>
                  </a:cubicBezTo>
                  <a:cubicBezTo>
                    <a:pt x="535" y="196"/>
                    <a:pt x="538" y="174"/>
                    <a:pt x="530" y="191"/>
                  </a:cubicBezTo>
                  <a:cubicBezTo>
                    <a:pt x="531" y="194"/>
                    <a:pt x="531" y="193"/>
                    <a:pt x="529" y="198"/>
                  </a:cubicBezTo>
                  <a:cubicBezTo>
                    <a:pt x="530" y="196"/>
                    <a:pt x="528" y="194"/>
                    <a:pt x="526" y="197"/>
                  </a:cubicBezTo>
                  <a:cubicBezTo>
                    <a:pt x="527" y="202"/>
                    <a:pt x="527" y="202"/>
                    <a:pt x="527" y="202"/>
                  </a:cubicBezTo>
                  <a:cubicBezTo>
                    <a:pt x="518" y="205"/>
                    <a:pt x="529" y="190"/>
                    <a:pt x="521" y="193"/>
                  </a:cubicBezTo>
                  <a:cubicBezTo>
                    <a:pt x="522" y="184"/>
                    <a:pt x="526" y="172"/>
                    <a:pt x="521" y="172"/>
                  </a:cubicBezTo>
                  <a:cubicBezTo>
                    <a:pt x="513" y="182"/>
                    <a:pt x="524" y="186"/>
                    <a:pt x="516" y="196"/>
                  </a:cubicBezTo>
                  <a:cubicBezTo>
                    <a:pt x="513" y="196"/>
                    <a:pt x="513" y="196"/>
                    <a:pt x="513" y="196"/>
                  </a:cubicBezTo>
                  <a:cubicBezTo>
                    <a:pt x="513" y="201"/>
                    <a:pt x="516" y="204"/>
                    <a:pt x="516" y="207"/>
                  </a:cubicBezTo>
                  <a:cubicBezTo>
                    <a:pt x="515" y="206"/>
                    <a:pt x="514" y="207"/>
                    <a:pt x="512" y="209"/>
                  </a:cubicBezTo>
                  <a:cubicBezTo>
                    <a:pt x="513" y="219"/>
                    <a:pt x="511" y="224"/>
                    <a:pt x="512" y="233"/>
                  </a:cubicBezTo>
                  <a:cubicBezTo>
                    <a:pt x="515" y="224"/>
                    <a:pt x="518" y="221"/>
                    <a:pt x="521" y="217"/>
                  </a:cubicBezTo>
                  <a:cubicBezTo>
                    <a:pt x="524" y="214"/>
                    <a:pt x="528" y="211"/>
                    <a:pt x="530" y="202"/>
                  </a:cubicBezTo>
                  <a:cubicBezTo>
                    <a:pt x="531" y="205"/>
                    <a:pt x="525" y="218"/>
                    <a:pt x="529" y="222"/>
                  </a:cubicBezTo>
                  <a:cubicBezTo>
                    <a:pt x="526" y="219"/>
                    <a:pt x="526" y="219"/>
                    <a:pt x="526" y="219"/>
                  </a:cubicBezTo>
                  <a:cubicBezTo>
                    <a:pt x="524" y="226"/>
                    <a:pt x="523" y="233"/>
                    <a:pt x="517" y="240"/>
                  </a:cubicBezTo>
                  <a:cubicBezTo>
                    <a:pt x="518" y="234"/>
                    <a:pt x="518" y="234"/>
                    <a:pt x="518" y="234"/>
                  </a:cubicBezTo>
                  <a:cubicBezTo>
                    <a:pt x="516" y="240"/>
                    <a:pt x="512" y="243"/>
                    <a:pt x="508" y="246"/>
                  </a:cubicBezTo>
                  <a:cubicBezTo>
                    <a:pt x="505" y="249"/>
                    <a:pt x="502" y="252"/>
                    <a:pt x="502" y="258"/>
                  </a:cubicBezTo>
                  <a:cubicBezTo>
                    <a:pt x="504" y="255"/>
                    <a:pt x="506" y="253"/>
                    <a:pt x="506" y="251"/>
                  </a:cubicBezTo>
                  <a:cubicBezTo>
                    <a:pt x="504" y="257"/>
                    <a:pt x="499" y="263"/>
                    <a:pt x="494" y="268"/>
                  </a:cubicBezTo>
                  <a:cubicBezTo>
                    <a:pt x="492" y="273"/>
                    <a:pt x="490" y="279"/>
                    <a:pt x="488" y="284"/>
                  </a:cubicBezTo>
                  <a:cubicBezTo>
                    <a:pt x="487" y="282"/>
                    <a:pt x="479" y="289"/>
                    <a:pt x="481" y="283"/>
                  </a:cubicBezTo>
                  <a:cubicBezTo>
                    <a:pt x="470" y="288"/>
                    <a:pt x="470" y="296"/>
                    <a:pt x="464" y="301"/>
                  </a:cubicBezTo>
                  <a:cubicBezTo>
                    <a:pt x="458" y="302"/>
                    <a:pt x="460" y="301"/>
                    <a:pt x="463" y="298"/>
                  </a:cubicBezTo>
                  <a:cubicBezTo>
                    <a:pt x="466" y="295"/>
                    <a:pt x="471" y="291"/>
                    <a:pt x="469" y="288"/>
                  </a:cubicBezTo>
                  <a:cubicBezTo>
                    <a:pt x="462" y="292"/>
                    <a:pt x="455" y="296"/>
                    <a:pt x="449" y="301"/>
                  </a:cubicBezTo>
                  <a:cubicBezTo>
                    <a:pt x="443" y="305"/>
                    <a:pt x="437" y="308"/>
                    <a:pt x="433" y="312"/>
                  </a:cubicBezTo>
                  <a:cubicBezTo>
                    <a:pt x="436" y="311"/>
                    <a:pt x="438" y="311"/>
                    <a:pt x="438" y="312"/>
                  </a:cubicBezTo>
                  <a:cubicBezTo>
                    <a:pt x="437" y="311"/>
                    <a:pt x="431" y="314"/>
                    <a:pt x="427" y="315"/>
                  </a:cubicBezTo>
                  <a:cubicBezTo>
                    <a:pt x="425" y="318"/>
                    <a:pt x="425" y="318"/>
                    <a:pt x="425" y="318"/>
                  </a:cubicBezTo>
                  <a:cubicBezTo>
                    <a:pt x="418" y="318"/>
                    <a:pt x="419" y="316"/>
                    <a:pt x="424" y="313"/>
                  </a:cubicBezTo>
                  <a:cubicBezTo>
                    <a:pt x="421" y="314"/>
                    <a:pt x="418" y="315"/>
                    <a:pt x="415" y="317"/>
                  </a:cubicBezTo>
                  <a:cubicBezTo>
                    <a:pt x="413" y="317"/>
                    <a:pt x="411" y="318"/>
                    <a:pt x="410" y="318"/>
                  </a:cubicBezTo>
                  <a:cubicBezTo>
                    <a:pt x="408" y="318"/>
                    <a:pt x="406" y="318"/>
                    <a:pt x="405" y="317"/>
                  </a:cubicBezTo>
                  <a:cubicBezTo>
                    <a:pt x="406" y="317"/>
                    <a:pt x="407" y="316"/>
                    <a:pt x="408" y="316"/>
                  </a:cubicBezTo>
                  <a:cubicBezTo>
                    <a:pt x="410" y="316"/>
                    <a:pt x="411" y="315"/>
                    <a:pt x="413" y="315"/>
                  </a:cubicBezTo>
                  <a:cubicBezTo>
                    <a:pt x="415" y="314"/>
                    <a:pt x="418" y="313"/>
                    <a:pt x="421" y="313"/>
                  </a:cubicBezTo>
                  <a:cubicBezTo>
                    <a:pt x="426" y="312"/>
                    <a:pt x="430" y="311"/>
                    <a:pt x="432" y="309"/>
                  </a:cubicBezTo>
                  <a:cubicBezTo>
                    <a:pt x="427" y="311"/>
                    <a:pt x="423" y="312"/>
                    <a:pt x="420" y="312"/>
                  </a:cubicBezTo>
                  <a:cubicBezTo>
                    <a:pt x="416" y="312"/>
                    <a:pt x="414" y="312"/>
                    <a:pt x="410" y="311"/>
                  </a:cubicBezTo>
                  <a:cubicBezTo>
                    <a:pt x="404" y="310"/>
                    <a:pt x="398" y="309"/>
                    <a:pt x="385" y="310"/>
                  </a:cubicBezTo>
                  <a:cubicBezTo>
                    <a:pt x="385" y="309"/>
                    <a:pt x="389" y="307"/>
                    <a:pt x="384" y="307"/>
                  </a:cubicBezTo>
                  <a:cubicBezTo>
                    <a:pt x="379" y="307"/>
                    <a:pt x="378" y="308"/>
                    <a:pt x="378" y="310"/>
                  </a:cubicBezTo>
                  <a:cubicBezTo>
                    <a:pt x="378" y="311"/>
                    <a:pt x="379" y="313"/>
                    <a:pt x="377" y="315"/>
                  </a:cubicBezTo>
                  <a:cubicBezTo>
                    <a:pt x="386" y="314"/>
                    <a:pt x="390" y="315"/>
                    <a:pt x="396" y="319"/>
                  </a:cubicBezTo>
                  <a:cubicBezTo>
                    <a:pt x="393" y="321"/>
                    <a:pt x="393" y="321"/>
                    <a:pt x="393" y="321"/>
                  </a:cubicBezTo>
                  <a:cubicBezTo>
                    <a:pt x="393" y="320"/>
                    <a:pt x="387" y="320"/>
                    <a:pt x="385" y="319"/>
                  </a:cubicBezTo>
                  <a:cubicBezTo>
                    <a:pt x="383" y="323"/>
                    <a:pt x="383" y="323"/>
                    <a:pt x="383" y="323"/>
                  </a:cubicBezTo>
                  <a:cubicBezTo>
                    <a:pt x="384" y="318"/>
                    <a:pt x="375" y="314"/>
                    <a:pt x="368" y="314"/>
                  </a:cubicBezTo>
                  <a:cubicBezTo>
                    <a:pt x="375" y="319"/>
                    <a:pt x="373" y="318"/>
                    <a:pt x="374" y="324"/>
                  </a:cubicBezTo>
                  <a:cubicBezTo>
                    <a:pt x="368" y="326"/>
                    <a:pt x="365" y="324"/>
                    <a:pt x="362" y="322"/>
                  </a:cubicBezTo>
                  <a:cubicBezTo>
                    <a:pt x="359" y="320"/>
                    <a:pt x="356" y="318"/>
                    <a:pt x="349" y="319"/>
                  </a:cubicBezTo>
                  <a:cubicBezTo>
                    <a:pt x="350" y="318"/>
                    <a:pt x="361" y="320"/>
                    <a:pt x="352" y="316"/>
                  </a:cubicBezTo>
                  <a:cubicBezTo>
                    <a:pt x="345" y="313"/>
                    <a:pt x="345" y="317"/>
                    <a:pt x="339" y="316"/>
                  </a:cubicBezTo>
                  <a:cubicBezTo>
                    <a:pt x="346" y="315"/>
                    <a:pt x="346" y="311"/>
                    <a:pt x="354" y="309"/>
                  </a:cubicBezTo>
                  <a:cubicBezTo>
                    <a:pt x="360" y="310"/>
                    <a:pt x="361" y="311"/>
                    <a:pt x="362" y="311"/>
                  </a:cubicBezTo>
                  <a:cubicBezTo>
                    <a:pt x="364" y="311"/>
                    <a:pt x="365" y="311"/>
                    <a:pt x="371" y="311"/>
                  </a:cubicBezTo>
                  <a:cubicBezTo>
                    <a:pt x="368" y="309"/>
                    <a:pt x="365" y="308"/>
                    <a:pt x="362" y="306"/>
                  </a:cubicBezTo>
                  <a:cubicBezTo>
                    <a:pt x="372" y="307"/>
                    <a:pt x="370" y="302"/>
                    <a:pt x="371" y="301"/>
                  </a:cubicBezTo>
                  <a:cubicBezTo>
                    <a:pt x="363" y="297"/>
                    <a:pt x="360" y="298"/>
                    <a:pt x="357" y="299"/>
                  </a:cubicBezTo>
                  <a:cubicBezTo>
                    <a:pt x="354" y="300"/>
                    <a:pt x="352" y="302"/>
                    <a:pt x="347" y="299"/>
                  </a:cubicBezTo>
                  <a:cubicBezTo>
                    <a:pt x="344" y="299"/>
                    <a:pt x="346" y="301"/>
                    <a:pt x="348" y="302"/>
                  </a:cubicBezTo>
                  <a:cubicBezTo>
                    <a:pt x="350" y="303"/>
                    <a:pt x="352" y="303"/>
                    <a:pt x="347" y="303"/>
                  </a:cubicBezTo>
                  <a:cubicBezTo>
                    <a:pt x="342" y="301"/>
                    <a:pt x="341" y="301"/>
                    <a:pt x="340" y="302"/>
                  </a:cubicBezTo>
                  <a:cubicBezTo>
                    <a:pt x="339" y="302"/>
                    <a:pt x="338" y="303"/>
                    <a:pt x="332" y="301"/>
                  </a:cubicBezTo>
                  <a:cubicBezTo>
                    <a:pt x="334" y="300"/>
                    <a:pt x="334" y="300"/>
                    <a:pt x="334" y="300"/>
                  </a:cubicBezTo>
                  <a:cubicBezTo>
                    <a:pt x="332" y="296"/>
                    <a:pt x="328" y="297"/>
                    <a:pt x="324" y="295"/>
                  </a:cubicBezTo>
                  <a:cubicBezTo>
                    <a:pt x="321" y="294"/>
                    <a:pt x="320" y="298"/>
                    <a:pt x="318" y="301"/>
                  </a:cubicBezTo>
                  <a:cubicBezTo>
                    <a:pt x="316" y="303"/>
                    <a:pt x="311" y="305"/>
                    <a:pt x="303" y="298"/>
                  </a:cubicBezTo>
                  <a:cubicBezTo>
                    <a:pt x="305" y="298"/>
                    <a:pt x="305" y="298"/>
                    <a:pt x="306" y="297"/>
                  </a:cubicBezTo>
                  <a:cubicBezTo>
                    <a:pt x="318" y="292"/>
                    <a:pt x="330" y="286"/>
                    <a:pt x="341" y="279"/>
                  </a:cubicBezTo>
                  <a:cubicBezTo>
                    <a:pt x="326" y="270"/>
                    <a:pt x="313" y="256"/>
                    <a:pt x="304" y="241"/>
                  </a:cubicBezTo>
                  <a:cubicBezTo>
                    <a:pt x="306" y="237"/>
                    <a:pt x="309" y="239"/>
                    <a:pt x="312" y="241"/>
                  </a:cubicBezTo>
                  <a:cubicBezTo>
                    <a:pt x="315" y="243"/>
                    <a:pt x="318" y="246"/>
                    <a:pt x="318" y="244"/>
                  </a:cubicBezTo>
                  <a:cubicBezTo>
                    <a:pt x="320" y="246"/>
                    <a:pt x="321" y="249"/>
                    <a:pt x="323" y="251"/>
                  </a:cubicBezTo>
                  <a:cubicBezTo>
                    <a:pt x="321" y="252"/>
                    <a:pt x="318" y="249"/>
                    <a:pt x="316" y="247"/>
                  </a:cubicBezTo>
                  <a:cubicBezTo>
                    <a:pt x="313" y="245"/>
                    <a:pt x="311" y="243"/>
                    <a:pt x="312" y="248"/>
                  </a:cubicBezTo>
                  <a:cubicBezTo>
                    <a:pt x="317" y="253"/>
                    <a:pt x="321" y="256"/>
                    <a:pt x="325" y="260"/>
                  </a:cubicBezTo>
                  <a:cubicBezTo>
                    <a:pt x="328" y="263"/>
                    <a:pt x="333" y="266"/>
                    <a:pt x="340" y="267"/>
                  </a:cubicBezTo>
                  <a:cubicBezTo>
                    <a:pt x="340" y="263"/>
                    <a:pt x="337" y="261"/>
                    <a:pt x="333" y="258"/>
                  </a:cubicBezTo>
                  <a:cubicBezTo>
                    <a:pt x="329" y="256"/>
                    <a:pt x="324" y="252"/>
                    <a:pt x="323" y="247"/>
                  </a:cubicBezTo>
                  <a:cubicBezTo>
                    <a:pt x="325" y="250"/>
                    <a:pt x="328" y="252"/>
                    <a:pt x="331" y="253"/>
                  </a:cubicBezTo>
                  <a:cubicBezTo>
                    <a:pt x="326" y="247"/>
                    <a:pt x="321" y="240"/>
                    <a:pt x="316" y="233"/>
                  </a:cubicBezTo>
                  <a:cubicBezTo>
                    <a:pt x="314" y="232"/>
                    <a:pt x="314" y="232"/>
                    <a:pt x="314" y="232"/>
                  </a:cubicBezTo>
                  <a:cubicBezTo>
                    <a:pt x="317" y="237"/>
                    <a:pt x="319" y="241"/>
                    <a:pt x="319" y="242"/>
                  </a:cubicBezTo>
                  <a:cubicBezTo>
                    <a:pt x="315" y="235"/>
                    <a:pt x="308" y="232"/>
                    <a:pt x="303" y="234"/>
                  </a:cubicBezTo>
                  <a:cubicBezTo>
                    <a:pt x="304" y="236"/>
                    <a:pt x="304" y="236"/>
                    <a:pt x="304" y="236"/>
                  </a:cubicBezTo>
                  <a:cubicBezTo>
                    <a:pt x="301" y="234"/>
                    <a:pt x="301" y="234"/>
                    <a:pt x="301" y="234"/>
                  </a:cubicBezTo>
                  <a:cubicBezTo>
                    <a:pt x="300" y="232"/>
                    <a:pt x="299" y="230"/>
                    <a:pt x="298" y="229"/>
                  </a:cubicBezTo>
                  <a:close/>
                  <a:moveTo>
                    <a:pt x="500" y="169"/>
                  </a:moveTo>
                  <a:cubicBezTo>
                    <a:pt x="505" y="169"/>
                    <a:pt x="510" y="169"/>
                    <a:pt x="515" y="166"/>
                  </a:cubicBezTo>
                  <a:cubicBezTo>
                    <a:pt x="517" y="165"/>
                    <a:pt x="520" y="163"/>
                    <a:pt x="522" y="160"/>
                  </a:cubicBezTo>
                  <a:cubicBezTo>
                    <a:pt x="524" y="157"/>
                    <a:pt x="526" y="154"/>
                    <a:pt x="529" y="149"/>
                  </a:cubicBezTo>
                  <a:cubicBezTo>
                    <a:pt x="528" y="151"/>
                    <a:pt x="528" y="151"/>
                    <a:pt x="528" y="151"/>
                  </a:cubicBezTo>
                  <a:cubicBezTo>
                    <a:pt x="533" y="148"/>
                    <a:pt x="534" y="143"/>
                    <a:pt x="536" y="136"/>
                  </a:cubicBezTo>
                  <a:cubicBezTo>
                    <a:pt x="537" y="130"/>
                    <a:pt x="540" y="123"/>
                    <a:pt x="545" y="121"/>
                  </a:cubicBezTo>
                  <a:cubicBezTo>
                    <a:pt x="544" y="126"/>
                    <a:pt x="544" y="128"/>
                    <a:pt x="544" y="130"/>
                  </a:cubicBezTo>
                  <a:cubicBezTo>
                    <a:pt x="544" y="133"/>
                    <a:pt x="544" y="136"/>
                    <a:pt x="545" y="142"/>
                  </a:cubicBezTo>
                  <a:cubicBezTo>
                    <a:pt x="545" y="140"/>
                    <a:pt x="546" y="137"/>
                    <a:pt x="546" y="135"/>
                  </a:cubicBezTo>
                  <a:cubicBezTo>
                    <a:pt x="548" y="141"/>
                    <a:pt x="550" y="134"/>
                    <a:pt x="552" y="130"/>
                  </a:cubicBezTo>
                  <a:cubicBezTo>
                    <a:pt x="553" y="134"/>
                    <a:pt x="553" y="137"/>
                    <a:pt x="553" y="140"/>
                  </a:cubicBezTo>
                  <a:cubicBezTo>
                    <a:pt x="551" y="140"/>
                    <a:pt x="548" y="144"/>
                    <a:pt x="549" y="145"/>
                  </a:cubicBezTo>
                  <a:cubicBezTo>
                    <a:pt x="549" y="144"/>
                    <a:pt x="547" y="144"/>
                    <a:pt x="544" y="145"/>
                  </a:cubicBezTo>
                  <a:cubicBezTo>
                    <a:pt x="541" y="146"/>
                    <a:pt x="539" y="149"/>
                    <a:pt x="538" y="152"/>
                  </a:cubicBezTo>
                  <a:cubicBezTo>
                    <a:pt x="541" y="154"/>
                    <a:pt x="545" y="144"/>
                    <a:pt x="547" y="153"/>
                  </a:cubicBezTo>
                  <a:cubicBezTo>
                    <a:pt x="548" y="148"/>
                    <a:pt x="550" y="151"/>
                    <a:pt x="552" y="146"/>
                  </a:cubicBezTo>
                  <a:cubicBezTo>
                    <a:pt x="551" y="152"/>
                    <a:pt x="554" y="152"/>
                    <a:pt x="555" y="157"/>
                  </a:cubicBezTo>
                  <a:cubicBezTo>
                    <a:pt x="555" y="155"/>
                    <a:pt x="556" y="153"/>
                    <a:pt x="557" y="151"/>
                  </a:cubicBezTo>
                  <a:cubicBezTo>
                    <a:pt x="557" y="151"/>
                    <a:pt x="557" y="154"/>
                    <a:pt x="557" y="156"/>
                  </a:cubicBezTo>
                  <a:cubicBezTo>
                    <a:pt x="556" y="158"/>
                    <a:pt x="557" y="160"/>
                    <a:pt x="560" y="161"/>
                  </a:cubicBezTo>
                  <a:cubicBezTo>
                    <a:pt x="559" y="158"/>
                    <a:pt x="564" y="156"/>
                    <a:pt x="562" y="151"/>
                  </a:cubicBezTo>
                  <a:cubicBezTo>
                    <a:pt x="562" y="153"/>
                    <a:pt x="562" y="153"/>
                    <a:pt x="562" y="153"/>
                  </a:cubicBezTo>
                  <a:cubicBezTo>
                    <a:pt x="565" y="151"/>
                    <a:pt x="560" y="144"/>
                    <a:pt x="565" y="144"/>
                  </a:cubicBezTo>
                  <a:cubicBezTo>
                    <a:pt x="564" y="141"/>
                    <a:pt x="563" y="140"/>
                    <a:pt x="562" y="142"/>
                  </a:cubicBezTo>
                  <a:cubicBezTo>
                    <a:pt x="561" y="144"/>
                    <a:pt x="562" y="148"/>
                    <a:pt x="561" y="151"/>
                  </a:cubicBezTo>
                  <a:cubicBezTo>
                    <a:pt x="558" y="148"/>
                    <a:pt x="563" y="148"/>
                    <a:pt x="559" y="144"/>
                  </a:cubicBezTo>
                  <a:cubicBezTo>
                    <a:pt x="557" y="142"/>
                    <a:pt x="555" y="154"/>
                    <a:pt x="553" y="145"/>
                  </a:cubicBezTo>
                  <a:cubicBezTo>
                    <a:pt x="554" y="144"/>
                    <a:pt x="555" y="143"/>
                    <a:pt x="556" y="142"/>
                  </a:cubicBezTo>
                  <a:cubicBezTo>
                    <a:pt x="554" y="137"/>
                    <a:pt x="557" y="135"/>
                    <a:pt x="555" y="131"/>
                  </a:cubicBezTo>
                  <a:cubicBezTo>
                    <a:pt x="556" y="128"/>
                    <a:pt x="557" y="128"/>
                    <a:pt x="558" y="127"/>
                  </a:cubicBezTo>
                  <a:cubicBezTo>
                    <a:pt x="560" y="127"/>
                    <a:pt x="561" y="126"/>
                    <a:pt x="561" y="122"/>
                  </a:cubicBezTo>
                  <a:cubicBezTo>
                    <a:pt x="561" y="118"/>
                    <a:pt x="558" y="113"/>
                    <a:pt x="563" y="111"/>
                  </a:cubicBezTo>
                  <a:cubicBezTo>
                    <a:pt x="565" y="114"/>
                    <a:pt x="569" y="112"/>
                    <a:pt x="572" y="110"/>
                  </a:cubicBezTo>
                  <a:cubicBezTo>
                    <a:pt x="576" y="108"/>
                    <a:pt x="579" y="104"/>
                    <a:pt x="581" y="102"/>
                  </a:cubicBezTo>
                  <a:cubicBezTo>
                    <a:pt x="583" y="100"/>
                    <a:pt x="584" y="97"/>
                    <a:pt x="586" y="95"/>
                  </a:cubicBezTo>
                  <a:cubicBezTo>
                    <a:pt x="586" y="91"/>
                    <a:pt x="578" y="100"/>
                    <a:pt x="581" y="93"/>
                  </a:cubicBezTo>
                  <a:cubicBezTo>
                    <a:pt x="583" y="91"/>
                    <a:pt x="585" y="89"/>
                    <a:pt x="587" y="88"/>
                  </a:cubicBezTo>
                  <a:cubicBezTo>
                    <a:pt x="587" y="91"/>
                    <a:pt x="587" y="91"/>
                    <a:pt x="587" y="91"/>
                  </a:cubicBezTo>
                  <a:cubicBezTo>
                    <a:pt x="589" y="90"/>
                    <a:pt x="591" y="86"/>
                    <a:pt x="594" y="83"/>
                  </a:cubicBezTo>
                  <a:cubicBezTo>
                    <a:pt x="591" y="90"/>
                    <a:pt x="586" y="90"/>
                    <a:pt x="587" y="97"/>
                  </a:cubicBezTo>
                  <a:cubicBezTo>
                    <a:pt x="589" y="97"/>
                    <a:pt x="590" y="100"/>
                    <a:pt x="592" y="97"/>
                  </a:cubicBezTo>
                  <a:cubicBezTo>
                    <a:pt x="592" y="98"/>
                    <a:pt x="591" y="99"/>
                    <a:pt x="591" y="100"/>
                  </a:cubicBezTo>
                  <a:cubicBezTo>
                    <a:pt x="596" y="101"/>
                    <a:pt x="599" y="88"/>
                    <a:pt x="600" y="88"/>
                  </a:cubicBezTo>
                  <a:cubicBezTo>
                    <a:pt x="602" y="86"/>
                    <a:pt x="602" y="82"/>
                    <a:pt x="601" y="77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1" y="76"/>
                    <a:pt x="601" y="76"/>
                    <a:pt x="601" y="76"/>
                  </a:cubicBezTo>
                  <a:cubicBezTo>
                    <a:pt x="600" y="75"/>
                    <a:pt x="600" y="75"/>
                    <a:pt x="600" y="75"/>
                  </a:cubicBezTo>
                  <a:cubicBezTo>
                    <a:pt x="600" y="75"/>
                    <a:pt x="599" y="75"/>
                    <a:pt x="598" y="74"/>
                  </a:cubicBezTo>
                  <a:cubicBezTo>
                    <a:pt x="597" y="74"/>
                    <a:pt x="597" y="72"/>
                    <a:pt x="597" y="70"/>
                  </a:cubicBezTo>
                  <a:cubicBezTo>
                    <a:pt x="600" y="69"/>
                    <a:pt x="600" y="69"/>
                    <a:pt x="600" y="69"/>
                  </a:cubicBezTo>
                  <a:cubicBezTo>
                    <a:pt x="602" y="68"/>
                    <a:pt x="602" y="68"/>
                    <a:pt x="602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3" y="68"/>
                    <a:pt x="603" y="68"/>
                    <a:pt x="603" y="68"/>
                  </a:cubicBezTo>
                  <a:cubicBezTo>
                    <a:pt x="605" y="73"/>
                    <a:pt x="605" y="73"/>
                    <a:pt x="605" y="73"/>
                  </a:cubicBezTo>
                  <a:cubicBezTo>
                    <a:pt x="607" y="76"/>
                    <a:pt x="608" y="80"/>
                    <a:pt x="610" y="83"/>
                  </a:cubicBezTo>
                  <a:cubicBezTo>
                    <a:pt x="609" y="83"/>
                    <a:pt x="607" y="83"/>
                    <a:pt x="607" y="87"/>
                  </a:cubicBezTo>
                  <a:cubicBezTo>
                    <a:pt x="608" y="95"/>
                    <a:pt x="606" y="92"/>
                    <a:pt x="608" y="98"/>
                  </a:cubicBezTo>
                  <a:cubicBezTo>
                    <a:pt x="608" y="99"/>
                    <a:pt x="608" y="99"/>
                    <a:pt x="608" y="99"/>
                  </a:cubicBezTo>
                  <a:cubicBezTo>
                    <a:pt x="611" y="90"/>
                    <a:pt x="613" y="103"/>
                    <a:pt x="617" y="104"/>
                  </a:cubicBezTo>
                  <a:cubicBezTo>
                    <a:pt x="617" y="110"/>
                    <a:pt x="617" y="111"/>
                    <a:pt x="615" y="106"/>
                  </a:cubicBezTo>
                  <a:cubicBezTo>
                    <a:pt x="613" y="111"/>
                    <a:pt x="616" y="117"/>
                    <a:pt x="617" y="120"/>
                  </a:cubicBezTo>
                  <a:cubicBezTo>
                    <a:pt x="618" y="120"/>
                    <a:pt x="619" y="122"/>
                    <a:pt x="620" y="123"/>
                  </a:cubicBezTo>
                  <a:cubicBezTo>
                    <a:pt x="621" y="119"/>
                    <a:pt x="623" y="116"/>
                    <a:pt x="626" y="120"/>
                  </a:cubicBezTo>
                  <a:cubicBezTo>
                    <a:pt x="627" y="120"/>
                    <a:pt x="627" y="120"/>
                    <a:pt x="627" y="120"/>
                  </a:cubicBezTo>
                  <a:cubicBezTo>
                    <a:pt x="625" y="115"/>
                    <a:pt x="624" y="107"/>
                    <a:pt x="623" y="101"/>
                  </a:cubicBezTo>
                  <a:cubicBezTo>
                    <a:pt x="621" y="95"/>
                    <a:pt x="619" y="90"/>
                    <a:pt x="617" y="90"/>
                  </a:cubicBezTo>
                  <a:cubicBezTo>
                    <a:pt x="619" y="89"/>
                    <a:pt x="619" y="89"/>
                    <a:pt x="619" y="89"/>
                  </a:cubicBezTo>
                  <a:cubicBezTo>
                    <a:pt x="618" y="83"/>
                    <a:pt x="616" y="80"/>
                    <a:pt x="614" y="77"/>
                  </a:cubicBezTo>
                  <a:cubicBezTo>
                    <a:pt x="611" y="75"/>
                    <a:pt x="608" y="73"/>
                    <a:pt x="608" y="65"/>
                  </a:cubicBezTo>
                  <a:cubicBezTo>
                    <a:pt x="609" y="61"/>
                    <a:pt x="607" y="62"/>
                    <a:pt x="609" y="57"/>
                  </a:cubicBezTo>
                  <a:cubicBezTo>
                    <a:pt x="608" y="57"/>
                    <a:pt x="607" y="57"/>
                    <a:pt x="606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4" y="57"/>
                    <a:pt x="604" y="57"/>
                    <a:pt x="604" y="57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5" y="55"/>
                    <a:pt x="605" y="55"/>
                    <a:pt x="606" y="55"/>
                  </a:cubicBezTo>
                  <a:cubicBezTo>
                    <a:pt x="606" y="54"/>
                    <a:pt x="605" y="55"/>
                    <a:pt x="605" y="55"/>
                  </a:cubicBezTo>
                  <a:cubicBezTo>
                    <a:pt x="604" y="55"/>
                    <a:pt x="604" y="55"/>
                    <a:pt x="604" y="55"/>
                  </a:cubicBezTo>
                  <a:cubicBezTo>
                    <a:pt x="602" y="56"/>
                    <a:pt x="602" y="56"/>
                    <a:pt x="602" y="56"/>
                  </a:cubicBezTo>
                  <a:cubicBezTo>
                    <a:pt x="599" y="57"/>
                    <a:pt x="599" y="57"/>
                    <a:pt x="599" y="57"/>
                  </a:cubicBezTo>
                  <a:cubicBezTo>
                    <a:pt x="597" y="58"/>
                    <a:pt x="595" y="59"/>
                    <a:pt x="593" y="60"/>
                  </a:cubicBezTo>
                  <a:cubicBezTo>
                    <a:pt x="593" y="59"/>
                    <a:pt x="593" y="59"/>
                    <a:pt x="593" y="59"/>
                  </a:cubicBezTo>
                  <a:cubicBezTo>
                    <a:pt x="587" y="66"/>
                    <a:pt x="582" y="72"/>
                    <a:pt x="579" y="77"/>
                  </a:cubicBezTo>
                  <a:cubicBezTo>
                    <a:pt x="579" y="78"/>
                    <a:pt x="579" y="79"/>
                    <a:pt x="579" y="79"/>
                  </a:cubicBezTo>
                  <a:cubicBezTo>
                    <a:pt x="579" y="80"/>
                    <a:pt x="579" y="80"/>
                    <a:pt x="579" y="81"/>
                  </a:cubicBezTo>
                  <a:cubicBezTo>
                    <a:pt x="579" y="81"/>
                    <a:pt x="578" y="82"/>
                    <a:pt x="578" y="83"/>
                  </a:cubicBezTo>
                  <a:cubicBezTo>
                    <a:pt x="576" y="85"/>
                    <a:pt x="575" y="86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4" y="87"/>
                    <a:pt x="574" y="87"/>
                    <a:pt x="574" y="87"/>
                  </a:cubicBezTo>
                  <a:cubicBezTo>
                    <a:pt x="573" y="87"/>
                    <a:pt x="572" y="87"/>
                    <a:pt x="571" y="86"/>
                  </a:cubicBezTo>
                  <a:cubicBezTo>
                    <a:pt x="570" y="86"/>
                    <a:pt x="569" y="86"/>
                    <a:pt x="567" y="87"/>
                  </a:cubicBezTo>
                  <a:cubicBezTo>
                    <a:pt x="570" y="84"/>
                    <a:pt x="573" y="81"/>
                    <a:pt x="576" y="79"/>
                  </a:cubicBezTo>
                  <a:cubicBezTo>
                    <a:pt x="577" y="75"/>
                    <a:pt x="576" y="72"/>
                    <a:pt x="571" y="73"/>
                  </a:cubicBezTo>
                  <a:cubicBezTo>
                    <a:pt x="573" y="71"/>
                    <a:pt x="574" y="68"/>
                    <a:pt x="571" y="69"/>
                  </a:cubicBezTo>
                  <a:cubicBezTo>
                    <a:pt x="571" y="70"/>
                    <a:pt x="565" y="77"/>
                    <a:pt x="567" y="78"/>
                  </a:cubicBezTo>
                  <a:cubicBezTo>
                    <a:pt x="563" y="82"/>
                    <a:pt x="557" y="85"/>
                    <a:pt x="550" y="90"/>
                  </a:cubicBezTo>
                  <a:cubicBezTo>
                    <a:pt x="544" y="95"/>
                    <a:pt x="537" y="103"/>
                    <a:pt x="533" y="113"/>
                  </a:cubicBezTo>
                  <a:cubicBezTo>
                    <a:pt x="536" y="106"/>
                    <a:pt x="534" y="107"/>
                    <a:pt x="532" y="109"/>
                  </a:cubicBezTo>
                  <a:cubicBezTo>
                    <a:pt x="530" y="110"/>
                    <a:pt x="529" y="112"/>
                    <a:pt x="533" y="105"/>
                  </a:cubicBezTo>
                  <a:cubicBezTo>
                    <a:pt x="528" y="107"/>
                    <a:pt x="527" y="110"/>
                    <a:pt x="527" y="114"/>
                  </a:cubicBezTo>
                  <a:cubicBezTo>
                    <a:pt x="527" y="117"/>
                    <a:pt x="527" y="121"/>
                    <a:pt x="524" y="125"/>
                  </a:cubicBezTo>
                  <a:cubicBezTo>
                    <a:pt x="522" y="125"/>
                    <a:pt x="527" y="121"/>
                    <a:pt x="526" y="115"/>
                  </a:cubicBezTo>
                  <a:cubicBezTo>
                    <a:pt x="520" y="122"/>
                    <a:pt x="517" y="131"/>
                    <a:pt x="515" y="139"/>
                  </a:cubicBezTo>
                  <a:cubicBezTo>
                    <a:pt x="514" y="143"/>
                    <a:pt x="513" y="147"/>
                    <a:pt x="512" y="151"/>
                  </a:cubicBezTo>
                  <a:cubicBezTo>
                    <a:pt x="511" y="155"/>
                    <a:pt x="509" y="158"/>
                    <a:pt x="507" y="161"/>
                  </a:cubicBezTo>
                  <a:cubicBezTo>
                    <a:pt x="503" y="160"/>
                    <a:pt x="503" y="160"/>
                    <a:pt x="503" y="160"/>
                  </a:cubicBezTo>
                  <a:lnTo>
                    <a:pt x="500" y="169"/>
                  </a:ln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7" name="Freeform 1478"/>
            <p:cNvSpPr>
              <a:spLocks/>
            </p:cNvSpPr>
            <p:nvPr/>
          </p:nvSpPr>
          <p:spPr bwMode="auto">
            <a:xfrm>
              <a:off x="1521" y="2518"/>
              <a:ext cx="283" cy="367"/>
            </a:xfrm>
            <a:custGeom>
              <a:avLst/>
              <a:gdLst>
                <a:gd name="T0" fmla="*/ 105 w 125"/>
                <a:gd name="T1" fmla="*/ 130 h 162"/>
                <a:gd name="T2" fmla="*/ 107 w 125"/>
                <a:gd name="T3" fmla="*/ 141 h 162"/>
                <a:gd name="T4" fmla="*/ 103 w 125"/>
                <a:gd name="T5" fmla="*/ 139 h 162"/>
                <a:gd name="T6" fmla="*/ 111 w 125"/>
                <a:gd name="T7" fmla="*/ 144 h 162"/>
                <a:gd name="T8" fmla="*/ 97 w 125"/>
                <a:gd name="T9" fmla="*/ 136 h 162"/>
                <a:gd name="T10" fmla="*/ 107 w 125"/>
                <a:gd name="T11" fmla="*/ 156 h 162"/>
                <a:gd name="T12" fmla="*/ 108 w 125"/>
                <a:gd name="T13" fmla="*/ 149 h 162"/>
                <a:gd name="T14" fmla="*/ 116 w 125"/>
                <a:gd name="T15" fmla="*/ 162 h 162"/>
                <a:gd name="T16" fmla="*/ 118 w 125"/>
                <a:gd name="T17" fmla="*/ 160 h 162"/>
                <a:gd name="T18" fmla="*/ 120 w 125"/>
                <a:gd name="T19" fmla="*/ 160 h 162"/>
                <a:gd name="T20" fmla="*/ 120 w 125"/>
                <a:gd name="T21" fmla="*/ 161 h 162"/>
                <a:gd name="T22" fmla="*/ 120 w 125"/>
                <a:gd name="T23" fmla="*/ 161 h 162"/>
                <a:gd name="T24" fmla="*/ 121 w 125"/>
                <a:gd name="T25" fmla="*/ 161 h 162"/>
                <a:gd name="T26" fmla="*/ 122 w 125"/>
                <a:gd name="T27" fmla="*/ 161 h 162"/>
                <a:gd name="T28" fmla="*/ 123 w 125"/>
                <a:gd name="T29" fmla="*/ 162 h 162"/>
                <a:gd name="T30" fmla="*/ 123 w 125"/>
                <a:gd name="T31" fmla="*/ 161 h 162"/>
                <a:gd name="T32" fmla="*/ 125 w 125"/>
                <a:gd name="T33" fmla="*/ 160 h 162"/>
                <a:gd name="T34" fmla="*/ 124 w 125"/>
                <a:gd name="T35" fmla="*/ 159 h 162"/>
                <a:gd name="T36" fmla="*/ 124 w 125"/>
                <a:gd name="T37" fmla="*/ 159 h 162"/>
                <a:gd name="T38" fmla="*/ 124 w 125"/>
                <a:gd name="T39" fmla="*/ 158 h 162"/>
                <a:gd name="T40" fmla="*/ 124 w 125"/>
                <a:gd name="T41" fmla="*/ 155 h 162"/>
                <a:gd name="T42" fmla="*/ 124 w 125"/>
                <a:gd name="T43" fmla="*/ 149 h 162"/>
                <a:gd name="T44" fmla="*/ 115 w 125"/>
                <a:gd name="T45" fmla="*/ 134 h 162"/>
                <a:gd name="T46" fmla="*/ 113 w 125"/>
                <a:gd name="T47" fmla="*/ 129 h 162"/>
                <a:gd name="T48" fmla="*/ 112 w 125"/>
                <a:gd name="T49" fmla="*/ 127 h 162"/>
                <a:gd name="T50" fmla="*/ 117 w 125"/>
                <a:gd name="T51" fmla="*/ 129 h 162"/>
                <a:gd name="T52" fmla="*/ 110 w 125"/>
                <a:gd name="T53" fmla="*/ 120 h 162"/>
                <a:gd name="T54" fmla="*/ 104 w 125"/>
                <a:gd name="T55" fmla="*/ 100 h 162"/>
                <a:gd name="T56" fmla="*/ 105 w 125"/>
                <a:gd name="T57" fmla="*/ 98 h 162"/>
                <a:gd name="T58" fmla="*/ 103 w 125"/>
                <a:gd name="T59" fmla="*/ 97 h 162"/>
                <a:gd name="T60" fmla="*/ 88 w 125"/>
                <a:gd name="T61" fmla="*/ 60 h 162"/>
                <a:gd name="T62" fmla="*/ 66 w 125"/>
                <a:gd name="T63" fmla="*/ 29 h 162"/>
                <a:gd name="T64" fmla="*/ 36 w 125"/>
                <a:gd name="T65" fmla="*/ 8 h 162"/>
                <a:gd name="T66" fmla="*/ 0 w 125"/>
                <a:gd name="T67" fmla="*/ 0 h 162"/>
                <a:gd name="T68" fmla="*/ 20 w 125"/>
                <a:gd name="T69" fmla="*/ 6 h 162"/>
                <a:gd name="T70" fmla="*/ 20 w 125"/>
                <a:gd name="T71" fmla="*/ 9 h 162"/>
                <a:gd name="T72" fmla="*/ 26 w 125"/>
                <a:gd name="T73" fmla="*/ 14 h 162"/>
                <a:gd name="T74" fmla="*/ 11 w 125"/>
                <a:gd name="T75" fmla="*/ 10 h 162"/>
                <a:gd name="T76" fmla="*/ 13 w 125"/>
                <a:gd name="T77" fmla="*/ 18 h 162"/>
                <a:gd name="T78" fmla="*/ 31 w 125"/>
                <a:gd name="T79" fmla="*/ 21 h 162"/>
                <a:gd name="T80" fmla="*/ 48 w 125"/>
                <a:gd name="T81" fmla="*/ 26 h 162"/>
                <a:gd name="T82" fmla="*/ 49 w 125"/>
                <a:gd name="T83" fmla="*/ 34 h 162"/>
                <a:gd name="T84" fmla="*/ 47 w 125"/>
                <a:gd name="T85" fmla="*/ 33 h 162"/>
                <a:gd name="T86" fmla="*/ 57 w 125"/>
                <a:gd name="T87" fmla="*/ 44 h 162"/>
                <a:gd name="T88" fmla="*/ 64 w 125"/>
                <a:gd name="T89" fmla="*/ 49 h 162"/>
                <a:gd name="T90" fmla="*/ 61 w 125"/>
                <a:gd name="T91" fmla="*/ 52 h 162"/>
                <a:gd name="T92" fmla="*/ 72 w 125"/>
                <a:gd name="T93" fmla="*/ 63 h 162"/>
                <a:gd name="T94" fmla="*/ 80 w 125"/>
                <a:gd name="T95" fmla="*/ 78 h 162"/>
                <a:gd name="T96" fmla="*/ 79 w 125"/>
                <a:gd name="T97" fmla="*/ 78 h 162"/>
                <a:gd name="T98" fmla="*/ 89 w 125"/>
                <a:gd name="T99" fmla="*/ 95 h 162"/>
                <a:gd name="T100" fmla="*/ 91 w 125"/>
                <a:gd name="T101" fmla="*/ 102 h 162"/>
                <a:gd name="T102" fmla="*/ 94 w 125"/>
                <a:gd name="T103" fmla="*/ 112 h 162"/>
                <a:gd name="T104" fmla="*/ 87 w 125"/>
                <a:gd name="T105" fmla="*/ 105 h 162"/>
                <a:gd name="T106" fmla="*/ 94 w 125"/>
                <a:gd name="T107" fmla="*/ 116 h 162"/>
                <a:gd name="T108" fmla="*/ 88 w 125"/>
                <a:gd name="T109" fmla="*/ 114 h 162"/>
                <a:gd name="T110" fmla="*/ 101 w 125"/>
                <a:gd name="T111" fmla="*/ 133 h 162"/>
                <a:gd name="T112" fmla="*/ 105 w 125"/>
                <a:gd name="T113" fmla="*/ 13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62">
                  <a:moveTo>
                    <a:pt x="105" y="130"/>
                  </a:moveTo>
                  <a:cubicBezTo>
                    <a:pt x="109" y="131"/>
                    <a:pt x="110" y="140"/>
                    <a:pt x="107" y="141"/>
                  </a:cubicBezTo>
                  <a:cubicBezTo>
                    <a:pt x="106" y="140"/>
                    <a:pt x="103" y="136"/>
                    <a:pt x="103" y="139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0" y="154"/>
                    <a:pt x="101" y="140"/>
                    <a:pt x="97" y="136"/>
                  </a:cubicBezTo>
                  <a:cubicBezTo>
                    <a:pt x="99" y="145"/>
                    <a:pt x="104" y="147"/>
                    <a:pt x="107" y="156"/>
                  </a:cubicBezTo>
                  <a:cubicBezTo>
                    <a:pt x="106" y="153"/>
                    <a:pt x="108" y="151"/>
                    <a:pt x="108" y="149"/>
                  </a:cubicBezTo>
                  <a:cubicBezTo>
                    <a:pt x="113" y="147"/>
                    <a:pt x="114" y="157"/>
                    <a:pt x="116" y="162"/>
                  </a:cubicBezTo>
                  <a:cubicBezTo>
                    <a:pt x="116" y="160"/>
                    <a:pt x="117" y="159"/>
                    <a:pt x="118" y="160"/>
                  </a:cubicBezTo>
                  <a:cubicBezTo>
                    <a:pt x="118" y="160"/>
                    <a:pt x="119" y="160"/>
                    <a:pt x="120" y="160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0" y="161"/>
                    <a:pt x="120" y="161"/>
                    <a:pt x="120" y="161"/>
                  </a:cubicBezTo>
                  <a:cubicBezTo>
                    <a:pt x="121" y="161"/>
                    <a:pt x="121" y="161"/>
                    <a:pt x="121" y="161"/>
                  </a:cubicBezTo>
                  <a:cubicBezTo>
                    <a:pt x="121" y="160"/>
                    <a:pt x="122" y="161"/>
                    <a:pt x="122" y="161"/>
                  </a:cubicBezTo>
                  <a:cubicBezTo>
                    <a:pt x="123" y="162"/>
                    <a:pt x="123" y="162"/>
                    <a:pt x="123" y="162"/>
                  </a:cubicBezTo>
                  <a:cubicBezTo>
                    <a:pt x="123" y="161"/>
                    <a:pt x="123" y="161"/>
                    <a:pt x="123" y="161"/>
                  </a:cubicBezTo>
                  <a:cubicBezTo>
                    <a:pt x="123" y="161"/>
                    <a:pt x="124" y="161"/>
                    <a:pt x="125" y="160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9"/>
                    <a:pt x="124" y="159"/>
                    <a:pt x="124" y="159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24" y="157"/>
                    <a:pt x="124" y="156"/>
                    <a:pt x="124" y="155"/>
                  </a:cubicBezTo>
                  <a:cubicBezTo>
                    <a:pt x="124" y="152"/>
                    <a:pt x="124" y="150"/>
                    <a:pt x="124" y="149"/>
                  </a:cubicBezTo>
                  <a:cubicBezTo>
                    <a:pt x="117" y="154"/>
                    <a:pt x="119" y="138"/>
                    <a:pt x="115" y="134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12" y="127"/>
                    <a:pt x="112" y="127"/>
                    <a:pt x="112" y="127"/>
                  </a:cubicBezTo>
                  <a:cubicBezTo>
                    <a:pt x="113" y="127"/>
                    <a:pt x="114" y="127"/>
                    <a:pt x="117" y="129"/>
                  </a:cubicBezTo>
                  <a:cubicBezTo>
                    <a:pt x="114" y="127"/>
                    <a:pt x="112" y="119"/>
                    <a:pt x="110" y="120"/>
                  </a:cubicBezTo>
                  <a:cubicBezTo>
                    <a:pt x="108" y="114"/>
                    <a:pt x="106" y="107"/>
                    <a:pt x="104" y="100"/>
                  </a:cubicBezTo>
                  <a:cubicBezTo>
                    <a:pt x="104" y="99"/>
                    <a:pt x="104" y="98"/>
                    <a:pt x="105" y="98"/>
                  </a:cubicBezTo>
                  <a:cubicBezTo>
                    <a:pt x="104" y="97"/>
                    <a:pt x="103" y="97"/>
                    <a:pt x="103" y="97"/>
                  </a:cubicBezTo>
                  <a:cubicBezTo>
                    <a:pt x="99" y="84"/>
                    <a:pt x="94" y="72"/>
                    <a:pt x="88" y="60"/>
                  </a:cubicBezTo>
                  <a:cubicBezTo>
                    <a:pt x="82" y="48"/>
                    <a:pt x="75" y="38"/>
                    <a:pt x="66" y="29"/>
                  </a:cubicBezTo>
                  <a:cubicBezTo>
                    <a:pt x="57" y="20"/>
                    <a:pt x="47" y="13"/>
                    <a:pt x="36" y="8"/>
                  </a:cubicBezTo>
                  <a:cubicBezTo>
                    <a:pt x="24" y="3"/>
                    <a:pt x="12" y="1"/>
                    <a:pt x="0" y="0"/>
                  </a:cubicBezTo>
                  <a:cubicBezTo>
                    <a:pt x="7" y="1"/>
                    <a:pt x="13" y="4"/>
                    <a:pt x="20" y="6"/>
                  </a:cubicBezTo>
                  <a:cubicBezTo>
                    <a:pt x="14" y="8"/>
                    <a:pt x="17" y="8"/>
                    <a:pt x="20" y="9"/>
                  </a:cubicBezTo>
                  <a:cubicBezTo>
                    <a:pt x="24" y="11"/>
                    <a:pt x="29" y="12"/>
                    <a:pt x="26" y="14"/>
                  </a:cubicBezTo>
                  <a:cubicBezTo>
                    <a:pt x="21" y="14"/>
                    <a:pt x="15" y="12"/>
                    <a:pt x="11" y="10"/>
                  </a:cubicBezTo>
                  <a:cubicBezTo>
                    <a:pt x="9" y="13"/>
                    <a:pt x="14" y="16"/>
                    <a:pt x="13" y="18"/>
                  </a:cubicBezTo>
                  <a:cubicBezTo>
                    <a:pt x="20" y="21"/>
                    <a:pt x="25" y="21"/>
                    <a:pt x="31" y="21"/>
                  </a:cubicBezTo>
                  <a:cubicBezTo>
                    <a:pt x="36" y="21"/>
                    <a:pt x="42" y="21"/>
                    <a:pt x="48" y="26"/>
                  </a:cubicBezTo>
                  <a:cubicBezTo>
                    <a:pt x="46" y="29"/>
                    <a:pt x="41" y="28"/>
                    <a:pt x="49" y="34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54" y="37"/>
                    <a:pt x="56" y="41"/>
                    <a:pt x="57" y="44"/>
                  </a:cubicBezTo>
                  <a:cubicBezTo>
                    <a:pt x="58" y="46"/>
                    <a:pt x="58" y="48"/>
                    <a:pt x="64" y="49"/>
                  </a:cubicBezTo>
                  <a:cubicBezTo>
                    <a:pt x="61" y="52"/>
                    <a:pt x="61" y="52"/>
                    <a:pt x="61" y="52"/>
                  </a:cubicBezTo>
                  <a:cubicBezTo>
                    <a:pt x="65" y="54"/>
                    <a:pt x="69" y="58"/>
                    <a:pt x="72" y="63"/>
                  </a:cubicBezTo>
                  <a:cubicBezTo>
                    <a:pt x="75" y="68"/>
                    <a:pt x="78" y="74"/>
                    <a:pt x="80" y="78"/>
                  </a:cubicBezTo>
                  <a:cubicBezTo>
                    <a:pt x="79" y="78"/>
                    <a:pt x="79" y="78"/>
                    <a:pt x="79" y="78"/>
                  </a:cubicBezTo>
                  <a:cubicBezTo>
                    <a:pt x="86" y="88"/>
                    <a:pt x="88" y="92"/>
                    <a:pt x="89" y="95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5"/>
                    <a:pt x="93" y="108"/>
                    <a:pt x="94" y="112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12"/>
                    <a:pt x="93" y="112"/>
                    <a:pt x="94" y="116"/>
                  </a:cubicBezTo>
                  <a:cubicBezTo>
                    <a:pt x="93" y="116"/>
                    <a:pt x="90" y="118"/>
                    <a:pt x="88" y="114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6" y="137"/>
                    <a:pt x="104" y="131"/>
                    <a:pt x="105" y="130"/>
                  </a:cubicBezTo>
                  <a:close/>
                </a:path>
              </a:pathLst>
            </a:custGeom>
            <a:solidFill>
              <a:srgbClr val="FFFFFF">
                <a:alpha val="3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78" name="Freeform 1479"/>
            <p:cNvSpPr>
              <a:spLocks/>
            </p:cNvSpPr>
            <p:nvPr/>
          </p:nvSpPr>
          <p:spPr bwMode="auto">
            <a:xfrm>
              <a:off x="1757" y="1262"/>
              <a:ext cx="186" cy="102"/>
            </a:xfrm>
            <a:custGeom>
              <a:avLst/>
              <a:gdLst>
                <a:gd name="T0" fmla="*/ 31 w 82"/>
                <a:gd name="T1" fmla="*/ 23 h 45"/>
                <a:gd name="T2" fmla="*/ 29 w 82"/>
                <a:gd name="T3" fmla="*/ 15 h 45"/>
                <a:gd name="T4" fmla="*/ 23 w 82"/>
                <a:gd name="T5" fmla="*/ 20 h 45"/>
                <a:gd name="T6" fmla="*/ 30 w 82"/>
                <a:gd name="T7" fmla="*/ 28 h 45"/>
                <a:gd name="T8" fmla="*/ 21 w 82"/>
                <a:gd name="T9" fmla="*/ 33 h 45"/>
                <a:gd name="T10" fmla="*/ 25 w 82"/>
                <a:gd name="T11" fmla="*/ 24 h 45"/>
                <a:gd name="T12" fmla="*/ 21 w 82"/>
                <a:gd name="T13" fmla="*/ 28 h 45"/>
                <a:gd name="T14" fmla="*/ 7 w 82"/>
                <a:gd name="T15" fmla="*/ 27 h 45"/>
                <a:gd name="T16" fmla="*/ 1 w 82"/>
                <a:gd name="T17" fmla="*/ 34 h 45"/>
                <a:gd name="T18" fmla="*/ 8 w 82"/>
                <a:gd name="T19" fmla="*/ 41 h 45"/>
                <a:gd name="T20" fmla="*/ 7 w 82"/>
                <a:gd name="T21" fmla="*/ 39 h 45"/>
                <a:gd name="T22" fmla="*/ 10 w 82"/>
                <a:gd name="T23" fmla="*/ 40 h 45"/>
                <a:gd name="T24" fmla="*/ 13 w 82"/>
                <a:gd name="T25" fmla="*/ 34 h 45"/>
                <a:gd name="T26" fmla="*/ 16 w 82"/>
                <a:gd name="T27" fmla="*/ 36 h 45"/>
                <a:gd name="T28" fmla="*/ 14 w 82"/>
                <a:gd name="T29" fmla="*/ 37 h 45"/>
                <a:gd name="T30" fmla="*/ 22 w 82"/>
                <a:gd name="T31" fmla="*/ 36 h 45"/>
                <a:gd name="T32" fmla="*/ 21 w 82"/>
                <a:gd name="T33" fmla="*/ 39 h 45"/>
                <a:gd name="T34" fmla="*/ 31 w 82"/>
                <a:gd name="T35" fmla="*/ 32 h 45"/>
                <a:gd name="T36" fmla="*/ 28 w 82"/>
                <a:gd name="T37" fmla="*/ 38 h 45"/>
                <a:gd name="T38" fmla="*/ 44 w 82"/>
                <a:gd name="T39" fmla="*/ 37 h 45"/>
                <a:gd name="T40" fmla="*/ 43 w 82"/>
                <a:gd name="T41" fmla="*/ 35 h 45"/>
                <a:gd name="T42" fmla="*/ 47 w 82"/>
                <a:gd name="T43" fmla="*/ 40 h 45"/>
                <a:gd name="T44" fmla="*/ 62 w 82"/>
                <a:gd name="T45" fmla="*/ 39 h 45"/>
                <a:gd name="T46" fmla="*/ 82 w 82"/>
                <a:gd name="T47" fmla="*/ 10 h 45"/>
                <a:gd name="T48" fmla="*/ 80 w 82"/>
                <a:gd name="T49" fmla="*/ 12 h 45"/>
                <a:gd name="T50" fmla="*/ 81 w 82"/>
                <a:gd name="T51" fmla="*/ 3 h 45"/>
                <a:gd name="T52" fmla="*/ 74 w 82"/>
                <a:gd name="T53" fmla="*/ 9 h 45"/>
                <a:gd name="T54" fmla="*/ 73 w 82"/>
                <a:gd name="T55" fmla="*/ 0 h 45"/>
                <a:gd name="T56" fmla="*/ 44 w 82"/>
                <a:gd name="T57" fmla="*/ 26 h 45"/>
                <a:gd name="T58" fmla="*/ 32 w 82"/>
                <a:gd name="T59" fmla="*/ 22 h 45"/>
                <a:gd name="T60" fmla="*/ 40 w 82"/>
                <a:gd name="T61" fmla="*/ 16 h 45"/>
                <a:gd name="T62" fmla="*/ 32 w 82"/>
                <a:gd name="T63" fmla="*/ 15 h 45"/>
                <a:gd name="T64" fmla="*/ 31 w 82"/>
                <a:gd name="T65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" h="45">
                  <a:moveTo>
                    <a:pt x="31" y="23"/>
                  </a:moveTo>
                  <a:cubicBezTo>
                    <a:pt x="21" y="24"/>
                    <a:pt x="34" y="17"/>
                    <a:pt x="29" y="15"/>
                  </a:cubicBezTo>
                  <a:cubicBezTo>
                    <a:pt x="26" y="16"/>
                    <a:pt x="25" y="19"/>
                    <a:pt x="23" y="20"/>
                  </a:cubicBezTo>
                  <a:cubicBezTo>
                    <a:pt x="32" y="17"/>
                    <a:pt x="22" y="30"/>
                    <a:pt x="30" y="28"/>
                  </a:cubicBezTo>
                  <a:cubicBezTo>
                    <a:pt x="29" y="34"/>
                    <a:pt x="24" y="34"/>
                    <a:pt x="21" y="33"/>
                  </a:cubicBezTo>
                  <a:cubicBezTo>
                    <a:pt x="18" y="27"/>
                    <a:pt x="24" y="29"/>
                    <a:pt x="25" y="24"/>
                  </a:cubicBezTo>
                  <a:cubicBezTo>
                    <a:pt x="22" y="24"/>
                    <a:pt x="22" y="25"/>
                    <a:pt x="21" y="28"/>
                  </a:cubicBezTo>
                  <a:cubicBezTo>
                    <a:pt x="16" y="27"/>
                    <a:pt x="10" y="35"/>
                    <a:pt x="7" y="27"/>
                  </a:cubicBezTo>
                  <a:cubicBezTo>
                    <a:pt x="3" y="28"/>
                    <a:pt x="3" y="31"/>
                    <a:pt x="1" y="34"/>
                  </a:cubicBezTo>
                  <a:cubicBezTo>
                    <a:pt x="0" y="39"/>
                    <a:pt x="7" y="37"/>
                    <a:pt x="8" y="41"/>
                  </a:cubicBezTo>
                  <a:cubicBezTo>
                    <a:pt x="8" y="41"/>
                    <a:pt x="7" y="40"/>
                    <a:pt x="7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7" y="38"/>
                    <a:pt x="11" y="35"/>
                    <a:pt x="13" y="34"/>
                  </a:cubicBezTo>
                  <a:cubicBezTo>
                    <a:pt x="14" y="34"/>
                    <a:pt x="16" y="34"/>
                    <a:pt x="16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6" y="39"/>
                    <a:pt x="19" y="33"/>
                    <a:pt x="22" y="36"/>
                  </a:cubicBezTo>
                  <a:cubicBezTo>
                    <a:pt x="22" y="37"/>
                    <a:pt x="21" y="38"/>
                    <a:pt x="21" y="39"/>
                  </a:cubicBezTo>
                  <a:cubicBezTo>
                    <a:pt x="24" y="35"/>
                    <a:pt x="26" y="35"/>
                    <a:pt x="31" y="32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32" y="32"/>
                    <a:pt x="39" y="34"/>
                    <a:pt x="44" y="37"/>
                  </a:cubicBezTo>
                  <a:cubicBezTo>
                    <a:pt x="43" y="36"/>
                    <a:pt x="42" y="36"/>
                    <a:pt x="43" y="35"/>
                  </a:cubicBezTo>
                  <a:cubicBezTo>
                    <a:pt x="46" y="33"/>
                    <a:pt x="48" y="37"/>
                    <a:pt x="47" y="40"/>
                  </a:cubicBezTo>
                  <a:cubicBezTo>
                    <a:pt x="50" y="36"/>
                    <a:pt x="58" y="45"/>
                    <a:pt x="62" y="39"/>
                  </a:cubicBezTo>
                  <a:cubicBezTo>
                    <a:pt x="69" y="29"/>
                    <a:pt x="75" y="20"/>
                    <a:pt x="82" y="10"/>
                  </a:cubicBezTo>
                  <a:cubicBezTo>
                    <a:pt x="82" y="11"/>
                    <a:pt x="81" y="12"/>
                    <a:pt x="80" y="12"/>
                  </a:cubicBezTo>
                  <a:cubicBezTo>
                    <a:pt x="79" y="7"/>
                    <a:pt x="78" y="7"/>
                    <a:pt x="81" y="3"/>
                  </a:cubicBezTo>
                  <a:cubicBezTo>
                    <a:pt x="78" y="5"/>
                    <a:pt x="79" y="9"/>
                    <a:pt x="74" y="9"/>
                  </a:cubicBezTo>
                  <a:cubicBezTo>
                    <a:pt x="76" y="7"/>
                    <a:pt x="77" y="1"/>
                    <a:pt x="73" y="0"/>
                  </a:cubicBezTo>
                  <a:cubicBezTo>
                    <a:pt x="62" y="5"/>
                    <a:pt x="54" y="19"/>
                    <a:pt x="44" y="26"/>
                  </a:cubicBezTo>
                  <a:cubicBezTo>
                    <a:pt x="44" y="22"/>
                    <a:pt x="36" y="23"/>
                    <a:pt x="32" y="22"/>
                  </a:cubicBezTo>
                  <a:cubicBezTo>
                    <a:pt x="34" y="18"/>
                    <a:pt x="37" y="16"/>
                    <a:pt x="40" y="16"/>
                  </a:cubicBezTo>
                  <a:cubicBezTo>
                    <a:pt x="38" y="15"/>
                    <a:pt x="35" y="15"/>
                    <a:pt x="32" y="15"/>
                  </a:cubicBezTo>
                  <a:lnTo>
                    <a:pt x="31" y="23"/>
                  </a:ln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  <p:sp>
          <p:nvSpPr>
            <p:cNvPr id="80" name="Freeform 1481"/>
            <p:cNvSpPr>
              <a:spLocks/>
            </p:cNvSpPr>
            <p:nvPr/>
          </p:nvSpPr>
          <p:spPr bwMode="auto">
            <a:xfrm>
              <a:off x="1711" y="1065"/>
              <a:ext cx="193" cy="59"/>
            </a:xfrm>
            <a:custGeom>
              <a:avLst/>
              <a:gdLst>
                <a:gd name="T0" fmla="*/ 63 w 85"/>
                <a:gd name="T1" fmla="*/ 12 h 26"/>
                <a:gd name="T2" fmla="*/ 69 w 85"/>
                <a:gd name="T3" fmla="*/ 13 h 26"/>
                <a:gd name="T4" fmla="*/ 67 w 85"/>
                <a:gd name="T5" fmla="*/ 17 h 26"/>
                <a:gd name="T6" fmla="*/ 71 w 85"/>
                <a:gd name="T7" fmla="*/ 11 h 26"/>
                <a:gd name="T8" fmla="*/ 64 w 85"/>
                <a:gd name="T9" fmla="*/ 22 h 26"/>
                <a:gd name="T10" fmla="*/ 77 w 85"/>
                <a:gd name="T11" fmla="*/ 19 h 26"/>
                <a:gd name="T12" fmla="*/ 73 w 85"/>
                <a:gd name="T13" fmla="*/ 15 h 26"/>
                <a:gd name="T14" fmla="*/ 82 w 85"/>
                <a:gd name="T15" fmla="*/ 12 h 26"/>
                <a:gd name="T16" fmla="*/ 83 w 85"/>
                <a:gd name="T17" fmla="*/ 6 h 26"/>
                <a:gd name="T18" fmla="*/ 84 w 85"/>
                <a:gd name="T19" fmla="*/ 6 h 26"/>
                <a:gd name="T20" fmla="*/ 85 w 85"/>
                <a:gd name="T21" fmla="*/ 5 h 26"/>
                <a:gd name="T22" fmla="*/ 84 w 85"/>
                <a:gd name="T23" fmla="*/ 5 h 26"/>
                <a:gd name="T24" fmla="*/ 84 w 85"/>
                <a:gd name="T25" fmla="*/ 3 h 26"/>
                <a:gd name="T26" fmla="*/ 76 w 85"/>
                <a:gd name="T27" fmla="*/ 0 h 26"/>
                <a:gd name="T28" fmla="*/ 67 w 85"/>
                <a:gd name="T29" fmla="*/ 4 h 26"/>
                <a:gd name="T30" fmla="*/ 64 w 85"/>
                <a:gd name="T31" fmla="*/ 5 h 26"/>
                <a:gd name="T32" fmla="*/ 63 w 85"/>
                <a:gd name="T33" fmla="*/ 4 h 26"/>
                <a:gd name="T34" fmla="*/ 64 w 85"/>
                <a:gd name="T35" fmla="*/ 1 h 26"/>
                <a:gd name="T36" fmla="*/ 59 w 85"/>
                <a:gd name="T37" fmla="*/ 4 h 26"/>
                <a:gd name="T38" fmla="*/ 48 w 85"/>
                <a:gd name="T39" fmla="*/ 4 h 26"/>
                <a:gd name="T40" fmla="*/ 47 w 85"/>
                <a:gd name="T41" fmla="*/ 3 h 26"/>
                <a:gd name="T42" fmla="*/ 47 w 85"/>
                <a:gd name="T43" fmla="*/ 4 h 26"/>
                <a:gd name="T44" fmla="*/ 0 w 85"/>
                <a:gd name="T45" fmla="*/ 4 h 26"/>
                <a:gd name="T46" fmla="*/ 6 w 85"/>
                <a:gd name="T47" fmla="*/ 7 h 26"/>
                <a:gd name="T48" fmla="*/ 9 w 85"/>
                <a:gd name="T49" fmla="*/ 13 h 26"/>
                <a:gd name="T50" fmla="*/ 4 w 85"/>
                <a:gd name="T51" fmla="*/ 13 h 26"/>
                <a:gd name="T52" fmla="*/ 5 w 85"/>
                <a:gd name="T53" fmla="*/ 20 h 26"/>
                <a:gd name="T54" fmla="*/ 18 w 85"/>
                <a:gd name="T55" fmla="*/ 14 h 26"/>
                <a:gd name="T56" fmla="*/ 19 w 85"/>
                <a:gd name="T57" fmla="*/ 19 h 26"/>
                <a:gd name="T58" fmla="*/ 18 w 85"/>
                <a:gd name="T59" fmla="*/ 19 h 26"/>
                <a:gd name="T60" fmla="*/ 27 w 85"/>
                <a:gd name="T61" fmla="*/ 18 h 26"/>
                <a:gd name="T62" fmla="*/ 27 w 85"/>
                <a:gd name="T63" fmla="*/ 22 h 26"/>
                <a:gd name="T64" fmla="*/ 38 w 85"/>
                <a:gd name="T65" fmla="*/ 19 h 26"/>
                <a:gd name="T66" fmla="*/ 37 w 85"/>
                <a:gd name="T67" fmla="*/ 20 h 26"/>
                <a:gd name="T68" fmla="*/ 52 w 85"/>
                <a:gd name="T69" fmla="*/ 17 h 26"/>
                <a:gd name="T70" fmla="*/ 47 w 85"/>
                <a:gd name="T71" fmla="*/ 22 h 26"/>
                <a:gd name="T72" fmla="*/ 54 w 85"/>
                <a:gd name="T73" fmla="*/ 19 h 26"/>
                <a:gd name="T74" fmla="*/ 52 w 85"/>
                <a:gd name="T75" fmla="*/ 24 h 26"/>
                <a:gd name="T76" fmla="*/ 63 w 85"/>
                <a:gd name="T77" fmla="*/ 17 h 26"/>
                <a:gd name="T78" fmla="*/ 63 w 85"/>
                <a:gd name="T79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5" h="26">
                  <a:moveTo>
                    <a:pt x="63" y="12"/>
                  </a:moveTo>
                  <a:cubicBezTo>
                    <a:pt x="64" y="9"/>
                    <a:pt x="69" y="11"/>
                    <a:pt x="69" y="13"/>
                  </a:cubicBezTo>
                  <a:cubicBezTo>
                    <a:pt x="68" y="15"/>
                    <a:pt x="65" y="15"/>
                    <a:pt x="67" y="17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6" y="15"/>
                    <a:pt x="67" y="19"/>
                    <a:pt x="64" y="22"/>
                  </a:cubicBezTo>
                  <a:cubicBezTo>
                    <a:pt x="69" y="23"/>
                    <a:pt x="71" y="18"/>
                    <a:pt x="77" y="19"/>
                  </a:cubicBezTo>
                  <a:cubicBezTo>
                    <a:pt x="75" y="18"/>
                    <a:pt x="74" y="16"/>
                    <a:pt x="73" y="15"/>
                  </a:cubicBezTo>
                  <a:cubicBezTo>
                    <a:pt x="73" y="10"/>
                    <a:pt x="79" y="12"/>
                    <a:pt x="82" y="12"/>
                  </a:cubicBezTo>
                  <a:cubicBezTo>
                    <a:pt x="80" y="10"/>
                    <a:pt x="82" y="8"/>
                    <a:pt x="83" y="6"/>
                  </a:cubicBezTo>
                  <a:cubicBezTo>
                    <a:pt x="84" y="6"/>
                    <a:pt x="84" y="6"/>
                    <a:pt x="84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4" y="4"/>
                    <a:pt x="84" y="3"/>
                  </a:cubicBezTo>
                  <a:cubicBezTo>
                    <a:pt x="81" y="4"/>
                    <a:pt x="78" y="0"/>
                    <a:pt x="76" y="0"/>
                  </a:cubicBezTo>
                  <a:cubicBezTo>
                    <a:pt x="78" y="8"/>
                    <a:pt x="69" y="2"/>
                    <a:pt x="67" y="4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3" y="3"/>
                    <a:pt x="58" y="2"/>
                    <a:pt x="59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7" y="3"/>
                    <a:pt x="47" y="3"/>
                  </a:cubicBezTo>
                  <a:cubicBezTo>
                    <a:pt x="47" y="3"/>
                    <a:pt x="47" y="4"/>
                    <a:pt x="47" y="4"/>
                  </a:cubicBezTo>
                  <a:cubicBezTo>
                    <a:pt x="31" y="4"/>
                    <a:pt x="15" y="4"/>
                    <a:pt x="0" y="4"/>
                  </a:cubicBezTo>
                  <a:cubicBezTo>
                    <a:pt x="2" y="4"/>
                    <a:pt x="4" y="6"/>
                    <a:pt x="6" y="7"/>
                  </a:cubicBezTo>
                  <a:cubicBezTo>
                    <a:pt x="3" y="12"/>
                    <a:pt x="10" y="8"/>
                    <a:pt x="9" y="13"/>
                  </a:cubicBezTo>
                  <a:cubicBezTo>
                    <a:pt x="8" y="14"/>
                    <a:pt x="5" y="14"/>
                    <a:pt x="4" y="13"/>
                  </a:cubicBezTo>
                  <a:cubicBezTo>
                    <a:pt x="3" y="15"/>
                    <a:pt x="5" y="17"/>
                    <a:pt x="5" y="20"/>
                  </a:cubicBezTo>
                  <a:cubicBezTo>
                    <a:pt x="11" y="23"/>
                    <a:pt x="12" y="12"/>
                    <a:pt x="18" y="14"/>
                  </a:cubicBezTo>
                  <a:cubicBezTo>
                    <a:pt x="17" y="16"/>
                    <a:pt x="15" y="19"/>
                    <a:pt x="19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24" y="16"/>
                    <a:pt x="23" y="26"/>
                    <a:pt x="27" y="18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9"/>
                    <a:pt x="35" y="19"/>
                    <a:pt x="38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46" y="15"/>
                    <a:pt x="42" y="19"/>
                    <a:pt x="52" y="17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50" y="24"/>
                    <a:pt x="51" y="19"/>
                    <a:pt x="54" y="19"/>
                  </a:cubicBezTo>
                  <a:cubicBezTo>
                    <a:pt x="53" y="20"/>
                    <a:pt x="54" y="23"/>
                    <a:pt x="52" y="24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6" y="14"/>
                    <a:pt x="63" y="14"/>
                    <a:pt x="63" y="12"/>
                  </a:cubicBezTo>
                  <a:close/>
                </a:path>
              </a:pathLst>
            </a:custGeom>
            <a:solidFill>
              <a:srgbClr val="FFFFFF">
                <a:alpha val="6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1350">
                <a:solidFill>
                  <a:prstClr val="black"/>
                </a:solidFill>
                <a:cs typeface="Arial" charset="0"/>
              </a:endParaRPr>
            </a:p>
          </p:txBody>
        </p:sp>
      </p:grpSp>
      <p:sp>
        <p:nvSpPr>
          <p:cNvPr id="81" name="chalk"/>
          <p:cNvSpPr/>
          <p:nvPr/>
        </p:nvSpPr>
        <p:spPr>
          <a:xfrm rot="793402" flipH="1">
            <a:off x="7818977" y="6261883"/>
            <a:ext cx="1059138" cy="292028"/>
          </a:xfrm>
          <a:custGeom>
            <a:avLst/>
            <a:gdLst>
              <a:gd name="connsiteX0" fmla="*/ 0 w 1709888"/>
              <a:gd name="connsiteY0" fmla="*/ 0 h 482974"/>
              <a:gd name="connsiteX1" fmla="*/ 854944 w 1709888"/>
              <a:gd name="connsiteY1" fmla="*/ 0 h 482974"/>
              <a:gd name="connsiteX2" fmla="*/ 1709888 w 1709888"/>
              <a:gd name="connsiteY2" fmla="*/ 241487 h 482974"/>
              <a:gd name="connsiteX3" fmla="*/ 854944 w 1709888"/>
              <a:gd name="connsiteY3" fmla="*/ 482974 h 482974"/>
              <a:gd name="connsiteX4" fmla="*/ 0 w 1709888"/>
              <a:gd name="connsiteY4" fmla="*/ 482974 h 482974"/>
              <a:gd name="connsiteX5" fmla="*/ 0 w 1709888"/>
              <a:gd name="connsiteY5" fmla="*/ 0 h 482974"/>
              <a:gd name="connsiteX0" fmla="*/ 0 w 1718617"/>
              <a:gd name="connsiteY0" fmla="*/ 0 h 482974"/>
              <a:gd name="connsiteX1" fmla="*/ 854944 w 1718617"/>
              <a:gd name="connsiteY1" fmla="*/ 0 h 482974"/>
              <a:gd name="connsiteX2" fmla="*/ 1272297 w 1718617"/>
              <a:gd name="connsiteY2" fmla="*/ 90267 h 482974"/>
              <a:gd name="connsiteX3" fmla="*/ 1709888 w 1718617"/>
              <a:gd name="connsiteY3" fmla="*/ 241487 h 482974"/>
              <a:gd name="connsiteX4" fmla="*/ 854944 w 1718617"/>
              <a:gd name="connsiteY4" fmla="*/ 482974 h 482974"/>
              <a:gd name="connsiteX5" fmla="*/ 0 w 1718617"/>
              <a:gd name="connsiteY5" fmla="*/ 482974 h 482974"/>
              <a:gd name="connsiteX6" fmla="*/ 0 w 1718617"/>
              <a:gd name="connsiteY6" fmla="*/ 0 h 482974"/>
              <a:gd name="connsiteX0" fmla="*/ 0 w 1419011"/>
              <a:gd name="connsiteY0" fmla="*/ 0 h 482974"/>
              <a:gd name="connsiteX1" fmla="*/ 854944 w 1419011"/>
              <a:gd name="connsiteY1" fmla="*/ 0 h 482974"/>
              <a:gd name="connsiteX2" fmla="*/ 1272297 w 1419011"/>
              <a:gd name="connsiteY2" fmla="*/ 90267 h 482974"/>
              <a:gd name="connsiteX3" fmla="*/ 1385797 w 1419011"/>
              <a:gd name="connsiteY3" fmla="*/ 241487 h 482974"/>
              <a:gd name="connsiteX4" fmla="*/ 854944 w 1419011"/>
              <a:gd name="connsiteY4" fmla="*/ 482974 h 482974"/>
              <a:gd name="connsiteX5" fmla="*/ 0 w 1419011"/>
              <a:gd name="connsiteY5" fmla="*/ 482974 h 482974"/>
              <a:gd name="connsiteX6" fmla="*/ 0 w 1419011"/>
              <a:gd name="connsiteY6" fmla="*/ 0 h 482974"/>
              <a:gd name="connsiteX0" fmla="*/ 0 w 1438181"/>
              <a:gd name="connsiteY0" fmla="*/ 0 h 482974"/>
              <a:gd name="connsiteX1" fmla="*/ 854944 w 1438181"/>
              <a:gd name="connsiteY1" fmla="*/ 0 h 482974"/>
              <a:gd name="connsiteX2" fmla="*/ 1272297 w 1438181"/>
              <a:gd name="connsiteY2" fmla="*/ 90267 h 482974"/>
              <a:gd name="connsiteX3" fmla="*/ 1410116 w 1438181"/>
              <a:gd name="connsiteY3" fmla="*/ 260943 h 482974"/>
              <a:gd name="connsiteX4" fmla="*/ 854944 w 1438181"/>
              <a:gd name="connsiteY4" fmla="*/ 482974 h 482974"/>
              <a:gd name="connsiteX5" fmla="*/ 0 w 1438181"/>
              <a:gd name="connsiteY5" fmla="*/ 482974 h 482974"/>
              <a:gd name="connsiteX6" fmla="*/ 0 w 1438181"/>
              <a:gd name="connsiteY6" fmla="*/ 0 h 482974"/>
              <a:gd name="connsiteX0" fmla="*/ 0 w 1410466"/>
              <a:gd name="connsiteY0" fmla="*/ 0 h 482974"/>
              <a:gd name="connsiteX1" fmla="*/ 854944 w 1410466"/>
              <a:gd name="connsiteY1" fmla="*/ 0 h 482974"/>
              <a:gd name="connsiteX2" fmla="*/ 1272297 w 1410466"/>
              <a:gd name="connsiteY2" fmla="*/ 90267 h 482974"/>
              <a:gd name="connsiteX3" fmla="*/ 1410116 w 1410466"/>
              <a:gd name="connsiteY3" fmla="*/ 260943 h 482974"/>
              <a:gd name="connsiteX4" fmla="*/ 854944 w 1410466"/>
              <a:gd name="connsiteY4" fmla="*/ 482974 h 482974"/>
              <a:gd name="connsiteX5" fmla="*/ 0 w 1410466"/>
              <a:gd name="connsiteY5" fmla="*/ 482974 h 482974"/>
              <a:gd name="connsiteX6" fmla="*/ 0 w 1410466"/>
              <a:gd name="connsiteY6" fmla="*/ 0 h 482974"/>
              <a:gd name="connsiteX0" fmla="*/ 0 w 1423071"/>
              <a:gd name="connsiteY0" fmla="*/ 0 h 482974"/>
              <a:gd name="connsiteX1" fmla="*/ 854944 w 1423071"/>
              <a:gd name="connsiteY1" fmla="*/ 0 h 482974"/>
              <a:gd name="connsiteX2" fmla="*/ 1189612 w 1423071"/>
              <a:gd name="connsiteY2" fmla="*/ 56220 h 482974"/>
              <a:gd name="connsiteX3" fmla="*/ 1410116 w 1423071"/>
              <a:gd name="connsiteY3" fmla="*/ 260943 h 482974"/>
              <a:gd name="connsiteX4" fmla="*/ 854944 w 1423071"/>
              <a:gd name="connsiteY4" fmla="*/ 482974 h 482974"/>
              <a:gd name="connsiteX5" fmla="*/ 0 w 1423071"/>
              <a:gd name="connsiteY5" fmla="*/ 482974 h 482974"/>
              <a:gd name="connsiteX6" fmla="*/ 0 w 1423071"/>
              <a:gd name="connsiteY6" fmla="*/ 0 h 482974"/>
              <a:gd name="connsiteX0" fmla="*/ 0 w 1410126"/>
              <a:gd name="connsiteY0" fmla="*/ 0 h 482974"/>
              <a:gd name="connsiteX1" fmla="*/ 854944 w 1410126"/>
              <a:gd name="connsiteY1" fmla="*/ 0 h 482974"/>
              <a:gd name="connsiteX2" fmla="*/ 1189612 w 1410126"/>
              <a:gd name="connsiteY2" fmla="*/ 56220 h 482974"/>
              <a:gd name="connsiteX3" fmla="*/ 1410116 w 1410126"/>
              <a:gd name="connsiteY3" fmla="*/ 260943 h 482974"/>
              <a:gd name="connsiteX4" fmla="*/ 1183394 w 1410126"/>
              <a:gd name="connsiteY4" fmla="*/ 378957 h 482974"/>
              <a:gd name="connsiteX5" fmla="*/ 854944 w 1410126"/>
              <a:gd name="connsiteY5" fmla="*/ 482974 h 482974"/>
              <a:gd name="connsiteX6" fmla="*/ 0 w 1410126"/>
              <a:gd name="connsiteY6" fmla="*/ 482974 h 482974"/>
              <a:gd name="connsiteX7" fmla="*/ 0 w 1410126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410147"/>
              <a:gd name="connsiteY0" fmla="*/ 0 h 482974"/>
              <a:gd name="connsiteX1" fmla="*/ 854944 w 1410147"/>
              <a:gd name="connsiteY1" fmla="*/ 0 h 482974"/>
              <a:gd name="connsiteX2" fmla="*/ 1189612 w 1410147"/>
              <a:gd name="connsiteY2" fmla="*/ 56220 h 482974"/>
              <a:gd name="connsiteX3" fmla="*/ 1410116 w 1410147"/>
              <a:gd name="connsiteY3" fmla="*/ 260943 h 482974"/>
              <a:gd name="connsiteX4" fmla="*/ 1178530 w 1410147"/>
              <a:gd name="connsiteY4" fmla="*/ 413004 h 482974"/>
              <a:gd name="connsiteX5" fmla="*/ 854944 w 1410147"/>
              <a:gd name="connsiteY5" fmla="*/ 482974 h 482974"/>
              <a:gd name="connsiteX6" fmla="*/ 0 w 1410147"/>
              <a:gd name="connsiteY6" fmla="*/ 482974 h 482974"/>
              <a:gd name="connsiteX7" fmla="*/ 0 w 1410147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95609"/>
              <a:gd name="connsiteY0" fmla="*/ 0 h 482974"/>
              <a:gd name="connsiteX1" fmla="*/ 854944 w 1295609"/>
              <a:gd name="connsiteY1" fmla="*/ 0 h 482974"/>
              <a:gd name="connsiteX2" fmla="*/ 1189612 w 1295609"/>
              <a:gd name="connsiteY2" fmla="*/ 56220 h 482974"/>
              <a:gd name="connsiteX3" fmla="*/ 1288521 w 1295609"/>
              <a:gd name="connsiteY3" fmla="*/ 251215 h 482974"/>
              <a:gd name="connsiteX4" fmla="*/ 1178530 w 1295609"/>
              <a:gd name="connsiteY4" fmla="*/ 413004 h 482974"/>
              <a:gd name="connsiteX5" fmla="*/ 854944 w 1295609"/>
              <a:gd name="connsiteY5" fmla="*/ 482974 h 482974"/>
              <a:gd name="connsiteX6" fmla="*/ 0 w 1295609"/>
              <a:gd name="connsiteY6" fmla="*/ 482974 h 482974"/>
              <a:gd name="connsiteX7" fmla="*/ 0 w 1295609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9871"/>
              <a:gd name="connsiteY0" fmla="*/ 0 h 482974"/>
              <a:gd name="connsiteX1" fmla="*/ 854944 w 1289871"/>
              <a:gd name="connsiteY1" fmla="*/ 0 h 482974"/>
              <a:gd name="connsiteX2" fmla="*/ 1131246 w 1289871"/>
              <a:gd name="connsiteY2" fmla="*/ 104858 h 482974"/>
              <a:gd name="connsiteX3" fmla="*/ 1288521 w 1289871"/>
              <a:gd name="connsiteY3" fmla="*/ 251215 h 482974"/>
              <a:gd name="connsiteX4" fmla="*/ 1178530 w 1289871"/>
              <a:gd name="connsiteY4" fmla="*/ 413004 h 482974"/>
              <a:gd name="connsiteX5" fmla="*/ 854944 w 1289871"/>
              <a:gd name="connsiteY5" fmla="*/ 482974 h 482974"/>
              <a:gd name="connsiteX6" fmla="*/ 0 w 1289871"/>
              <a:gd name="connsiteY6" fmla="*/ 482974 h 482974"/>
              <a:gd name="connsiteX7" fmla="*/ 0 w 1289871"/>
              <a:gd name="connsiteY7" fmla="*/ 0 h 482974"/>
              <a:gd name="connsiteX0" fmla="*/ 0 w 1288650"/>
              <a:gd name="connsiteY0" fmla="*/ 0 h 482974"/>
              <a:gd name="connsiteX1" fmla="*/ 854944 w 1288650"/>
              <a:gd name="connsiteY1" fmla="*/ 0 h 482974"/>
              <a:gd name="connsiteX2" fmla="*/ 1131246 w 1288650"/>
              <a:gd name="connsiteY2" fmla="*/ 104858 h 482974"/>
              <a:gd name="connsiteX3" fmla="*/ 1288521 w 1288650"/>
              <a:gd name="connsiteY3" fmla="*/ 251215 h 482974"/>
              <a:gd name="connsiteX4" fmla="*/ 1149347 w 1288650"/>
              <a:gd name="connsiteY4" fmla="*/ 413004 h 482974"/>
              <a:gd name="connsiteX5" fmla="*/ 854944 w 1288650"/>
              <a:gd name="connsiteY5" fmla="*/ 482974 h 482974"/>
              <a:gd name="connsiteX6" fmla="*/ 0 w 1288650"/>
              <a:gd name="connsiteY6" fmla="*/ 482974 h 482974"/>
              <a:gd name="connsiteX7" fmla="*/ 0 w 128865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640"/>
              <a:gd name="connsiteY0" fmla="*/ 0 h 482974"/>
              <a:gd name="connsiteX1" fmla="*/ 854944 w 1288640"/>
              <a:gd name="connsiteY1" fmla="*/ 0 h 482974"/>
              <a:gd name="connsiteX2" fmla="*/ 1131246 w 1288640"/>
              <a:gd name="connsiteY2" fmla="*/ 104858 h 482974"/>
              <a:gd name="connsiteX3" fmla="*/ 1288521 w 1288640"/>
              <a:gd name="connsiteY3" fmla="*/ 251215 h 482974"/>
              <a:gd name="connsiteX4" fmla="*/ 1149347 w 1288640"/>
              <a:gd name="connsiteY4" fmla="*/ 413004 h 482974"/>
              <a:gd name="connsiteX5" fmla="*/ 854944 w 1288640"/>
              <a:gd name="connsiteY5" fmla="*/ 482974 h 482974"/>
              <a:gd name="connsiteX6" fmla="*/ 0 w 1288640"/>
              <a:gd name="connsiteY6" fmla="*/ 482974 h 482974"/>
              <a:gd name="connsiteX7" fmla="*/ 0 w 1288640"/>
              <a:gd name="connsiteY7" fmla="*/ 0 h 482974"/>
              <a:gd name="connsiteX0" fmla="*/ 0 w 1288522"/>
              <a:gd name="connsiteY0" fmla="*/ 0 h 482974"/>
              <a:gd name="connsiteX1" fmla="*/ 854944 w 1288522"/>
              <a:gd name="connsiteY1" fmla="*/ 0 h 482974"/>
              <a:gd name="connsiteX2" fmla="*/ 1131246 w 1288522"/>
              <a:gd name="connsiteY2" fmla="*/ 104858 h 482974"/>
              <a:gd name="connsiteX3" fmla="*/ 1288521 w 1288522"/>
              <a:gd name="connsiteY3" fmla="*/ 251215 h 482974"/>
              <a:gd name="connsiteX4" fmla="*/ 1129892 w 1288522"/>
              <a:gd name="connsiteY4" fmla="*/ 408140 h 482974"/>
              <a:gd name="connsiteX5" fmla="*/ 854944 w 1288522"/>
              <a:gd name="connsiteY5" fmla="*/ 482974 h 482974"/>
              <a:gd name="connsiteX6" fmla="*/ 0 w 1288522"/>
              <a:gd name="connsiteY6" fmla="*/ 482974 h 482974"/>
              <a:gd name="connsiteX7" fmla="*/ 0 w 1288522"/>
              <a:gd name="connsiteY7" fmla="*/ 0 h 482974"/>
              <a:gd name="connsiteX0" fmla="*/ 0 w 1301667"/>
              <a:gd name="connsiteY0" fmla="*/ 0 h 482974"/>
              <a:gd name="connsiteX1" fmla="*/ 854944 w 1301667"/>
              <a:gd name="connsiteY1" fmla="*/ 0 h 482974"/>
              <a:gd name="connsiteX2" fmla="*/ 1131246 w 1301667"/>
              <a:gd name="connsiteY2" fmla="*/ 104858 h 482974"/>
              <a:gd name="connsiteX3" fmla="*/ 1288521 w 1301667"/>
              <a:gd name="connsiteY3" fmla="*/ 251215 h 482974"/>
              <a:gd name="connsiteX4" fmla="*/ 854944 w 1301667"/>
              <a:gd name="connsiteY4" fmla="*/ 482974 h 482974"/>
              <a:gd name="connsiteX5" fmla="*/ 0 w 1301667"/>
              <a:gd name="connsiteY5" fmla="*/ 482974 h 482974"/>
              <a:gd name="connsiteX6" fmla="*/ 0 w 1301667"/>
              <a:gd name="connsiteY6" fmla="*/ 0 h 482974"/>
              <a:gd name="connsiteX0" fmla="*/ 0 w 1288521"/>
              <a:gd name="connsiteY0" fmla="*/ 0 h 482974"/>
              <a:gd name="connsiteX1" fmla="*/ 854944 w 1288521"/>
              <a:gd name="connsiteY1" fmla="*/ 0 h 482974"/>
              <a:gd name="connsiteX2" fmla="*/ 1288521 w 1288521"/>
              <a:gd name="connsiteY2" fmla="*/ 251215 h 482974"/>
              <a:gd name="connsiteX3" fmla="*/ 854944 w 1288521"/>
              <a:gd name="connsiteY3" fmla="*/ 482974 h 482974"/>
              <a:gd name="connsiteX4" fmla="*/ 0 w 1288521"/>
              <a:gd name="connsiteY4" fmla="*/ 482974 h 482974"/>
              <a:gd name="connsiteX5" fmla="*/ 0 w 1288521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75534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75534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663"/>
              <a:gd name="connsiteY0" fmla="*/ 0 h 482974"/>
              <a:gd name="connsiteX1" fmla="*/ 854944 w 1181663"/>
              <a:gd name="connsiteY1" fmla="*/ 0 h 482974"/>
              <a:gd name="connsiteX2" fmla="*/ 1181517 w 1181663"/>
              <a:gd name="connsiteY2" fmla="*/ 251215 h 482974"/>
              <a:gd name="connsiteX3" fmla="*/ 854944 w 1181663"/>
              <a:gd name="connsiteY3" fmla="*/ 482974 h 482974"/>
              <a:gd name="connsiteX4" fmla="*/ 0 w 1181663"/>
              <a:gd name="connsiteY4" fmla="*/ 482974 h 482974"/>
              <a:gd name="connsiteX5" fmla="*/ 0 w 1181663"/>
              <a:gd name="connsiteY5" fmla="*/ 0 h 482974"/>
              <a:gd name="connsiteX0" fmla="*/ 0 w 1181517"/>
              <a:gd name="connsiteY0" fmla="*/ 0 h 482974"/>
              <a:gd name="connsiteX1" fmla="*/ 854944 w 1181517"/>
              <a:gd name="connsiteY1" fmla="*/ 0 h 482974"/>
              <a:gd name="connsiteX2" fmla="*/ 1181517 w 1181517"/>
              <a:gd name="connsiteY2" fmla="*/ 251215 h 482974"/>
              <a:gd name="connsiteX3" fmla="*/ 854944 w 1181517"/>
              <a:gd name="connsiteY3" fmla="*/ 482974 h 482974"/>
              <a:gd name="connsiteX4" fmla="*/ 0 w 1181517"/>
              <a:gd name="connsiteY4" fmla="*/ 482974 h 482974"/>
              <a:gd name="connsiteX5" fmla="*/ 0 w 1181517"/>
              <a:gd name="connsiteY5" fmla="*/ 0 h 482974"/>
              <a:gd name="connsiteX0" fmla="*/ 0 w 1706811"/>
              <a:gd name="connsiteY0" fmla="*/ 9728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9728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525294 w 1706811"/>
              <a:gd name="connsiteY4" fmla="*/ 482974 h 482974"/>
              <a:gd name="connsiteX5" fmla="*/ 0 w 1706811"/>
              <a:gd name="connsiteY5" fmla="*/ 1 h 482974"/>
              <a:gd name="connsiteX0" fmla="*/ 0 w 1706811"/>
              <a:gd name="connsiteY0" fmla="*/ 1 h 482974"/>
              <a:gd name="connsiteX1" fmla="*/ 1380238 w 1706811"/>
              <a:gd name="connsiteY1" fmla="*/ 0 h 482974"/>
              <a:gd name="connsiteX2" fmla="*/ 1706811 w 1706811"/>
              <a:gd name="connsiteY2" fmla="*/ 251215 h 482974"/>
              <a:gd name="connsiteX3" fmla="*/ 1380238 w 1706811"/>
              <a:gd name="connsiteY3" fmla="*/ 482974 h 482974"/>
              <a:gd name="connsiteX4" fmla="*/ 4864 w 1706811"/>
              <a:gd name="connsiteY4" fmla="*/ 482974 h 482974"/>
              <a:gd name="connsiteX5" fmla="*/ 0 w 1706811"/>
              <a:gd name="connsiteY5" fmla="*/ 1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262647 w 1964594"/>
              <a:gd name="connsiteY4" fmla="*/ 482974 h 482974"/>
              <a:gd name="connsiteX5" fmla="*/ 0 w 1964594"/>
              <a:gd name="connsiteY5" fmla="*/ 4865 h 482974"/>
              <a:gd name="connsiteX0" fmla="*/ 0 w 1964594"/>
              <a:gd name="connsiteY0" fmla="*/ 4865 h 482974"/>
              <a:gd name="connsiteX1" fmla="*/ 1638021 w 1964594"/>
              <a:gd name="connsiteY1" fmla="*/ 0 h 482974"/>
              <a:gd name="connsiteX2" fmla="*/ 1964594 w 1964594"/>
              <a:gd name="connsiteY2" fmla="*/ 251215 h 482974"/>
              <a:gd name="connsiteX3" fmla="*/ 1638021 w 1964594"/>
              <a:gd name="connsiteY3" fmla="*/ 482974 h 482974"/>
              <a:gd name="connsiteX4" fmla="*/ 9728 w 1964594"/>
              <a:gd name="connsiteY4" fmla="*/ 482974 h 482974"/>
              <a:gd name="connsiteX5" fmla="*/ 0 w 1964594"/>
              <a:gd name="connsiteY5" fmla="*/ 4865 h 482974"/>
              <a:gd name="connsiteX0" fmla="*/ 467 w 1965061"/>
              <a:gd name="connsiteY0" fmla="*/ 4865 h 482974"/>
              <a:gd name="connsiteX1" fmla="*/ 1638488 w 1965061"/>
              <a:gd name="connsiteY1" fmla="*/ 0 h 482974"/>
              <a:gd name="connsiteX2" fmla="*/ 1965061 w 1965061"/>
              <a:gd name="connsiteY2" fmla="*/ 251215 h 482974"/>
              <a:gd name="connsiteX3" fmla="*/ 1638488 w 1965061"/>
              <a:gd name="connsiteY3" fmla="*/ 482974 h 482974"/>
              <a:gd name="connsiteX4" fmla="*/ 467 w 1965061"/>
              <a:gd name="connsiteY4" fmla="*/ 482974 h 482974"/>
              <a:gd name="connsiteX5" fmla="*/ 467 w 1965061"/>
              <a:gd name="connsiteY5" fmla="*/ 4865 h 48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5061" h="482974">
                <a:moveTo>
                  <a:pt x="467" y="4865"/>
                </a:moveTo>
                <a:lnTo>
                  <a:pt x="1638488" y="0"/>
                </a:lnTo>
                <a:cubicBezTo>
                  <a:pt x="1853242" y="41869"/>
                  <a:pt x="1965060" y="195039"/>
                  <a:pt x="1965061" y="251215"/>
                </a:cubicBezTo>
                <a:cubicBezTo>
                  <a:pt x="1965062" y="307391"/>
                  <a:pt x="1853242" y="444347"/>
                  <a:pt x="1638488" y="482974"/>
                </a:cubicBezTo>
                <a:lnTo>
                  <a:pt x="467" y="482974"/>
                </a:lnTo>
                <a:cubicBezTo>
                  <a:pt x="-1154" y="321983"/>
                  <a:pt x="2088" y="165856"/>
                  <a:pt x="467" y="4865"/>
                </a:cubicBezTo>
                <a:close/>
              </a:path>
            </a:pathLst>
          </a:custGeom>
          <a:gradFill>
            <a:gsLst>
              <a:gs pos="100000">
                <a:schemeClr val="bg1">
                  <a:lumMod val="73000"/>
                </a:schemeClr>
              </a:gs>
              <a:gs pos="45000">
                <a:schemeClr val="bg1"/>
              </a:gs>
              <a:gs pos="95000">
                <a:schemeClr val="tx1">
                  <a:lumMod val="65000"/>
                  <a:lumOff val="35000"/>
                </a:schemeClr>
              </a:gs>
              <a:gs pos="20000">
                <a:srgbClr val="F0F0F0">
                  <a:lumMod val="88000"/>
                  <a:lumOff val="12000"/>
                </a:srgbClr>
              </a:gs>
              <a:gs pos="1000">
                <a:schemeClr val="bg1">
                  <a:lumMod val="100000"/>
                </a:schemeClr>
              </a:gs>
            </a:gsLst>
            <a:lin ang="5400000" scaled="1"/>
          </a:gradFill>
          <a:ln>
            <a:noFill/>
          </a:ln>
          <a:effectLst>
            <a:outerShdw blurRad="88900" dist="38100" dir="5400000" sx="103000" sy="103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en-US" sz="1350">
              <a:solidFill>
                <a:prstClr val="white"/>
              </a:solidFill>
            </a:endParaRPr>
          </a:p>
        </p:txBody>
      </p:sp>
      <p:sp>
        <p:nvSpPr>
          <p:cNvPr id="82" name="81 Metin kutusu"/>
          <p:cNvSpPr txBox="1"/>
          <p:nvPr/>
        </p:nvSpPr>
        <p:spPr>
          <a:xfrm>
            <a:off x="1170940" y="1028700"/>
            <a:ext cx="9614268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4000" b="1" dirty="0" smtClean="0">
                <a:solidFill>
                  <a:schemeClr val="bg1"/>
                </a:solidFill>
                <a:latin typeface="Comic Sans MS" pitchFamily="66" charset="0"/>
              </a:rPr>
              <a:t>ATATÜRK ORTAOKULU</a:t>
            </a:r>
          </a:p>
          <a:p>
            <a:pPr algn="ctr"/>
            <a:r>
              <a:rPr lang="tr-TR" sz="4000" b="1" dirty="0">
                <a:solidFill>
                  <a:schemeClr val="bg1"/>
                </a:solidFill>
                <a:latin typeface="Comic Sans MS" pitchFamily="66" charset="0"/>
              </a:rPr>
              <a:t>6</a:t>
            </a:r>
            <a:r>
              <a:rPr lang="tr-TR" sz="4000" b="1" dirty="0" smtClean="0">
                <a:solidFill>
                  <a:schemeClr val="bg1"/>
                </a:solidFill>
                <a:latin typeface="Comic Sans MS" pitchFamily="66" charset="0"/>
              </a:rPr>
              <a:t>. SINIFLAR </a:t>
            </a:r>
          </a:p>
          <a:p>
            <a:pPr algn="ctr"/>
            <a:r>
              <a:rPr lang="tr-TR" sz="4000" b="1" dirty="0" smtClean="0">
                <a:solidFill>
                  <a:schemeClr val="bg1"/>
                </a:solidFill>
                <a:latin typeface="Comic Sans MS" pitchFamily="66" charset="0"/>
              </a:rPr>
              <a:t>MİLYONLUK RESİM YARIŞMASI         </a:t>
            </a:r>
            <a:endParaRPr lang="tr-TR" sz="4000" b="1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79" name="78 Yuvarlatılmış Dikdörtgen">
            <a:hlinkClick r:id="rId4" action="ppaction://hlinksldjump"/>
          </p:cNvPr>
          <p:cNvSpPr/>
          <p:nvPr/>
        </p:nvSpPr>
        <p:spPr>
          <a:xfrm rot="10800000" flipV="1">
            <a:off x="4547113" y="5964573"/>
            <a:ext cx="2057400" cy="893428"/>
          </a:xfrm>
          <a:prstGeom prst="roundRect">
            <a:avLst/>
          </a:pr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 sz="2800" dirty="0" smtClean="0"/>
          </a:p>
          <a:p>
            <a:pPr algn="ctr"/>
            <a:r>
              <a:rPr lang="tr-TR" sz="2800" dirty="0" smtClean="0"/>
              <a:t> BAŞLAT</a:t>
            </a:r>
            <a:endParaRPr lang="tr-TR" sz="2800" dirty="0"/>
          </a:p>
        </p:txBody>
      </p:sp>
      <p:pic>
        <p:nvPicPr>
          <p:cNvPr id="83" name="Resim 82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84" name="83 Resim" descr="C:\Users\User\Desktop\şerif\yenii\IMG_20170526_171108.jpg"/>
          <p:cNvPicPr/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8122903" y="2902592"/>
            <a:ext cx="2305050" cy="2470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9938" name="Rectangle 2"/>
          <p:cNvSpPr>
            <a:spLocks noChangeArrowheads="1"/>
          </p:cNvSpPr>
          <p:nvPr/>
        </p:nvSpPr>
        <p:spPr bwMode="auto">
          <a:xfrm>
            <a:off x="0" y="0"/>
            <a:ext cx="12192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tr-TR"/>
          </a:p>
        </p:txBody>
      </p:sp>
      <p:sp>
        <p:nvSpPr>
          <p:cNvPr id="39939" name="Rectangle 3"/>
          <p:cNvSpPr>
            <a:spLocks noChangeArrowheads="1"/>
          </p:cNvSpPr>
          <p:nvPr/>
        </p:nvSpPr>
        <p:spPr bwMode="auto">
          <a:xfrm rot="10800000" flipV="1">
            <a:off x="1182846" y="3346747"/>
            <a:ext cx="6434357" cy="15696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sz="4800" b="0" i="0" u="sng" strike="noStrike" cap="none" normalizeH="0" baseline="0" dirty="0" smtClean="0">
                <a:ln>
                  <a:noFill/>
                </a:ln>
                <a:solidFill>
                  <a:srgbClr val="FF0000"/>
                </a:solidFill>
                <a:effectLst/>
                <a:latin typeface="Calibri" pitchFamily="34" charset="0"/>
                <a:ea typeface="Calibri" pitchFamily="34" charset="0"/>
                <a:cs typeface="Times New Roman" pitchFamily="18" charset="0"/>
              </a:rPr>
              <a:t>YAPAN </a:t>
            </a:r>
            <a:endParaRPr kumimoji="0" lang="tr-TR" sz="4800" b="0" i="0" u="none" strike="noStrike" cap="none" normalizeH="0" baseline="0" dirty="0" smtClean="0">
              <a:ln>
                <a:noFill/>
              </a:ln>
              <a:solidFill>
                <a:srgbClr val="FF0000"/>
              </a:solidFill>
              <a:effectLst/>
              <a:latin typeface="Arial" pitchFamily="34" charset="0"/>
              <a:ea typeface="Calibri" pitchFamily="34" charset="0"/>
              <a:cs typeface="Times New Roman" pitchFamily="18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tr-TR" sz="4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Times New Roman" pitchFamily="18" charset="0"/>
              </a:rPr>
              <a:t>SAİDNUR  EFETÜRK    </a:t>
            </a:r>
            <a:r>
              <a:rPr kumimoji="0" lang="tr-TR" sz="26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Times New Roman" pitchFamily="18" charset="0"/>
              </a:rPr>
              <a:t>                                          </a:t>
            </a:r>
            <a:r>
              <a:rPr kumimoji="0" lang="tr-TR" sz="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cs typeface="Arial" pitchFamily="34" charset="0"/>
              </a:rPr>
              <a:t> </a:t>
            </a:r>
            <a:endParaRPr kumimoji="0" lang="tr-TR" sz="1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cs typeface="Arial" pitchFamily="34" charset="0"/>
            </a:endParaRPr>
          </a:p>
        </p:txBody>
      </p:sp>
      <p:pic>
        <p:nvPicPr>
          <p:cNvPr id="89" name="milyonluk resimhosgeldiniz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xmlns="" r:embed="rId7"/>
              </p:ext>
            </p:extLst>
          </p:nvPr>
        </p:nvPicPr>
        <p:blipFill>
          <a:blip r:embed="rId8" cstate="print"/>
          <a:stretch>
            <a:fillRect/>
          </a:stretch>
        </p:blipFill>
        <p:spPr>
          <a:xfrm>
            <a:off x="1343170" y="1442906"/>
            <a:ext cx="609600" cy="609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497 -0.01575 C -0.02174 -0.02408 -0.02552 -0.03264 -0.02995 -0.04468 C -0.03711 -0.06366 -0.05156 -0.08149 -0.0638 -0.08704 C -0.06849 -0.09306 -0.07266 -0.09491 -0.07747 -0.10024 C -0.08229 -0.10556 -0.08464 -0.10834 -0.08997 -0.11135 C -0.09805 -0.12107 -0.10677 -0.12871 -0.11497 -0.13797 C -0.11979 -0.14329 -0.12448 -0.15278 -0.12995 -0.15579 C -0.13516 -0.16181 -0.1349 -0.16436 -0.14128 -0.1669 C -0.15195 -0.17848 -0.16198 -0.1919 -0.1737 -0.20024 C -0.18268 -0.21551 -0.16927 -0.19399 -0.17995 -0.20695 C -0.18841 -0.21737 -0.17865 -0.21158 -0.1888 -0.21575 C -0.19245 -0.22269 -0.19674 -0.225 -0.2013 -0.22917 C -0.20664 -0.23403 -0.21029 -0.23982 -0.21628 -0.2426 C -0.22734 -0.25394 -0.23984 -0.26389 -0.25247 -0.2669 C -0.25898 -0.27269 -0.26419 -0.275 -0.27122 -0.27801 C -0.27734 -0.2845 -0.2819 -0.28635 -0.2888 -0.28912 C -0.29297 -0.29283 -0.29714 -0.29676 -0.3013 -0.30024 C -0.30456 -0.30278 -0.3112 -0.30695 -0.3112 -0.30695 C -0.31771 -0.31806 -0.32904 -0.322 -0.3375 -0.32686 C -0.3444 -0.33102 -0.35221 -0.3345 -0.35872 -0.34028 C -0.36732 -0.34792 -0.35716 -0.34213 -0.36745 -0.347 C -0.36875 -0.34838 -0.36992 -0.35024 -0.37122 -0.35139 C -0.3724 -0.35255 -0.37383 -0.35255 -0.375 -0.35371 C -0.38242 -0.36158 -0.38646 -0.36968 -0.39505 -0.37362 C -0.40286 -0.38797 -0.39362 -0.37269 -0.40755 -0.38704 C -0.4099 -0.38936 -0.41159 -0.39329 -0.4138 -0.39584 C -0.4181 -0.40093 -0.42318 -0.40186 -0.42747 -0.40695 C -0.43099 -0.41112 -0.43398 -0.41621 -0.4375 -0.42037 C -0.43997 -0.42338 -0.44297 -0.42524 -0.44505 -0.42917 C -0.44974 -0.43797 -0.45508 -0.44607 -0.4612 -0.45139 C -0.46667 -0.46343 -0.47279 -0.46968 -0.47995 -0.47801 C -0.4819 -0.48033 -0.4832 -0.4845 -0.48503 -0.48704 C -0.49141 -0.4963 -0.49753 -0.50718 -0.50495 -0.51366 C -0.5069 -0.52709 -0.50846 -0.52269 -0.5125 -0.53357 C -0.51471 -0.54954 -0.51602 -0.56366 -0.52253 -0.57593 C -0.52396 -0.58426 -0.52695 -0.58866 -0.52995 -0.59584 C -0.53138 -0.60301 -0.53477 -0.60857 -0.5362 -0.61575 C -0.53776 -0.62385 -0.53854 -0.63079 -0.54128 -0.63797 C -0.53594 -0.64792 -0.53177 -0.63635 -0.52747 -0.62686 C -0.52201 -0.61459 -0.51615 -0.60232 -0.51003 -0.59144 C -0.50872 -0.59213 -0.50703 -0.59167 -0.50625 -0.59352 C -0.50521 -0.59584 -0.5056 -0.59977 -0.50495 -0.60255 C -0.50312 -0.61019 -0.50026 -0.61667 -0.4987 -0.62477 C -0.49388 -0.62338 -0.49089 -0.62408 -0.4875 -0.61806 C -0.48216 -0.60857 -0.48164 -0.60255 -0.4737 -0.59815 C -0.46172 -0.60139 -0.45677 -0.6 -0.4487 -0.61366 C -0.44284 -0.63496 -0.4474 -0.63287 -0.4375 -0.62917 C -0.43529 -0.6176 -0.43307 -0.60903 -0.4263 -0.60463 C -0.42279 -0.60602 -0.41888 -0.60602 -0.41628 -0.61135 C -0.41367 -0.61667 -0.41055 -0.63496 -0.40872 -0.63797 C -0.40781 -0.63959 -0.40625 -0.63959 -0.40495 -0.64028 C -0.40326 -0.63959 -0.40143 -0.63959 -0.4 -0.63797 C -0.3974 -0.63496 -0.3974 -0.62917 -0.39622 -0.62477 C -0.39427 -0.6176 -0.39258 -0.61227 -0.39128 -0.60463 C -0.38086 -0.61412 -0.38229 -0.62732 -0.375 -0.64028 C -0.37461 -0.64399 -0.37539 -0.64908 -0.3737 -0.65139 C -0.37253 -0.65301 -0.37109 -0.64862 -0.37005 -0.647 C -0.36784 -0.64352 -0.3638 -0.63588 -0.3638 -0.63588 C -0.36289 -0.63218 -0.36237 -0.62825 -0.3612 -0.62477 C -0.36029 -0.62223 -0.35846 -0.62084 -0.35755 -0.61806 C -0.35573 -0.6125 -0.35495 -0.60209 -0.35378 -0.59584 C -0.34453 -0.60417 -0.3444 -0.60811 -0.3375 -0.62037 C -0.33372 -0.63889 -0.32539 -0.62084 -0.32122 -0.61366 C -0.31771 -0.60139 -0.31445 -0.58056 -0.30625 -0.57593 C -0.30169 -0.57894 -0.29687 -0.58079 -0.29245 -0.58473 C -0.28724 -0.58936 -0.28099 -0.6007 -0.2763 -0.60695 C -0.27044 -0.61482 -0.26471 -0.61991 -0.25872 -0.62686 C -0.25625 -0.62616 -0.25365 -0.62639 -0.2513 -0.62477 C -0.24883 -0.62315 -0.24557 -0.61065 -0.24505 -0.60926 C -0.23971 -0.59422 -0.24219 -0.59838 -0.2362 -0.59144 C -0.21914 -0.59746 -0.22669 -0.59283 -0.21745 -0.60926 C -0.21432 -0.62639 -0.21159 -0.61922 -0.20378 -0.61366 C -0.19766 -0.60278 -0.20026 -0.59815 -0.19245 -0.58912 C -0.18919 -0.59144 -0.18568 -0.59283 -0.18255 -0.59584 C -0.17812 -0.60024 -0.17539 -0.60857 -0.17122 -0.61366 C -0.1668 -0.61922 -0.16224 -0.62431 -0.15755 -0.62917 C -0.15547 -0.63149 -0.15326 -0.63311 -0.1513 -0.63588 C -0.14896 -0.63912 -0.14505 -0.647 -0.14505 -0.647 C -0.13516 -0.64399 -0.13307 -0.63866 -0.125 -0.62917 C -0.11641 -0.60579 -0.13073 -0.64306 -0.11745 -0.61575 C -0.1112 -0.60278 -0.11953 -0.60903 -0.11003 -0.60463 C -0.10456 -0.60695 -0.09896 -0.60764 -0.09375 -0.61135 C -0.08242 -0.61922 -0.07669 -0.63727 -0.06497 -0.6426 C -0.05638 -0.63866 -0.05352 -0.62871 -0.04753 -0.61806 C -0.04479 -0.60417 -0.04219 -0.60672 -0.03503 -0.60926 C -0.03333 -0.61227 -0.03138 -0.61482 -0.02995 -0.61806 C -0.02852 -0.62153 -0.02839 -0.62709 -0.0263 -0.62917 C -0.02474 -0.63079 -0.02292 -0.62755 -0.02122 -0.62686 C -0.01406 -0.61852 -0.01484 -0.61436 -0.0138 -0.59815 C -0.01471 -0.58195 -0.01758 -0.55162 -0.03125 -0.55139 C -0.09089 -0.54977 -0.15039 -0.54977 -0.21003 -0.54908 C -0.29297 -0.5257 -0.32201 -0.53936 -0.44622 -0.53797 C -0.46263 -0.53264 -0.47852 -0.52709 -0.49505 -0.52477 C -0.50221 -0.52014 -0.51003 -0.51806 -0.51745 -0.51575 C -0.52305 -0.50996 -0.52747 -0.5051 -0.53372 -0.50255 C -0.54076 -0.49445 -0.54154 -0.48334 -0.5487 -0.47362 C -0.55221 -0.45533 -0.55339 -0.43172 -0.54375 -0.42037 C -0.54297 -0.43889 -0.54232 -0.45741 -0.54128 -0.47593 C -0.54115 -0.47894 -0.54167 -0.48403 -0.53997 -0.48473 C -0.53828 -0.48542 -0.5375 -0.48033 -0.5362 -0.47801 C -0.53333 -0.46158 -0.53372 -0.44375 -0.53125 -0.42686 C -0.51823 -0.44283 -0.54258 -0.41274 -0.52005 -0.4426 C -0.51263 -0.45255 -0.50417 -0.4588 -0.49622 -0.4669 C -0.48229 -0.48102 -0.49076 -0.475 -0.48255 -0.48033 C -0.48112 -0.47014 -0.48021 -0.46088 -0.47747 -0.45139 C -0.47461 -0.45811 -0.47214 -0.46528 -0.46875 -0.4713 C -0.46745 -0.47362 -0.46615 -0.4757 -0.46497 -0.47801 C -0.46354 -0.48079 -0.46289 -0.48496 -0.4612 -0.48704 C -0.45977 -0.48889 -0.45794 -0.48843 -0.45625 -0.48912 C -0.44896 -0.48079 -0.45013 -0.47037 -0.4487 -0.45579 C -0.44831 -0.45162 -0.44557 -0.44051 -0.44505 -0.43797 C -0.43229 -0.44954 -0.42253 -0.472 -0.40872 -0.48033 C -0.40664 -0.47963 -0.40391 -0.48079 -0.40247 -0.47801 C -0.40104 -0.47524 -0.40182 -0.47061 -0.4013 -0.4669 C -0.40026 -0.46019 -0.3987 -0.45371 -0.39753 -0.447 C -0.39414 -0.4507 -0.39062 -0.45371 -0.3875 -0.45811 C -0.38633 -0.45973 -0.38607 -0.46274 -0.38503 -0.46482 C -0.38008 -0.47477 -0.3737 -0.48426 -0.36745 -0.49144 C -0.36211 -0.49005 -0.35638 -0.49075 -0.3513 -0.48704 C -0.34961 -0.48588 -0.34831 -0.47431 -0.34753 -0.4713 C -0.34505 -0.46088 -0.34596 -0.46366 -0.34128 -0.45811 C -0.3332 -0.46389 -0.32917 -0.47477 -0.32122 -0.47801 C -0.30417 -0.472 -0.31172 -0.47662 -0.30247 -0.46019 C -0.29297 -0.47315 -0.28268 -0.4794 -0.27122 -0.48473 C -0.26914 -0.48241 -0.26641 -0.48149 -0.26497 -0.47801 C -0.26367 -0.475 -0.26458 -0.47037 -0.2638 -0.4669 C -0.26146 -0.45533 -0.25794 -0.44468 -0.25495 -0.43357 C -0.25299 -0.42662 -0.25247 -0.42037 -0.25 -0.41366 C -0.24961 -0.41065 -0.25039 -0.40417 -0.2487 -0.40463 C -0.24701 -0.40533 -0.23945 -0.42848 -0.2388 -0.42917 C -0.22448 -0.44445 -0.20872 -0.45579 -0.19375 -0.46922 C -0.18945 -0.45 -0.18672 -0.43033 -0.18255 -0.41135 C -0.18125 -0.39561 -0.17773 -0.37593 -0.18125 -0.36019 C -0.18229 -0.35533 -0.1875 -0.34908 -0.1875 -0.34908 C -0.2151 -0.35139 -0.24258 -0.35556 -0.27005 -0.36019 C -0.31836 -0.37801 -0.41081 -0.36806 -0.45755 -0.36922 C -0.48437 -0.37709 -0.50495 -0.375 -0.53372 -0.37362 C -0.5401 -0.37061 -0.54583 -0.36459 -0.5513 -0.35811 C -0.5526 -0.3507 -0.55482 -0.34514 -0.55625 -0.33797 C -0.55729 -0.32593 -0.55833 -0.31436 -0.56003 -0.30255 C -0.55964 -0.29005 -0.56185 -0.27616 -0.55872 -0.26482 C -0.55742 -0.26019 -0.55247 -0.26412 -0.55 -0.2669 C -0.54492 -0.27269 -0.54583 -0.28218 -0.54245 -0.28912 C -0.54115 -0.2919 -0.5388 -0.29306 -0.5375 -0.29584 C -0.53229 -0.30649 -0.52526 -0.32917 -0.51745 -0.33357 C -0.51576 -0.33287 -0.51367 -0.33357 -0.5125 -0.33149 C -0.51146 -0.32963 -0.51016 -0.3088 -0.51003 -0.30695 C -0.50964 -0.29075 -0.5125 -0.27292 -0.50872 -0.25811 C -0.50638 -0.24908 -0.50794 -0.27871 -0.50495 -0.28704 C -0.50143 -0.29676 -0.49505 -0.30186 -0.48997 -0.30926 C -0.48398 -0.31806 -0.47839 -0.33264 -0.47122 -0.33588 C -0.46745 -0.32223 -0.4668 -0.31459 -0.46497 -0.29815 C -0.45417 -0.31737 -0.44245 -0.34213 -0.42747 -0.35139 C -0.4181 -0.34561 -0.41836 -0.32639 -0.41628 -0.31135 C -0.41589 -0.29514 -0.41419 -0.27871 -0.41497 -0.2625 C -0.4151 -0.26019 -0.41862 -0.25787 -0.41875 -0.26019 C -0.4207 -0.28727 -0.39909 -0.30348 -0.3888 -0.31575 C -0.38516 -0.31366 -0.38268 -0.3132 -0.37995 -0.30695 C -0.37695 -0.3 -0.37253 -0.28473 -0.37253 -0.28473 C -0.37214 -0.28172 -0.37201 -0.27871 -0.37122 -0.27593 C -0.3694 -0.26968 -0.36497 -0.25811 -0.36497 -0.25811 C -0.36042 -0.2632 -0.3556 -0.26783 -0.3513 -0.27362 C -0.33359 -0.29769 -0.35365 -0.27709 -0.3362 -0.29815 C -0.3125 -0.32686 -0.33464 -0.29769 -0.3125 -0.32037 C -0.29831 -0.33496 -0.31224 -0.32547 -0.30247 -0.33149 C -0.29271 -0.32547 -0.29557 -0.29862 -0.29505 -0.28473 C -0.29622 -0.27871 -0.29779 -0.26088 -0.2987 -0.2669 C -0.3026 -0.2919 -0.29779 -0.29838 -0.29245 -0.31575 C -0.2901 -0.32338 -0.28503 -0.33797 -0.28503 -0.33797 C -0.27461 -0.33542 -0.27422 -0.33473 -0.26875 -0.32037 C -0.26745 -0.30394 -0.26393 -0.29005 -0.2625 -0.27362 C -0.25026 -0.29075 -0.26289 -0.27454 -0.24505 -0.29144 C -0.24154 -0.29468 -0.23841 -0.29885 -0.23503 -0.30255 C -0.23372 -0.30394 -0.23125 -0.30695 -0.23125 -0.30695 C -0.22344 -0.30394 -0.22057 -0.29908 -0.21497 -0.28912 C -0.21393 -0.27917 -0.21172 -0.272 -0.21003 -0.2625 C -0.20807 -0.27963 -0.2082 -0.29075 -0.2 -0.30024 C -0.19401 -0.31459 -0.19518 -0.31459 -0.18503 -0.31135 C -0.17747 -0.30139 -0.17656 -0.29931 -0.1737 -0.28241 C -0.16836 -0.28542 -0.16263 -0.28704 -0.15755 -0.29144 C -0.15326 -0.29514 -0.15013 -0.30209 -0.14622 -0.30695 C -0.12135 -0.33704 -0.13255 -0.31852 -0.1237 -0.33357 C -0.11875 -0.33218 -0.11354 -0.33218 -0.10872 -0.32917 C -0.10599 -0.32732 -0.10534 -0.31366 -0.10495 -0.31135 C -0.10195 -0.29352 -0.10078 -0.2882 -0.09128 -0.28473 C -0.08555 -0.29098 -0.08464 -0.29005 -0.08125 -0.30024 C -0.0806 -0.30232 -0.08086 -0.30533 -0.07995 -0.30695 C -0.07721 -0.31181 -0.07331 -0.31412 -0.07005 -0.31806 C -0.06849 -0.33403 -0.0694 -0.33797 -0.06003 -0.33357 C -0.05286 -0.32084 -0.05078 -0.30093 -0.04622 -0.28473 C -0.04518 -0.27662 -0.04505 -0.26806 -0.04375 -0.26019 C -0.04297 -0.25556 -0.04089 -0.25162 -0.03997 -0.247 C -0.0388 -0.22801 -0.03854 -0.22362 -0.03255 -0.20926 C -0.03151 -0.20186 -0.03125 -0.19422 -0.02995 -0.18704 C -0.02826 -0.17825 -0.02487 -0.17084 -0.02253 -0.1625 L -0.02253 -0.1625 C -0.02044 -0.14885 -0.0207 -0.1345 -0.01628 -0.12246 C -0.01445 -0.10741 -0.01354 -0.09098 -0.00872 -0.07801 C -0.00833 -0.075 -0.00833 -0.072 -0.00755 -0.06922 C -0.00703 -0.06737 -0.00534 -0.0669 -0.00495 -0.06482 C -0.00326 -0.05625 -0.0013 -0.03797 -0.0013 -0.03797 C -0.00091 -0.02547 -4.375E-6 -0.00024 -4.375E-6 -0.00024 " pathEditMode="relative" ptsTypes="ffffffffffffffffffffffffffffffffffffffffffffffffffffffffffffffffffffffffffffffffffffffffffffffffffffffffffffffffffffffffffffffffffffffffffffffffffffffffffffffffffffffffffffffffffffffffffffffffffFffffffA">
                                      <p:cBhvr>
                                        <p:cTn id="6" dur="5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27" presetClass="entr" presetSubtype="0" fill="hold" grpId="0" nodeType="withEffect">
                                  <p:stCondLst>
                                    <p:cond delay="1400"/>
                                  </p:stCondLst>
                                  <p:iterate type="lt">
                                    <p:tmPct val="34641"/>
                                  </p:iterate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9" dur="150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10" dur="150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" dur="150"/>
                                        <p:tgtEl>
                                          <p:spTgt spid="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0"/>
                            </p:stCondLst>
                            <p:childTnLst>
                              <p:par>
                                <p:cTn id="1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1" fill="hold"/>
                                        <p:tgtEl>
                                          <p:spTgt spid="8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9"/>
                </p:tgtEl>
              </p:cMediaNode>
            </p:audio>
          </p:childTnLst>
        </p:cTn>
      </p:par>
    </p:tnLst>
    <p:bldLst>
      <p:bldP spid="81" grpId="0" animBg="1"/>
      <p:bldP spid="8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590775" y="5995697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>
                <a:solidFill>
                  <a:schemeClr val="tx1"/>
                </a:solidFill>
              </a:rPr>
              <a:t>9</a:t>
            </a:r>
            <a:r>
              <a:rPr lang="tr-TR" b="1" dirty="0" smtClean="0">
                <a:solidFill>
                  <a:schemeClr val="tx1"/>
                </a:solidFill>
              </a:rPr>
              <a:t>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9-Türklerde hayatta iken öldürülen düşman sayısı kadar mezarların başına dikilen resimdeki heykellere ne ad verilirdi?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2009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Kut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78561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Kurgan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00747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Kurultay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67866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Balbal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89396" y="1440856"/>
            <a:ext cx="3348507" cy="233265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508261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19158" y="3396631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10.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10-Çinliler ve Türkler arasında yapılan savaşlarının temeli olan ve yanda resmi verilen tarihi ticaret yolu nedir?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21401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İpek Yolu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04838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Kral Yolu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71144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Baharat Yolu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48016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Demir yolu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12124" y="1440856"/>
            <a:ext cx="3747752" cy="2197103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293242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11.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11-Resimde verilen Türk kadını aşağıdaki uğraşlardan hangisi yapıyor </a:t>
            </a:r>
            <a:r>
              <a:rPr lang="tr-TR" sz="2600" b="1" u="sng" dirty="0" smtClean="0">
                <a:solidFill>
                  <a:srgbClr val="FF0000"/>
                </a:solidFill>
              </a:rPr>
              <a:t>olamaz?</a:t>
            </a:r>
            <a:r>
              <a:rPr lang="tr-TR" sz="2600" b="1" dirty="0" smtClean="0">
                <a:solidFill>
                  <a:srgbClr val="FFFF00"/>
                </a:solidFill>
              </a:rPr>
              <a:t> 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4045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Spor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55683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>
                <a:solidFill>
                  <a:schemeClr val="bg1"/>
                </a:solidFill>
              </a:rPr>
              <a:t>B) </a:t>
            </a:r>
            <a:r>
              <a:rPr lang="tr-TR" sz="3200" dirty="0" smtClean="0">
                <a:solidFill>
                  <a:schemeClr val="bg1"/>
                </a:solidFill>
              </a:rPr>
              <a:t>Tarım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33166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Ata binme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06441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Ok atma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50761" y="1440856"/>
            <a:ext cx="3606084" cy="2197103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70547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12.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12-Resimde kırmızı çizgi içine alınan ve Türklerin ilk anayurdu olarak geçen bölgeye ne </a:t>
            </a:r>
            <a:r>
              <a:rPr lang="tr-TR" sz="2600" b="1" smtClean="0">
                <a:solidFill>
                  <a:srgbClr val="FFFF00"/>
                </a:solidFill>
              </a:rPr>
              <a:t>ad verilir?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326442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Kutsal topraklar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1421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Türkistan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01689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Anadolu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19746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Balkanlar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50761" y="1300766"/>
            <a:ext cx="3606084" cy="2629581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909310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13.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300" b="1" dirty="0" smtClean="0">
                <a:solidFill>
                  <a:srgbClr val="FFFF00"/>
                </a:solidFill>
                <a:latin typeface="Comic Sans MS" pitchFamily="66" charset="0"/>
              </a:rPr>
              <a:t>13-Bayrağı verilen Türk devletini diğer Orta Asya Türk devletlerinden ayıran özellikler arasında hangisi </a:t>
            </a:r>
            <a:r>
              <a:rPr lang="tr-TR" sz="2300" b="1" u="sng" dirty="0" smtClean="0">
                <a:solidFill>
                  <a:srgbClr val="FF0000"/>
                </a:solidFill>
                <a:latin typeface="Comic Sans MS" pitchFamily="66" charset="0"/>
              </a:rPr>
              <a:t>gösterilemez?</a:t>
            </a:r>
            <a:endParaRPr lang="tr-TR" sz="23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41015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dirty="0" smtClean="0">
                <a:solidFill>
                  <a:schemeClr val="bg1"/>
                </a:solidFill>
              </a:rPr>
              <a:t>A) </a:t>
            </a:r>
            <a:r>
              <a:rPr lang="tr-TR" sz="2400" dirty="0" err="1" smtClean="0">
                <a:solidFill>
                  <a:schemeClr val="bg1"/>
                </a:solidFill>
              </a:rPr>
              <a:t>Manihenizm’i</a:t>
            </a:r>
            <a:r>
              <a:rPr lang="tr-TR" sz="2400" dirty="0" smtClean="0">
                <a:solidFill>
                  <a:schemeClr val="bg1"/>
                </a:solidFill>
              </a:rPr>
              <a:t> kabul etmeleri</a:t>
            </a:r>
            <a:endParaRPr lang="tr-TR" sz="24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448661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dirty="0" smtClean="0">
                <a:solidFill>
                  <a:schemeClr val="bg1"/>
                </a:solidFill>
              </a:rPr>
              <a:t>B) İpek yolu ticaretiyle uğraşmaları</a:t>
            </a:r>
            <a:endParaRPr lang="tr-TR" sz="24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364869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dirty="0" smtClean="0">
                <a:solidFill>
                  <a:schemeClr val="bg1"/>
                </a:solidFill>
              </a:rPr>
              <a:t>C) Yerleşik hayata geçmeleri</a:t>
            </a:r>
            <a:endParaRPr lang="tr-TR" sz="24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546059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dirty="0" smtClean="0">
                <a:solidFill>
                  <a:schemeClr val="bg1"/>
                </a:solidFill>
              </a:rPr>
              <a:t>D) Başkentlerini </a:t>
            </a:r>
            <a:r>
              <a:rPr lang="tr-TR" sz="2400" dirty="0" err="1" smtClean="0">
                <a:solidFill>
                  <a:schemeClr val="bg1"/>
                </a:solidFill>
              </a:rPr>
              <a:t>Karabalgasun</a:t>
            </a:r>
            <a:r>
              <a:rPr lang="tr-TR" sz="2400" dirty="0" smtClean="0">
                <a:solidFill>
                  <a:schemeClr val="bg1"/>
                </a:solidFill>
              </a:rPr>
              <a:t> ‘a taşımaları</a:t>
            </a:r>
            <a:endParaRPr lang="tr-TR" sz="24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50761" y="1466998"/>
            <a:ext cx="3606084" cy="2765867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41031471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14.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14-Türk kültürünün bilinen en eski ayak topu oyunu olan, kendine has topuna ayakla vurma esasına dayalı resimdeki oyuna ne ad verilirdi?</a:t>
            </a:r>
            <a:endParaRPr lang="tr-TR" sz="22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21457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Uçan top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6117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</a:t>
            </a:r>
            <a:r>
              <a:rPr lang="tr-TR" sz="3200" dirty="0" err="1" smtClean="0">
                <a:solidFill>
                  <a:schemeClr val="bg1"/>
                </a:solidFill>
              </a:rPr>
              <a:t>Tepük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06216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Mangala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48035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Sepet topu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50761" y="1406198"/>
            <a:ext cx="3606084" cy="2637767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89469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587487" y="5176664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15.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>
                <a:solidFill>
                  <a:srgbClr val="FFFF00"/>
                </a:solidFill>
                <a:latin typeface="Comic Sans MS" pitchFamily="66" charset="0"/>
              </a:rPr>
              <a:t>15-Görselde Konya’da yer </a:t>
            </a:r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alan İnce </a:t>
            </a:r>
            <a:r>
              <a:rPr lang="tr-TR" sz="2200" b="1" dirty="0">
                <a:solidFill>
                  <a:srgbClr val="FFFF00"/>
                </a:solidFill>
                <a:latin typeface="Comic Sans MS" pitchFamily="66" charset="0"/>
              </a:rPr>
              <a:t>Minareli </a:t>
            </a:r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Medrese’nin yapılması Türklerin aşağıdakilerden hangisine önem verdiğini </a:t>
            </a:r>
            <a:r>
              <a:rPr lang="tr-TR" sz="2200" b="1" u="sng" dirty="0" smtClean="0">
                <a:solidFill>
                  <a:srgbClr val="FF0000"/>
                </a:solidFill>
                <a:latin typeface="Comic Sans MS" pitchFamily="66" charset="0"/>
              </a:rPr>
              <a:t>kanıtlamaz?</a:t>
            </a:r>
            <a:endParaRPr lang="tr-TR" sz="22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68988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Eğitim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18974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Din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176067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Ticaret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49111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Bilim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643943" y="1852308"/>
            <a:ext cx="3412901" cy="2380558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453853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24341" y="3352873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16.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16-Resmi verilen </a:t>
            </a:r>
            <a:r>
              <a:rPr lang="tr-TR" sz="2600" b="1" dirty="0" err="1" smtClean="0">
                <a:solidFill>
                  <a:srgbClr val="FFFF00"/>
                </a:solidFill>
              </a:rPr>
              <a:t>mushafı</a:t>
            </a:r>
            <a:r>
              <a:rPr lang="tr-TR" sz="2600" b="1" dirty="0" smtClean="0">
                <a:solidFill>
                  <a:srgbClr val="FFFF00"/>
                </a:solidFill>
              </a:rPr>
              <a:t> toplatıp kitap haline getiren halife kimdir?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26276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Hz Ebubekir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08422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Hz Ömer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30864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Hz Osman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5937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Hz Ali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50761" y="1668480"/>
            <a:ext cx="3606084" cy="216942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538145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12706" y="5995697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17.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17-Resimde arması verilen kurumun kurucusu olarak aşağıdaki Türk hakanlarından hangisi kabul edilmektedir?</a:t>
            </a:r>
            <a:endParaRPr lang="tr-TR" sz="22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4854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Atilla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95156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Teoman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79756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Bumin Kağan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17540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Metehan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59815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50761" y="1913721"/>
            <a:ext cx="3606084" cy="2016626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227076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5183965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18.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18-Yanda resmi verilen meclisi aşağıdakilerden hangisi </a:t>
            </a:r>
            <a:r>
              <a:rPr lang="tr-TR" sz="2600" b="1" u="sng" dirty="0" smtClean="0">
                <a:solidFill>
                  <a:srgbClr val="FF0000"/>
                </a:solidFill>
              </a:rPr>
              <a:t>katılmazdı?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66045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Hatun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48016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Boy beyleri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1356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Halk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9921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 </a:t>
            </a:r>
            <a:r>
              <a:rPr lang="tr-TR" sz="3200" dirty="0" err="1" smtClean="0">
                <a:solidFill>
                  <a:schemeClr val="bg1"/>
                </a:solidFill>
              </a:rPr>
              <a:t>Ayguci</a:t>
            </a:r>
            <a:r>
              <a:rPr lang="tr-TR" sz="3200" dirty="0" smtClean="0">
                <a:solidFill>
                  <a:schemeClr val="bg1"/>
                </a:solidFill>
              </a:rPr>
              <a:t> / Vezir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50761" y="1347417"/>
            <a:ext cx="3606084" cy="2536279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37163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43391" y="6019800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1-Resimde bayrağı verilen ve Cumhurbaşkanlığı forsunda yer alan tarihte kurulmuş ilk Türk devleti hangisidir?</a:t>
            </a:r>
            <a:endParaRPr lang="tr-TR" sz="2600" dirty="0">
              <a:solidFill>
                <a:srgbClr val="FFFF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595740" y="3352873"/>
            <a:ext cx="387798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Köktürk Devleti	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395114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Avrupa Hun Devleti 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88117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Uygur Devleti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346742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Asya Hun Devleti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 descr="C:\Users\Lenovo\Desktop\image0012.gif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16922" y="1983276"/>
            <a:ext cx="3982428" cy="1711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650316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81949" y="3352873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19.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000" b="1" dirty="0" smtClean="0">
                <a:solidFill>
                  <a:srgbClr val="FFFF00"/>
                </a:solidFill>
                <a:latin typeface="Comic Sans MS" pitchFamily="66" charset="0"/>
              </a:rPr>
              <a:t>19-Resimde bayrağı verilen devletin yıkılmasına neden olan 1141 tarihli savaş hangisidir?</a:t>
            </a:r>
            <a:endParaRPr lang="tr-TR" sz="20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7710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</a:t>
            </a:r>
            <a:r>
              <a:rPr lang="tr-TR" sz="3200" dirty="0" err="1" smtClean="0">
                <a:solidFill>
                  <a:schemeClr val="bg1"/>
                </a:solidFill>
              </a:rPr>
              <a:t>Katvan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0190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</a:t>
            </a:r>
            <a:r>
              <a:rPr lang="tr-TR" sz="3200" dirty="0" err="1" smtClean="0">
                <a:solidFill>
                  <a:schemeClr val="bg1"/>
                </a:solidFill>
              </a:rPr>
              <a:t>Kösedağ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70881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 smtClean="0">
                <a:solidFill>
                  <a:schemeClr val="bg1"/>
                </a:solidFill>
              </a:rPr>
              <a:t>Dandanakan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96797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Pasinler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00749" y="1895277"/>
            <a:ext cx="3506108" cy="2457782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190101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20.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20-Resmi verilen anıtlar aşağıdaki Türk hükümdarları ve devlet adamlarından hangisi adına </a:t>
            </a:r>
            <a:r>
              <a:rPr lang="tr-TR" sz="2200" b="1" u="sng" dirty="0" smtClean="0">
                <a:solidFill>
                  <a:srgbClr val="FF0000"/>
                </a:solidFill>
                <a:latin typeface="Comic Sans MS" pitchFamily="66" charset="0"/>
              </a:rPr>
              <a:t>dikilmemiştir?</a:t>
            </a:r>
            <a:endParaRPr lang="tr-TR" sz="22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254249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Bilge Kağan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7077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</a:t>
            </a:r>
            <a:r>
              <a:rPr lang="tr-TR" sz="3200" dirty="0" err="1" smtClean="0">
                <a:solidFill>
                  <a:schemeClr val="bg1"/>
                </a:solidFill>
              </a:rPr>
              <a:t>BuminKağan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03292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Kül </a:t>
            </a:r>
            <a:r>
              <a:rPr lang="tr-TR" sz="3200" dirty="0" err="1" smtClean="0">
                <a:solidFill>
                  <a:schemeClr val="bg1"/>
                </a:solidFill>
              </a:rPr>
              <a:t>Tigin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2304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</a:t>
            </a:r>
            <a:r>
              <a:rPr lang="tr-TR" sz="3200" dirty="0" err="1" smtClean="0">
                <a:solidFill>
                  <a:schemeClr val="bg1"/>
                </a:solidFill>
              </a:rPr>
              <a:t>Tonyukuk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50761" y="1574066"/>
            <a:ext cx="3606084" cy="2495658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111784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00445" y="6002998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21.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21-</a:t>
            </a:r>
            <a:r>
              <a:rPr lang="tr-TR" sz="2200" b="1" dirty="0" smtClean="0">
                <a:solidFill>
                  <a:srgbClr val="7030A0"/>
                </a:solidFill>
                <a:latin typeface="Comic Sans MS" pitchFamily="66" charset="0"/>
              </a:rPr>
              <a:t>“Ey </a:t>
            </a:r>
            <a:r>
              <a:rPr lang="tr-TR" sz="2200" b="1" dirty="0">
                <a:solidFill>
                  <a:srgbClr val="7030A0"/>
                </a:solidFill>
                <a:latin typeface="Comic Sans MS" pitchFamily="66" charset="0"/>
              </a:rPr>
              <a:t>askerlerim! Eğer şehit olursam bu beyaz elbise kefenim </a:t>
            </a:r>
            <a:r>
              <a:rPr lang="tr-TR" sz="2200" b="1" dirty="0" smtClean="0">
                <a:solidFill>
                  <a:srgbClr val="7030A0"/>
                </a:solidFill>
                <a:latin typeface="Comic Sans MS" pitchFamily="66" charset="0"/>
              </a:rPr>
              <a:t>olsun ...” </a:t>
            </a:r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diye </a:t>
            </a:r>
            <a:r>
              <a:rPr lang="tr-TR" sz="2200" b="1" dirty="0">
                <a:solidFill>
                  <a:srgbClr val="FFFF00"/>
                </a:solidFill>
                <a:latin typeface="Comic Sans MS" pitchFamily="66" charset="0"/>
              </a:rPr>
              <a:t>s</a:t>
            </a:r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avaş öncesi konuşma yapan ve Bizans’ı Malazgirt’te yenen hükümdar kimdir? </a:t>
            </a:r>
            <a:endParaRPr lang="tr-TR" sz="2200" b="1" u="sng" dirty="0">
              <a:solidFill>
                <a:srgbClr val="7030A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21397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</a:t>
            </a:r>
            <a:r>
              <a:rPr lang="tr-TR" sz="3200" dirty="0" err="1" smtClean="0">
                <a:solidFill>
                  <a:schemeClr val="bg1"/>
                </a:solidFill>
              </a:rPr>
              <a:t>Melikşah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3671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Tuğrul Bey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38777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Selçuk Bey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20547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Alparslan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79549" y="1604163"/>
            <a:ext cx="3477296" cy="232618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454027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22.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22-Resimdeki askeri gücü İslam tarihinde ilk kez oluşturup Kıbrıs adasını fetheden halife kimdir?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57767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Hz Ali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31185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Hz Osman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0810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Hz Ömer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64367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Hz Ebubekir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618185" y="1521851"/>
            <a:ext cx="3438659" cy="2187411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588242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30355" y="3345572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23.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708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100" b="1" dirty="0" smtClean="0">
                <a:solidFill>
                  <a:srgbClr val="FFFF00"/>
                </a:solidFill>
                <a:latin typeface="Comic Sans MS" pitchFamily="66" charset="0"/>
              </a:rPr>
              <a:t>23-XI. ve XIII. yüzyıllarda Avrupalıların İslam dünyası üzerine düzenlediği görseldeki seferlerde Türkiye Selçuklu devleti hangi başkentini kaybetmiştir?</a:t>
            </a:r>
            <a:endParaRPr lang="tr-TR" sz="21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215397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100" dirty="0" smtClean="0">
                <a:solidFill>
                  <a:schemeClr val="bg1"/>
                </a:solidFill>
                <a:latin typeface="Comic Sans MS" pitchFamily="66" charset="0"/>
              </a:rPr>
              <a:t>A) İznik</a:t>
            </a:r>
            <a:endParaRPr lang="tr-TR" sz="2100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258678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100" dirty="0" smtClean="0">
                <a:solidFill>
                  <a:schemeClr val="bg1"/>
                </a:solidFill>
                <a:latin typeface="Comic Sans MS" pitchFamily="66" charset="0"/>
              </a:rPr>
              <a:t>B) Konya</a:t>
            </a:r>
            <a:endParaRPr lang="tr-TR" sz="2100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34298" y="5142610"/>
            <a:ext cx="1565185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100" dirty="0" smtClean="0">
                <a:solidFill>
                  <a:schemeClr val="bg1"/>
                </a:solidFill>
                <a:latin typeface="Comic Sans MS" pitchFamily="66" charset="0"/>
              </a:rPr>
              <a:t>C) Antalya</a:t>
            </a:r>
            <a:endParaRPr lang="tr-TR" sz="2100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619354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100" dirty="0" smtClean="0">
                <a:solidFill>
                  <a:schemeClr val="bg1"/>
                </a:solidFill>
                <a:latin typeface="Comic Sans MS" pitchFamily="66" charset="0"/>
              </a:rPr>
              <a:t>D) Erzurum</a:t>
            </a:r>
            <a:endParaRPr lang="tr-TR" sz="2100" dirty="0">
              <a:solidFill>
                <a:schemeClr val="bg1"/>
              </a:solidFill>
              <a:latin typeface="Comic Sans MS" pitchFamily="66" charset="0"/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669702" y="1926772"/>
            <a:ext cx="3400022" cy="2413408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42314708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30355" y="3345572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24.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24-Resimde verilen Göktürk destanına göre Türklerin dağdaki hangi madeni eriterek Ergenekon’dan çıktıları anlatılır?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6626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Demir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46867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Bakır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14205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Çelik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43661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Altın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631065" y="1820723"/>
            <a:ext cx="3425780" cy="2210363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530800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60564" y="516297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25.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25-Bizans </a:t>
            </a:r>
            <a:r>
              <a:rPr lang="tr-TR" sz="2200" b="1" dirty="0">
                <a:solidFill>
                  <a:srgbClr val="FFFF00"/>
                </a:solidFill>
                <a:latin typeface="Comic Sans MS" pitchFamily="66" charset="0"/>
              </a:rPr>
              <a:t>İmparatoru </a:t>
            </a:r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Manuel’i </a:t>
            </a:r>
            <a:r>
              <a:rPr lang="tr-TR" sz="2200" b="1" dirty="0" err="1" smtClean="0">
                <a:solidFill>
                  <a:srgbClr val="FFFF00"/>
                </a:solidFill>
                <a:latin typeface="Comic Sans MS" pitchFamily="66" charset="0"/>
              </a:rPr>
              <a:t>Miryokefalon</a:t>
            </a:r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 Savaşı’nda yenerek Anadolu’yu yurt edinmemizi sağlayan hükümdar hangisidir?</a:t>
            </a:r>
            <a:endParaRPr lang="tr-TR" sz="22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34696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I. İzzeddin Mesut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95042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Süleyman Şah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82583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II. Kılıç Arslan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375634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</a:t>
            </a:r>
            <a:r>
              <a:rPr lang="tr-TR" sz="3200" dirty="0" err="1" smtClean="0">
                <a:solidFill>
                  <a:schemeClr val="bg1"/>
                </a:solidFill>
              </a:rPr>
              <a:t>Alaaddin</a:t>
            </a:r>
            <a:r>
              <a:rPr lang="tr-TR" sz="3200" dirty="0" smtClean="0">
                <a:solidFill>
                  <a:schemeClr val="bg1"/>
                </a:solidFill>
              </a:rPr>
              <a:t> Keykubat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66670" y="1744841"/>
            <a:ext cx="3477296" cy="2389277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359042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26.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69277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26-Resimde bayrağı verilen devlete en güçlü dönemini yaşatan ve Hindistan’a 17 sefer yaparak İslamiyet’i yayan Türk hükümdarı kimdir?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28486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Sultan Mesut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321254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Sultan Mahmut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1221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 smtClean="0">
                <a:solidFill>
                  <a:schemeClr val="bg1"/>
                </a:solidFill>
              </a:rPr>
              <a:t>Melikşah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378603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Bilge Kül Kadir Han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02276" y="1709742"/>
            <a:ext cx="3451538" cy="2404056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91076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5176664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27.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84819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27-Sultan </a:t>
            </a:r>
            <a:r>
              <a:rPr lang="tr-TR" sz="2600" b="1" dirty="0" err="1" smtClean="0">
                <a:solidFill>
                  <a:srgbClr val="FFFF00"/>
                </a:solidFill>
              </a:rPr>
              <a:t>Melikşah’ın</a:t>
            </a:r>
            <a:r>
              <a:rPr lang="tr-TR" sz="2600" b="1" dirty="0" smtClean="0">
                <a:solidFill>
                  <a:srgbClr val="FFFF00"/>
                </a:solidFill>
              </a:rPr>
              <a:t> isteği üzerine Siyasetname adlı eseri yazan resimdeki Türk devlet adamı kimdir?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34596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Kaşgarlı Mahmut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322274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Yusuf has </a:t>
            </a:r>
            <a:r>
              <a:rPr lang="tr-TR" sz="3200" dirty="0" err="1" smtClean="0">
                <a:solidFill>
                  <a:schemeClr val="bg1"/>
                </a:solidFill>
              </a:rPr>
              <a:t>Hacip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70420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 smtClean="0">
                <a:solidFill>
                  <a:schemeClr val="bg1"/>
                </a:solidFill>
              </a:rPr>
              <a:t>Nizamümülk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2304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</a:t>
            </a:r>
            <a:r>
              <a:rPr lang="tr-TR" sz="3200" dirty="0" err="1" smtClean="0">
                <a:solidFill>
                  <a:schemeClr val="bg1"/>
                </a:solidFill>
              </a:rPr>
              <a:t>Tonyukuk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605308" y="1300766"/>
            <a:ext cx="3193960" cy="3224487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9951547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28.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28-Yanda resmi verilen mimari eserler yaptıran Türk hükümdarları arasında aşağıdakilerden hangisinin olması </a:t>
            </a:r>
            <a:r>
              <a:rPr lang="tr-TR" sz="2200" b="1" u="sng" dirty="0" smtClean="0">
                <a:solidFill>
                  <a:srgbClr val="FF0000"/>
                </a:solidFill>
                <a:latin typeface="Comic Sans MS" pitchFamily="66" charset="0"/>
              </a:rPr>
              <a:t>beklenemez?</a:t>
            </a:r>
            <a:endParaRPr lang="tr-TR" sz="22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338329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</a:t>
            </a:r>
            <a:r>
              <a:rPr lang="tr-TR" sz="3200" dirty="0" err="1" smtClean="0">
                <a:solidFill>
                  <a:schemeClr val="bg1"/>
                </a:solidFill>
              </a:rPr>
              <a:t>Satuk</a:t>
            </a:r>
            <a:r>
              <a:rPr lang="tr-TR" sz="3200" dirty="0" smtClean="0">
                <a:solidFill>
                  <a:schemeClr val="bg1"/>
                </a:solidFill>
              </a:rPr>
              <a:t> Buğra Han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375558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</a:t>
            </a:r>
            <a:r>
              <a:rPr lang="tr-TR" sz="3200" dirty="0">
                <a:solidFill>
                  <a:schemeClr val="bg1"/>
                </a:solidFill>
              </a:rPr>
              <a:t>Bilge Kül </a:t>
            </a:r>
            <a:r>
              <a:rPr lang="tr-TR" sz="3200" dirty="0" smtClean="0">
                <a:solidFill>
                  <a:schemeClr val="bg1"/>
                </a:solidFill>
              </a:rPr>
              <a:t>Kadir Han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301236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 smtClean="0">
                <a:solidFill>
                  <a:schemeClr val="bg1"/>
                </a:solidFill>
              </a:rPr>
              <a:t>Gazneli</a:t>
            </a:r>
            <a:r>
              <a:rPr lang="tr-TR" sz="3200" dirty="0" smtClean="0">
                <a:solidFill>
                  <a:schemeClr val="bg1"/>
                </a:solidFill>
              </a:rPr>
              <a:t> Mesut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3975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Tuğrul Bey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28035" y="1467278"/>
            <a:ext cx="3219717" cy="2765588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97558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>
                <a:solidFill>
                  <a:schemeClr val="tx1"/>
                </a:solidFill>
              </a:rPr>
              <a:t>2</a:t>
            </a:r>
            <a:r>
              <a:rPr lang="tr-TR" b="1" dirty="0" smtClean="0">
                <a:solidFill>
                  <a:schemeClr val="tx1"/>
                </a:solidFill>
              </a:rPr>
              <a:t>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2-Türklerin akınlarından korunmak için MÖ 200’lü yıllarda yapılan resimdeki mimari eser nedir?</a:t>
            </a:r>
            <a:endParaRPr lang="tr-TR" sz="2600" dirty="0">
              <a:solidFill>
                <a:srgbClr val="FFFF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595740" y="3352873"/>
            <a:ext cx="295465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Türk Seddi	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16918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Çin Seddi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198285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 smtClean="0">
                <a:solidFill>
                  <a:schemeClr val="bg1"/>
                </a:solidFill>
              </a:rPr>
              <a:t>Ziggurat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322075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Asma Bahçeleri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66670" y="1557588"/>
            <a:ext cx="3412902" cy="2380060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425618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34298" y="3345572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29.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29-Türk dünyasını gösteren görseldeki harita hangi Türk – İslam eserlerinden hangisinde yer alır?</a:t>
            </a:r>
            <a:endParaRPr lang="tr-TR" sz="22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434324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</a:t>
            </a:r>
            <a:r>
              <a:rPr lang="tr-TR" sz="3200" dirty="0" err="1">
                <a:solidFill>
                  <a:schemeClr val="bg1"/>
                </a:solidFill>
              </a:rPr>
              <a:t>Dîvânü</a:t>
            </a:r>
            <a:r>
              <a:rPr lang="tr-TR" sz="3200" dirty="0">
                <a:solidFill>
                  <a:schemeClr val="bg1"/>
                </a:solidFill>
              </a:rPr>
              <a:t> </a:t>
            </a:r>
            <a:r>
              <a:rPr lang="tr-TR" sz="3200" dirty="0" err="1" smtClean="0">
                <a:solidFill>
                  <a:schemeClr val="bg1"/>
                </a:solidFill>
              </a:rPr>
              <a:t>lugāti’t</a:t>
            </a:r>
            <a:r>
              <a:rPr lang="tr-TR" sz="3200" dirty="0" smtClean="0">
                <a:solidFill>
                  <a:schemeClr val="bg1"/>
                </a:solidFill>
              </a:rPr>
              <a:t>-Türk’te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325518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</a:t>
            </a:r>
            <a:r>
              <a:rPr lang="tr-TR" sz="3200" dirty="0">
                <a:solidFill>
                  <a:schemeClr val="bg1"/>
                </a:solidFill>
              </a:rPr>
              <a:t>Kutadgu </a:t>
            </a:r>
            <a:r>
              <a:rPr lang="tr-TR" sz="3200" dirty="0" err="1" smtClean="0">
                <a:solidFill>
                  <a:schemeClr val="bg1"/>
                </a:solidFill>
              </a:rPr>
              <a:t>Bilig’te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396256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>
                <a:solidFill>
                  <a:schemeClr val="bg1"/>
                </a:solidFill>
              </a:rPr>
              <a:t>Atabetü’l</a:t>
            </a:r>
            <a:r>
              <a:rPr lang="tr-TR" sz="3200" dirty="0">
                <a:solidFill>
                  <a:schemeClr val="bg1"/>
                </a:solidFill>
              </a:rPr>
              <a:t> </a:t>
            </a:r>
            <a:r>
              <a:rPr lang="tr-TR" sz="3200" dirty="0" err="1" smtClean="0">
                <a:solidFill>
                  <a:schemeClr val="bg1"/>
                </a:solidFill>
              </a:rPr>
              <a:t>Hakâyık’ta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356860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</a:t>
            </a:r>
            <a:r>
              <a:rPr lang="tr-TR" sz="3200" dirty="0">
                <a:solidFill>
                  <a:schemeClr val="bg1"/>
                </a:solidFill>
              </a:rPr>
              <a:t>Divân-ı </a:t>
            </a:r>
            <a:r>
              <a:rPr lang="tr-TR" sz="3200" dirty="0" smtClean="0">
                <a:solidFill>
                  <a:schemeClr val="bg1"/>
                </a:solidFill>
              </a:rPr>
              <a:t>Hikmet’te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765116" y="1977029"/>
            <a:ext cx="2797070" cy="252906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4530770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00445" y="5995697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30.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30-Resmi verilen bir bölgede yaşayan Ali için aşağıdakilerden hangisi </a:t>
            </a:r>
            <a:r>
              <a:rPr lang="tr-TR" sz="2600" b="1" u="sng" dirty="0" smtClean="0">
                <a:solidFill>
                  <a:srgbClr val="FF0000"/>
                </a:solidFill>
              </a:rPr>
              <a:t>söylenemez? 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331186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800" dirty="0" smtClean="0">
                <a:solidFill>
                  <a:schemeClr val="bg1"/>
                </a:solidFill>
              </a:rPr>
              <a:t>A) At ve koyun besler.</a:t>
            </a:r>
            <a:endParaRPr lang="tr-TR" sz="28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61545" y="4225565"/>
            <a:ext cx="504779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800" dirty="0" smtClean="0">
                <a:solidFill>
                  <a:schemeClr val="bg1"/>
                </a:solidFill>
              </a:rPr>
              <a:t>B) Konargöçer yaşamı tercih eder.</a:t>
            </a:r>
            <a:endParaRPr lang="tr-TR" sz="28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388510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800" dirty="0" smtClean="0">
                <a:solidFill>
                  <a:schemeClr val="bg1"/>
                </a:solidFill>
              </a:rPr>
              <a:t>C) Karasal iklimde yer alır.</a:t>
            </a:r>
            <a:endParaRPr lang="tr-TR" sz="28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513621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800" dirty="0" smtClean="0">
                <a:solidFill>
                  <a:schemeClr val="bg1"/>
                </a:solidFill>
              </a:rPr>
              <a:t>D) Üretici toplumda yaşamaktadır.</a:t>
            </a:r>
            <a:endParaRPr lang="tr-TR" sz="28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618185" y="1404755"/>
            <a:ext cx="3438659" cy="2421603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2470096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05291" y="3349222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31.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31-Eski el yazması kitaplarda konuyu ve ayrıntıları betimlemek için yapılan resimdeki tekniği Türk tarihinde ilk kez kullanan Türk topluluğu hangisidir?</a:t>
            </a:r>
            <a:endParaRPr lang="tr-TR" sz="22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20710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Uygurlar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40924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Göktürkler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6108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 smtClean="0">
                <a:solidFill>
                  <a:schemeClr val="bg1"/>
                </a:solidFill>
              </a:rPr>
              <a:t>Karahanlılar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7342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Asya Hunları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66670" y="1991961"/>
            <a:ext cx="3477296" cy="2529641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159583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30355" y="5183965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32.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000" b="1" dirty="0" smtClean="0">
                <a:solidFill>
                  <a:srgbClr val="FFFF00"/>
                </a:solidFill>
                <a:latin typeface="Comic Sans MS" pitchFamily="66" charset="0"/>
              </a:rPr>
              <a:t>32-Görseldeki mimari eserleri Türk tarihinde ilk kez yapan devlet hangisidir?</a:t>
            </a:r>
            <a:endParaRPr lang="tr-TR" sz="20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230864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</a:t>
            </a:r>
            <a:r>
              <a:rPr lang="tr-TR" sz="3200" dirty="0" err="1" smtClean="0">
                <a:solidFill>
                  <a:schemeClr val="bg1"/>
                </a:solidFill>
              </a:rPr>
              <a:t>Gazneliler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05658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Uygurlar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6108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 smtClean="0">
                <a:solidFill>
                  <a:schemeClr val="bg1"/>
                </a:solidFill>
              </a:rPr>
              <a:t>Karahanlılar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358463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Büyük Selçuklular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708338" y="1773635"/>
            <a:ext cx="3026535" cy="2459231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41314122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5627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33.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33-Resimde bayrağı verilen Türk devleti ile ilgili aşağıdakilerden hangisi </a:t>
            </a:r>
            <a:r>
              <a:rPr lang="tr-TR" sz="2600" b="1" u="sng" dirty="0" smtClean="0">
                <a:solidFill>
                  <a:srgbClr val="FF0000"/>
                </a:solidFill>
              </a:rPr>
              <a:t>söylenemez?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529164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 smtClean="0">
                <a:solidFill>
                  <a:schemeClr val="bg1"/>
                </a:solidFill>
              </a:rPr>
              <a:t>A) Ata toprakları olan Türkistan’da kurulmuşlardır.</a:t>
            </a:r>
            <a:endParaRPr lang="tr-TR" sz="20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413177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 smtClean="0">
                <a:solidFill>
                  <a:schemeClr val="bg1"/>
                </a:solidFill>
              </a:rPr>
              <a:t>B)</a:t>
            </a:r>
            <a:r>
              <a:rPr lang="tr-TR" sz="2000" dirty="0">
                <a:solidFill>
                  <a:schemeClr val="bg1"/>
                </a:solidFill>
              </a:rPr>
              <a:t> Ahlat Mezar </a:t>
            </a:r>
            <a:r>
              <a:rPr lang="tr-TR" sz="2000" dirty="0" smtClean="0">
                <a:solidFill>
                  <a:schemeClr val="bg1"/>
                </a:solidFill>
              </a:rPr>
              <a:t>Taşlarını bırakmışlardır.</a:t>
            </a:r>
            <a:endParaRPr lang="tr-TR" sz="20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4759252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chemeClr val="bg1"/>
                </a:solidFill>
              </a:rPr>
              <a:t>C) </a:t>
            </a:r>
            <a:r>
              <a:rPr lang="tr-TR" sz="2000" dirty="0" smtClean="0">
                <a:solidFill>
                  <a:schemeClr val="bg1"/>
                </a:solidFill>
              </a:rPr>
              <a:t>Uygur ve Arap alfabelerini kullanmışlardır.</a:t>
            </a:r>
            <a:endParaRPr lang="tr-TR" sz="20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4098301" cy="4001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 smtClean="0">
                <a:solidFill>
                  <a:schemeClr val="bg1"/>
                </a:solidFill>
              </a:rPr>
              <a:t>D) </a:t>
            </a:r>
            <a:r>
              <a:rPr lang="tr-TR" sz="2000" dirty="0">
                <a:solidFill>
                  <a:schemeClr val="bg1"/>
                </a:solidFill>
              </a:rPr>
              <a:t>Türkçeyi resmi dil kabul </a:t>
            </a:r>
            <a:r>
              <a:rPr lang="tr-TR" sz="2000" dirty="0" smtClean="0">
                <a:solidFill>
                  <a:schemeClr val="bg1"/>
                </a:solidFill>
              </a:rPr>
              <a:t>etmişlerdir.</a:t>
            </a:r>
            <a:endParaRPr lang="tr-TR" sz="20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631065" y="1466998"/>
            <a:ext cx="3425780" cy="2576967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7196121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24341" y="5176664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34.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000" b="1" dirty="0" smtClean="0">
                <a:solidFill>
                  <a:srgbClr val="FFFF00"/>
                </a:solidFill>
                <a:latin typeface="Comic Sans MS" pitchFamily="66" charset="0"/>
              </a:rPr>
              <a:t>34-Abbasi halifesi </a:t>
            </a:r>
            <a:r>
              <a:rPr lang="tr-TR" sz="2000" b="1" dirty="0" err="1" smtClean="0">
                <a:solidFill>
                  <a:srgbClr val="FFFF00"/>
                </a:solidFill>
                <a:latin typeface="Comic Sans MS" pitchFamily="66" charset="0"/>
              </a:rPr>
              <a:t>Mutasım</a:t>
            </a:r>
            <a:r>
              <a:rPr lang="tr-TR" sz="2000" b="1" dirty="0" smtClean="0">
                <a:solidFill>
                  <a:srgbClr val="FFFF00"/>
                </a:solidFill>
                <a:latin typeface="Comic Sans MS" pitchFamily="66" charset="0"/>
              </a:rPr>
              <a:t>, Türklerin diğer uluslarla karışmasını ve savaşçı özelliklerini yitirmesini önlemek amacıyla Bağdat yakınlarında kurdurduğu resimdeki şehir hangisidir?</a:t>
            </a:r>
            <a:endParaRPr lang="tr-TR" sz="20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3548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Şam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83037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Isfahan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00849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 smtClean="0">
                <a:solidFill>
                  <a:schemeClr val="bg1"/>
                </a:solidFill>
              </a:rPr>
              <a:t>Samarra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25842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Rey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92427" y="1627751"/>
            <a:ext cx="3464417" cy="2480610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4195671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00445" y="5995697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35.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35-Resimdeki nesneyle özdeşleştirilen İslam halifesi kimdir?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2326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Hz Osman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56324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Hz Ali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61001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Hz Ebubekir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11468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Hz Ömer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66670" y="1766696"/>
            <a:ext cx="3438660" cy="2367421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7023633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62599" y="3353991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36.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36-Haritada sınırları gösterilen devlet için aşağıdakilerden hangisi </a:t>
            </a:r>
            <a:r>
              <a:rPr lang="tr-TR" sz="2600" b="1" u="sng" dirty="0" smtClean="0">
                <a:solidFill>
                  <a:srgbClr val="FF0000"/>
                </a:solidFill>
              </a:rPr>
              <a:t>yanlıştır?</a:t>
            </a:r>
            <a:endParaRPr lang="tr-TR" sz="2600" u="sng" dirty="0">
              <a:solidFill>
                <a:srgbClr val="FF00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33693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</a:t>
            </a:r>
            <a:r>
              <a:rPr lang="tr-TR" sz="2400" dirty="0" smtClean="0">
                <a:solidFill>
                  <a:schemeClr val="bg1"/>
                </a:solidFill>
              </a:rPr>
              <a:t>Başkentleri Bağdat’tır.</a:t>
            </a:r>
            <a:endParaRPr lang="tr-TR" sz="24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340138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</a:t>
            </a:r>
            <a:r>
              <a:rPr lang="tr-TR" sz="2400" dirty="0" smtClean="0">
                <a:solidFill>
                  <a:schemeClr val="bg1"/>
                </a:solidFill>
              </a:rPr>
              <a:t>Muaviye kurucularıdır.</a:t>
            </a:r>
            <a:endParaRPr lang="tr-TR" sz="24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413485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2400" dirty="0" smtClean="0">
                <a:solidFill>
                  <a:schemeClr val="bg1"/>
                </a:solidFill>
              </a:rPr>
              <a:t>Mevali politikası uyguladılar.</a:t>
            </a:r>
            <a:endParaRPr lang="tr-TR" sz="24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483459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</a:t>
            </a:r>
            <a:r>
              <a:rPr lang="tr-TR" sz="2400" dirty="0" smtClean="0">
                <a:solidFill>
                  <a:schemeClr val="bg1"/>
                </a:solidFill>
              </a:rPr>
              <a:t>Halifeliği saltanat haline getirdiler.</a:t>
            </a:r>
            <a:endParaRPr lang="tr-TR" sz="24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618185" y="1601345"/>
            <a:ext cx="3438659" cy="2923908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895134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tr-TR"/>
          </a:p>
        </p:txBody>
      </p:sp>
      <p:pic>
        <p:nvPicPr>
          <p:cNvPr id="4" name="İçerik Yer Tutucusu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</p:spPr>
      </p:pic>
    </p:spTree>
    <p:extLst>
      <p:ext uri="{BB962C8B-B14F-4D97-AF65-F5344CB8AC3E}">
        <p14:creationId xmlns:p14="http://schemas.microsoft.com/office/powerpoint/2010/main" xmlns="" val="194809613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00445" y="5176664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3.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3-Yanda haritası verilen Türk devleti aşağıdaki kıtaların hangisinde kurulmuştur?</a:t>
            </a:r>
            <a:endParaRPr lang="tr-TR" sz="2600" dirty="0">
              <a:solidFill>
                <a:srgbClr val="FFFF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595740" y="3352873"/>
            <a:ext cx="18281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Avrupa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601144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Afrika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138929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Asya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203876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Amerika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76518" y="1440857"/>
            <a:ext cx="3503054" cy="2603110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179379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00445" y="5176664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>
                <a:solidFill>
                  <a:schemeClr val="tx1"/>
                </a:solidFill>
              </a:rPr>
              <a:t>4</a:t>
            </a:r>
            <a:r>
              <a:rPr lang="tr-TR" b="1" dirty="0" smtClean="0">
                <a:solidFill>
                  <a:schemeClr val="tx1"/>
                </a:solidFill>
              </a:rPr>
              <a:t>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>
                <a:solidFill>
                  <a:srgbClr val="FFFF00"/>
                </a:solidFill>
              </a:rPr>
              <a:t>4</a:t>
            </a:r>
            <a:r>
              <a:rPr lang="tr-TR" sz="2600" b="1" dirty="0" smtClean="0">
                <a:solidFill>
                  <a:srgbClr val="FFFF00"/>
                </a:solidFill>
              </a:rPr>
              <a:t>-Resimde bayrağı verilen Türk devletinin başkenti aşağıdakilerden hangisidir?</a:t>
            </a:r>
            <a:endParaRPr lang="tr-TR" sz="2600" dirty="0">
              <a:solidFill>
                <a:srgbClr val="FFFF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595740" y="3352873"/>
            <a:ext cx="28596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</a:t>
            </a:r>
            <a:r>
              <a:rPr lang="tr-TR" sz="3200" dirty="0" err="1" smtClean="0">
                <a:solidFill>
                  <a:schemeClr val="bg1"/>
                </a:solidFill>
              </a:rPr>
              <a:t>Karabalgasun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0008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</a:t>
            </a:r>
            <a:r>
              <a:rPr lang="tr-TR" sz="3200" dirty="0" err="1" smtClean="0">
                <a:solidFill>
                  <a:schemeClr val="bg1"/>
                </a:solidFill>
              </a:rPr>
              <a:t>Beşbalık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1841786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</a:t>
            </a:r>
            <a:r>
              <a:rPr lang="tr-TR" sz="3200" dirty="0" err="1" smtClean="0">
                <a:solidFill>
                  <a:schemeClr val="bg1"/>
                </a:solidFill>
              </a:rPr>
              <a:t>Ötüken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74599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</a:t>
            </a:r>
            <a:r>
              <a:rPr lang="tr-TR" sz="3200" dirty="0" err="1" smtClean="0">
                <a:solidFill>
                  <a:schemeClr val="bg1"/>
                </a:solidFill>
              </a:rPr>
              <a:t>Kaşgar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76518" y="1579593"/>
            <a:ext cx="3503054" cy="2325637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2530407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578513" y="5965469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5.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8925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5-Türk tarihinin Türkçe olarak yazılmış resimdeki ilk metinlerine ne ad verilir?</a:t>
            </a:r>
            <a:endParaRPr lang="tr-TR" sz="2600" dirty="0">
              <a:solidFill>
                <a:srgbClr val="FFFF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595740" y="3352873"/>
            <a:ext cx="30298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Uygur yazıtları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426995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</a:t>
            </a:r>
            <a:r>
              <a:rPr lang="tr-TR" sz="3200" dirty="0" err="1" smtClean="0">
                <a:solidFill>
                  <a:schemeClr val="bg1"/>
                </a:solidFill>
              </a:rPr>
              <a:t>Hammurabi</a:t>
            </a:r>
            <a:r>
              <a:rPr lang="tr-TR" sz="3200" dirty="0" smtClean="0">
                <a:solidFill>
                  <a:schemeClr val="bg1"/>
                </a:solidFill>
              </a:rPr>
              <a:t> Kanunları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380847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Medine Sözleşmesi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311354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Orhun yazıtları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476518" y="1606732"/>
            <a:ext cx="3503054" cy="212091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11616257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578513" y="3352873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>
                <a:solidFill>
                  <a:schemeClr val="tx1"/>
                </a:solidFill>
              </a:rPr>
              <a:t>6</a:t>
            </a:r>
            <a:r>
              <a:rPr lang="tr-TR" b="1" dirty="0" smtClean="0">
                <a:solidFill>
                  <a:schemeClr val="tx1"/>
                </a:solidFill>
              </a:rPr>
              <a:t>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6-Resimdeki ekonomik faaliyeti ilk kez düzenli olarak yapmaya başlayan Türk devleti hangisidir?</a:t>
            </a:r>
            <a:endParaRPr lang="tr-TR" sz="2600" dirty="0">
              <a:solidFill>
                <a:srgbClr val="FFFF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595740" y="3352873"/>
            <a:ext cx="16366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Uygur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217476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Asya Hun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21265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I. Köktürk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71393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Kutluk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84780" y="1606732"/>
            <a:ext cx="3165543" cy="212091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7907332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15660" y="4232866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7.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600" b="1" dirty="0" smtClean="0">
                <a:solidFill>
                  <a:srgbClr val="FFFF00"/>
                </a:solidFill>
              </a:rPr>
              <a:t>7-Resimde bayrağı verilen Türk devletinin bilinen ilk hükümdarı aşağıdakilerden hangisidir?</a:t>
            </a:r>
            <a:endParaRPr lang="tr-TR" sz="2600" dirty="0">
              <a:solidFill>
                <a:srgbClr val="FFFF00"/>
              </a:solidFill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595740" y="3352873"/>
            <a:ext cx="21593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Metehan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95156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Teoman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279756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Bumin Kağan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5015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Atilla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576866" y="1606732"/>
            <a:ext cx="3181371" cy="212091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64010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Dikdörtgen 19"/>
          <p:cNvSpPr/>
          <p:nvPr/>
        </p:nvSpPr>
        <p:spPr>
          <a:xfrm>
            <a:off x="8449794" y="58434"/>
            <a:ext cx="1257721" cy="865805"/>
          </a:xfrm>
          <a:prstGeom prst="rect">
            <a:avLst/>
          </a:prstGeom>
          <a:noFill/>
          <a:ln w="508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905" name="Group 492"/>
          <p:cNvGrpSpPr/>
          <p:nvPr/>
        </p:nvGrpSpPr>
        <p:grpSpPr>
          <a:xfrm>
            <a:off x="4665035" y="433297"/>
            <a:ext cx="493789" cy="594781"/>
            <a:chOff x="3448473" y="7460894"/>
            <a:chExt cx="769939" cy="1128713"/>
          </a:xfrm>
        </p:grpSpPr>
        <p:sp>
          <p:nvSpPr>
            <p:cNvPr id="906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07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08" name="Group 495"/>
          <p:cNvGrpSpPr/>
          <p:nvPr/>
        </p:nvGrpSpPr>
        <p:grpSpPr>
          <a:xfrm>
            <a:off x="5634298" y="561839"/>
            <a:ext cx="131338" cy="495233"/>
            <a:chOff x="6981958" y="7022624"/>
            <a:chExt cx="144739" cy="664225"/>
          </a:xfrm>
        </p:grpSpPr>
        <p:sp>
          <p:nvSpPr>
            <p:cNvPr id="909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0" name="Freeform 142"/>
            <p:cNvSpPr>
              <a:spLocks noEditPoints="1"/>
            </p:cNvSpPr>
            <p:nvPr/>
          </p:nvSpPr>
          <p:spPr bwMode="auto">
            <a:xfrm>
              <a:off x="6981958" y="7022624"/>
              <a:ext cx="144739" cy="664225"/>
            </a:xfrm>
            <a:custGeom>
              <a:avLst/>
              <a:gdLst>
                <a:gd name="T0" fmla="*/ 0 w 129"/>
                <a:gd name="T1" fmla="*/ 592 h 592"/>
                <a:gd name="T2" fmla="*/ 7 w 129"/>
                <a:gd name="T3" fmla="*/ 516 h 592"/>
                <a:gd name="T4" fmla="*/ 84 w 129"/>
                <a:gd name="T5" fmla="*/ 516 h 592"/>
                <a:gd name="T6" fmla="*/ 77 w 129"/>
                <a:gd name="T7" fmla="*/ 592 h 592"/>
                <a:gd name="T8" fmla="*/ 0 w 129"/>
                <a:gd name="T9" fmla="*/ 592 h 592"/>
                <a:gd name="T10" fmla="*/ 45 w 129"/>
                <a:gd name="T11" fmla="*/ 77 h 592"/>
                <a:gd name="T12" fmla="*/ 52 w 129"/>
                <a:gd name="T13" fmla="*/ 0 h 592"/>
                <a:gd name="T14" fmla="*/ 129 w 129"/>
                <a:gd name="T15" fmla="*/ 0 h 592"/>
                <a:gd name="T16" fmla="*/ 122 w 129"/>
                <a:gd name="T17" fmla="*/ 77 h 592"/>
                <a:gd name="T18" fmla="*/ 45 w 129"/>
                <a:gd name="T19" fmla="*/ 77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592">
                  <a:moveTo>
                    <a:pt x="0" y="592"/>
                  </a:moveTo>
                  <a:lnTo>
                    <a:pt x="7" y="516"/>
                  </a:lnTo>
                  <a:lnTo>
                    <a:pt x="84" y="516"/>
                  </a:lnTo>
                  <a:lnTo>
                    <a:pt x="77" y="592"/>
                  </a:lnTo>
                  <a:lnTo>
                    <a:pt x="0" y="592"/>
                  </a:lnTo>
                  <a:close/>
                  <a:moveTo>
                    <a:pt x="45" y="77"/>
                  </a:moveTo>
                  <a:lnTo>
                    <a:pt x="52" y="0"/>
                  </a:lnTo>
                  <a:lnTo>
                    <a:pt x="129" y="0"/>
                  </a:lnTo>
                  <a:lnTo>
                    <a:pt x="122" y="77"/>
                  </a:lnTo>
                  <a:lnTo>
                    <a:pt x="45" y="7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11" name="Group 498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1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1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3" name="Group 51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2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6" name="Group 51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2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2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29" name="Group 51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3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2" name="Group 51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3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5" name="Group 52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3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3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38" name="Group 52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3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1" name="Group 52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4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4" name="Group 53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4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47" name="Group 53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4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4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0" name="Group 53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5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3" name="Group 54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5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6" name="Group 54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5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5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59" name="Group 54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6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2" name="Group 54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6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5" name="Group 55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6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6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68" name="Group 55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6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1" name="Group 55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97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4" name="Group 56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97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77" name="Group 56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97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7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0" name="Group 56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98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3" name="Group 57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98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6" name="Group 57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98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8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89" name="Group 57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99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2" name="Group 57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99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5" name="Group 58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99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99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98" name="Group 58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99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1" name="Group 58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0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4" name="Group 59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0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07" name="Group 59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0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0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0" name="Group 59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1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3" name="Group 60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1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6" name="Group 60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1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19" name="Group 60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2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2" name="Group 60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2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5" name="Group 61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2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28" name="Group 61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2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1" name="Group 61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3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4" name="Group 62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3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37" name="Group 62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3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0" name="Group 62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4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3" name="Group 63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4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6" name="Group 63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4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49" name="Group 63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5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2" name="Group 63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5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5" name="Group 64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5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58" name="Group 64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5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1" name="Group 64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6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4" name="Group 65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6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67" name="Group 65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6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0" name="Group 65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07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3" name="Group 660"/>
          <p:cNvGrpSpPr/>
          <p:nvPr/>
        </p:nvGrpSpPr>
        <p:grpSpPr>
          <a:xfrm>
            <a:off x="6282576" y="433858"/>
            <a:ext cx="493789" cy="594781"/>
            <a:chOff x="3448473" y="7460894"/>
            <a:chExt cx="769939" cy="1128713"/>
          </a:xfrm>
        </p:grpSpPr>
        <p:sp>
          <p:nvSpPr>
            <p:cNvPr id="107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6" name="Group 663"/>
          <p:cNvGrpSpPr/>
          <p:nvPr/>
        </p:nvGrpSpPr>
        <p:grpSpPr>
          <a:xfrm>
            <a:off x="6281970" y="433858"/>
            <a:ext cx="494805" cy="594781"/>
            <a:chOff x="4215237" y="7470420"/>
            <a:chExt cx="771525" cy="1128713"/>
          </a:xfrm>
        </p:grpSpPr>
        <p:sp>
          <p:nvSpPr>
            <p:cNvPr id="1077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8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79" name="Group 666"/>
          <p:cNvGrpSpPr/>
          <p:nvPr/>
        </p:nvGrpSpPr>
        <p:grpSpPr>
          <a:xfrm>
            <a:off x="6281970" y="433858"/>
            <a:ext cx="494805" cy="594780"/>
            <a:chOff x="4967712" y="7460895"/>
            <a:chExt cx="771525" cy="1128712"/>
          </a:xfrm>
        </p:grpSpPr>
        <p:sp>
          <p:nvSpPr>
            <p:cNvPr id="1080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1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2" name="Group 669"/>
          <p:cNvGrpSpPr/>
          <p:nvPr/>
        </p:nvGrpSpPr>
        <p:grpSpPr>
          <a:xfrm>
            <a:off x="6281970" y="433858"/>
            <a:ext cx="494805" cy="594781"/>
            <a:chOff x="5736062" y="7470420"/>
            <a:chExt cx="771525" cy="1128713"/>
          </a:xfrm>
        </p:grpSpPr>
        <p:sp>
          <p:nvSpPr>
            <p:cNvPr id="108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5" name="Group 672"/>
          <p:cNvGrpSpPr/>
          <p:nvPr/>
        </p:nvGrpSpPr>
        <p:grpSpPr>
          <a:xfrm>
            <a:off x="6281970" y="433339"/>
            <a:ext cx="494805" cy="595617"/>
            <a:chOff x="6510762" y="7500582"/>
            <a:chExt cx="771525" cy="1130301"/>
          </a:xfrm>
        </p:grpSpPr>
        <p:sp>
          <p:nvSpPr>
            <p:cNvPr id="1086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7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88" name="Group 675"/>
          <p:cNvGrpSpPr/>
          <p:nvPr/>
        </p:nvGrpSpPr>
        <p:grpSpPr>
          <a:xfrm>
            <a:off x="6281970" y="433858"/>
            <a:ext cx="494805" cy="594781"/>
            <a:chOff x="7277524" y="7510107"/>
            <a:chExt cx="771525" cy="1128713"/>
          </a:xfrm>
        </p:grpSpPr>
        <p:sp>
          <p:nvSpPr>
            <p:cNvPr id="1089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0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1" name="Group 678"/>
          <p:cNvGrpSpPr/>
          <p:nvPr/>
        </p:nvGrpSpPr>
        <p:grpSpPr>
          <a:xfrm>
            <a:off x="6281970" y="433339"/>
            <a:ext cx="494805" cy="595617"/>
            <a:chOff x="3350049" y="8684857"/>
            <a:chExt cx="771525" cy="1130301"/>
          </a:xfrm>
        </p:grpSpPr>
        <p:sp>
          <p:nvSpPr>
            <p:cNvPr id="1092" name="Freeform 98"/>
            <p:cNvSpPr>
              <a:spLocks/>
            </p:cNvSpPr>
            <p:nvPr/>
          </p:nvSpPr>
          <p:spPr bwMode="auto">
            <a:xfrm>
              <a:off x="3350049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30250" y="498475"/>
                  </a:lnTo>
                  <a:lnTo>
                    <a:pt x="682625" y="542925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3" name="Freeform 103"/>
            <p:cNvSpPr>
              <a:spLocks/>
            </p:cNvSpPr>
            <p:nvPr/>
          </p:nvSpPr>
          <p:spPr bwMode="auto">
            <a:xfrm>
              <a:off x="3350049" y="8684857"/>
              <a:ext cx="749300" cy="1130301"/>
            </a:xfrm>
            <a:custGeom>
              <a:avLst/>
              <a:gdLst/>
              <a:ahLst/>
              <a:cxnLst/>
              <a:rect l="l" t="t" r="r" b="b"/>
              <a:pathLst>
                <a:path w="749300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9138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3" y="633413"/>
                  </a:lnTo>
                  <a:close/>
                  <a:moveTo>
                    <a:pt x="182563" y="504825"/>
                  </a:moveTo>
                  <a:lnTo>
                    <a:pt x="603251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4" name="Group 681"/>
          <p:cNvGrpSpPr/>
          <p:nvPr/>
        </p:nvGrpSpPr>
        <p:grpSpPr>
          <a:xfrm>
            <a:off x="6281970" y="433858"/>
            <a:ext cx="494805" cy="594781"/>
            <a:chOff x="4116812" y="8694382"/>
            <a:chExt cx="771525" cy="1128713"/>
          </a:xfrm>
        </p:grpSpPr>
        <p:sp>
          <p:nvSpPr>
            <p:cNvPr id="1095" name="Freeform 109"/>
            <p:cNvSpPr>
              <a:spLocks/>
            </p:cNvSpPr>
            <p:nvPr/>
          </p:nvSpPr>
          <p:spPr bwMode="auto">
            <a:xfrm>
              <a:off x="4116812" y="8694382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28713"/>
                  </a:lnTo>
                  <a:lnTo>
                    <a:pt x="20637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6488"/>
                  </a:lnTo>
                  <a:lnTo>
                    <a:pt x="42863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6" name="Freeform 112"/>
            <p:cNvSpPr>
              <a:spLocks/>
            </p:cNvSpPr>
            <p:nvPr/>
          </p:nvSpPr>
          <p:spPr bwMode="auto">
            <a:xfrm>
              <a:off x="4237462" y="8694382"/>
              <a:ext cx="650875" cy="1106488"/>
            </a:xfrm>
            <a:custGeom>
              <a:avLst/>
              <a:gdLst/>
              <a:ahLst/>
              <a:cxnLst/>
              <a:rect l="l" t="t" r="r" b="b"/>
              <a:pathLst>
                <a:path w="650875" h="1106488">
                  <a:moveTo>
                    <a:pt x="558801" y="585788"/>
                  </a:moveTo>
                  <a:lnTo>
                    <a:pt x="598488" y="631826"/>
                  </a:lnTo>
                  <a:lnTo>
                    <a:pt x="555626" y="1106488"/>
                  </a:lnTo>
                  <a:lnTo>
                    <a:pt x="447675" y="985838"/>
                  </a:lnTo>
                  <a:lnTo>
                    <a:pt x="473075" y="663576"/>
                  </a:lnTo>
                  <a:close/>
                  <a:moveTo>
                    <a:pt x="650875" y="22225"/>
                  </a:moveTo>
                  <a:lnTo>
                    <a:pt x="609600" y="496888"/>
                  </a:lnTo>
                  <a:lnTo>
                    <a:pt x="561975" y="541338"/>
                  </a:lnTo>
                  <a:lnTo>
                    <a:pt x="492125" y="466725"/>
                  </a:lnTo>
                  <a:lnTo>
                    <a:pt x="520700" y="142875"/>
                  </a:lnTo>
                  <a:close/>
                  <a:moveTo>
                    <a:pt x="0" y="0"/>
                  </a:moveTo>
                  <a:lnTo>
                    <a:pt x="628650" y="0"/>
                  </a:lnTo>
                  <a:lnTo>
                    <a:pt x="500063" y="122238"/>
                  </a:lnTo>
                  <a:lnTo>
                    <a:pt x="10953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7" name="Group 684"/>
          <p:cNvGrpSpPr/>
          <p:nvPr/>
        </p:nvGrpSpPr>
        <p:grpSpPr>
          <a:xfrm>
            <a:off x="6281971" y="433858"/>
            <a:ext cx="494806" cy="594781"/>
            <a:chOff x="4937549" y="8676920"/>
            <a:chExt cx="771526" cy="1128713"/>
          </a:xfrm>
        </p:grpSpPr>
        <p:sp>
          <p:nvSpPr>
            <p:cNvPr id="1098" name="Freeform 119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99" name="Freeform 126"/>
            <p:cNvSpPr>
              <a:spLocks/>
            </p:cNvSpPr>
            <p:nvPr/>
          </p:nvSpPr>
          <p:spPr bwMode="auto">
            <a:xfrm>
              <a:off x="4937549" y="8676920"/>
              <a:ext cx="771526" cy="1128713"/>
            </a:xfrm>
            <a:custGeom>
              <a:avLst/>
              <a:gdLst/>
              <a:ahLst/>
              <a:cxnLst/>
              <a:rect l="l" t="t" r="r" b="b"/>
              <a:pathLst>
                <a:path w="771526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4" y="585787"/>
                  </a:moveTo>
                  <a:lnTo>
                    <a:pt x="717551" y="631824"/>
                  </a:lnTo>
                  <a:lnTo>
                    <a:pt x="676276" y="1106487"/>
                  </a:lnTo>
                  <a:lnTo>
                    <a:pt x="566738" y="984250"/>
                  </a:lnTo>
                  <a:lnTo>
                    <a:pt x="593726" y="663574"/>
                  </a:lnTo>
                  <a:close/>
                  <a:moveTo>
                    <a:pt x="90487" y="585787"/>
                  </a:moveTo>
                  <a:lnTo>
                    <a:pt x="158750" y="663574"/>
                  </a:lnTo>
                  <a:lnTo>
                    <a:pt x="133350" y="984250"/>
                  </a:lnTo>
                  <a:lnTo>
                    <a:pt x="0" y="1106487"/>
                  </a:lnTo>
                  <a:lnTo>
                    <a:pt x="41275" y="631824"/>
                  </a:lnTo>
                  <a:close/>
                  <a:moveTo>
                    <a:pt x="180975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6" y="22225"/>
                  </a:moveTo>
                  <a:lnTo>
                    <a:pt x="728664" y="496888"/>
                  </a:lnTo>
                  <a:lnTo>
                    <a:pt x="682626" y="541338"/>
                  </a:lnTo>
                  <a:lnTo>
                    <a:pt x="611188" y="465138"/>
                  </a:lnTo>
                  <a:lnTo>
                    <a:pt x="639763" y="141288"/>
                  </a:lnTo>
                  <a:close/>
                  <a:moveTo>
                    <a:pt x="95250" y="22225"/>
                  </a:moveTo>
                  <a:lnTo>
                    <a:pt x="203201" y="141288"/>
                  </a:lnTo>
                  <a:lnTo>
                    <a:pt x="177801" y="465138"/>
                  </a:lnTo>
                  <a:lnTo>
                    <a:pt x="95250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0" name="Group 687"/>
          <p:cNvGrpSpPr/>
          <p:nvPr/>
        </p:nvGrpSpPr>
        <p:grpSpPr>
          <a:xfrm>
            <a:off x="6281970" y="433339"/>
            <a:ext cx="494805" cy="595617"/>
            <a:chOff x="5704312" y="8684857"/>
            <a:chExt cx="771525" cy="1130301"/>
          </a:xfrm>
        </p:grpSpPr>
        <p:sp>
          <p:nvSpPr>
            <p:cNvPr id="1101" name="Freeform 135"/>
            <p:cNvSpPr>
              <a:spLocks/>
            </p:cNvSpPr>
            <p:nvPr/>
          </p:nvSpPr>
          <p:spPr bwMode="auto">
            <a:xfrm>
              <a:off x="5704312" y="8684857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4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7863" y="585788"/>
                  </a:moveTo>
                  <a:lnTo>
                    <a:pt x="717550" y="633413"/>
                  </a:lnTo>
                  <a:lnTo>
                    <a:pt x="676275" y="1108076"/>
                  </a:lnTo>
                  <a:lnTo>
                    <a:pt x="568325" y="985838"/>
                  </a:lnTo>
                  <a:lnTo>
                    <a:pt x="593725" y="663576"/>
                  </a:lnTo>
                  <a:close/>
                  <a:moveTo>
                    <a:pt x="90488" y="585788"/>
                  </a:moveTo>
                  <a:lnTo>
                    <a:pt x="160338" y="663576"/>
                  </a:lnTo>
                  <a:lnTo>
                    <a:pt x="133350" y="985838"/>
                  </a:lnTo>
                  <a:lnTo>
                    <a:pt x="0" y="1108076"/>
                  </a:lnTo>
                  <a:lnTo>
                    <a:pt x="42862" y="633413"/>
                  </a:lnTo>
                  <a:close/>
                  <a:moveTo>
                    <a:pt x="182562" y="504825"/>
                  </a:moveTo>
                  <a:lnTo>
                    <a:pt x="603250" y="504825"/>
                  </a:lnTo>
                  <a:lnTo>
                    <a:pt x="658813" y="566738"/>
                  </a:lnTo>
                  <a:lnTo>
                    <a:pt x="592138" y="627063"/>
                  </a:lnTo>
                  <a:lnTo>
                    <a:pt x="168275" y="627063"/>
                  </a:lnTo>
                  <a:lnTo>
                    <a:pt x="117475" y="566738"/>
                  </a:lnTo>
                  <a:close/>
                  <a:moveTo>
                    <a:pt x="771525" y="22225"/>
                  </a:moveTo>
                  <a:lnTo>
                    <a:pt x="728663" y="498475"/>
                  </a:lnTo>
                  <a:lnTo>
                    <a:pt x="682625" y="542925"/>
                  </a:lnTo>
                  <a:lnTo>
                    <a:pt x="611187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0" y="466725"/>
                  </a:lnTo>
                  <a:lnTo>
                    <a:pt x="95250" y="542925"/>
                  </a:lnTo>
                  <a:lnTo>
                    <a:pt x="53975" y="498475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0187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2" name="Freeform 139"/>
            <p:cNvSpPr>
              <a:spLocks/>
            </p:cNvSpPr>
            <p:nvPr/>
          </p:nvSpPr>
          <p:spPr bwMode="auto">
            <a:xfrm>
              <a:off x="5724949" y="8684857"/>
              <a:ext cx="750888" cy="1130301"/>
            </a:xfrm>
            <a:custGeom>
              <a:avLst/>
              <a:gdLst/>
              <a:ahLst/>
              <a:cxnLst/>
              <a:rect l="l" t="t" r="r" b="b"/>
              <a:pathLst>
                <a:path w="750888" h="1130301">
                  <a:moveTo>
                    <a:pt x="130175" y="1008063"/>
                  </a:moveTo>
                  <a:lnTo>
                    <a:pt x="522288" y="1008063"/>
                  </a:lnTo>
                  <a:lnTo>
                    <a:pt x="631825" y="1130301"/>
                  </a:lnTo>
                  <a:lnTo>
                    <a:pt x="0" y="1130301"/>
                  </a:lnTo>
                  <a:close/>
                  <a:moveTo>
                    <a:pt x="657226" y="585788"/>
                  </a:moveTo>
                  <a:lnTo>
                    <a:pt x="696913" y="633413"/>
                  </a:lnTo>
                  <a:lnTo>
                    <a:pt x="655638" y="1108076"/>
                  </a:lnTo>
                  <a:lnTo>
                    <a:pt x="547688" y="985838"/>
                  </a:lnTo>
                  <a:lnTo>
                    <a:pt x="573088" y="663576"/>
                  </a:lnTo>
                  <a:close/>
                  <a:moveTo>
                    <a:pt x="161926" y="504825"/>
                  </a:moveTo>
                  <a:lnTo>
                    <a:pt x="582614" y="504825"/>
                  </a:lnTo>
                  <a:lnTo>
                    <a:pt x="638176" y="566738"/>
                  </a:lnTo>
                  <a:lnTo>
                    <a:pt x="571501" y="627063"/>
                  </a:lnTo>
                  <a:lnTo>
                    <a:pt x="147638" y="627063"/>
                  </a:lnTo>
                  <a:lnTo>
                    <a:pt x="96838" y="566738"/>
                  </a:lnTo>
                  <a:close/>
                  <a:moveTo>
                    <a:pt x="750888" y="22225"/>
                  </a:moveTo>
                  <a:lnTo>
                    <a:pt x="708026" y="498475"/>
                  </a:lnTo>
                  <a:lnTo>
                    <a:pt x="661988" y="542925"/>
                  </a:lnTo>
                  <a:lnTo>
                    <a:pt x="590550" y="466725"/>
                  </a:lnTo>
                  <a:lnTo>
                    <a:pt x="620713" y="142875"/>
                  </a:lnTo>
                  <a:close/>
                  <a:moveTo>
                    <a:pt x="74613" y="22225"/>
                  </a:moveTo>
                  <a:lnTo>
                    <a:pt x="184151" y="142875"/>
                  </a:lnTo>
                  <a:lnTo>
                    <a:pt x="157164" y="466725"/>
                  </a:lnTo>
                  <a:lnTo>
                    <a:pt x="74613" y="542925"/>
                  </a:lnTo>
                  <a:lnTo>
                    <a:pt x="33338" y="498475"/>
                  </a:lnTo>
                  <a:close/>
                  <a:moveTo>
                    <a:pt x="98425" y="0"/>
                  </a:moveTo>
                  <a:lnTo>
                    <a:pt x="728663" y="0"/>
                  </a:lnTo>
                  <a:lnTo>
                    <a:pt x="600076" y="122238"/>
                  </a:lnTo>
                  <a:lnTo>
                    <a:pt x="209550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3" name="Group 690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04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5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6" name="Group 693"/>
          <p:cNvGrpSpPr/>
          <p:nvPr/>
        </p:nvGrpSpPr>
        <p:grpSpPr>
          <a:xfrm>
            <a:off x="5768314" y="433858"/>
            <a:ext cx="494805" cy="594781"/>
            <a:chOff x="7277524" y="7510107"/>
            <a:chExt cx="771525" cy="1128713"/>
          </a:xfrm>
        </p:grpSpPr>
        <p:sp>
          <p:nvSpPr>
            <p:cNvPr id="1107" name="Freeform 84"/>
            <p:cNvSpPr>
              <a:spLocks/>
            </p:cNvSpPr>
            <p:nvPr/>
          </p:nvSpPr>
          <p:spPr bwMode="auto">
            <a:xfrm>
              <a:off x="7277524" y="7510107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4513" y="1006475"/>
                  </a:lnTo>
                  <a:lnTo>
                    <a:pt x="652463" y="1128713"/>
                  </a:lnTo>
                  <a:lnTo>
                    <a:pt x="20638" y="1128713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6488"/>
                  </a:lnTo>
                  <a:lnTo>
                    <a:pt x="568325" y="984251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4251"/>
                  </a:lnTo>
                  <a:lnTo>
                    <a:pt x="0" y="1106488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5151"/>
                  </a:lnTo>
                  <a:lnTo>
                    <a:pt x="592138" y="625476"/>
                  </a:lnTo>
                  <a:lnTo>
                    <a:pt x="169863" y="625476"/>
                  </a:lnTo>
                  <a:lnTo>
                    <a:pt x="117475" y="565151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5138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5138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08" name="Freeform 90"/>
            <p:cNvSpPr>
              <a:spLocks/>
            </p:cNvSpPr>
            <p:nvPr/>
          </p:nvSpPr>
          <p:spPr bwMode="auto">
            <a:xfrm>
              <a:off x="7298162" y="7510107"/>
              <a:ext cx="728662" cy="1128713"/>
            </a:xfrm>
            <a:custGeom>
              <a:avLst/>
              <a:gdLst/>
              <a:ahLst/>
              <a:cxnLst/>
              <a:rect l="l" t="t" r="r" b="b"/>
              <a:pathLst>
                <a:path w="728662" h="1128713">
                  <a:moveTo>
                    <a:pt x="130175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8"/>
                  </a:moveTo>
                  <a:lnTo>
                    <a:pt x="698500" y="631826"/>
                  </a:lnTo>
                  <a:lnTo>
                    <a:pt x="655638" y="1106488"/>
                  </a:lnTo>
                  <a:lnTo>
                    <a:pt x="547687" y="984251"/>
                  </a:lnTo>
                  <a:lnTo>
                    <a:pt x="574675" y="663576"/>
                  </a:lnTo>
                  <a:close/>
                  <a:moveTo>
                    <a:pt x="161925" y="503238"/>
                  </a:moveTo>
                  <a:lnTo>
                    <a:pt x="582613" y="503238"/>
                  </a:lnTo>
                  <a:lnTo>
                    <a:pt x="638175" y="565151"/>
                  </a:lnTo>
                  <a:lnTo>
                    <a:pt x="571500" y="625476"/>
                  </a:lnTo>
                  <a:lnTo>
                    <a:pt x="149225" y="625476"/>
                  </a:lnTo>
                  <a:lnTo>
                    <a:pt x="96837" y="565151"/>
                  </a:lnTo>
                  <a:close/>
                  <a:moveTo>
                    <a:pt x="76199" y="22225"/>
                  </a:moveTo>
                  <a:lnTo>
                    <a:pt x="184150" y="141288"/>
                  </a:lnTo>
                  <a:lnTo>
                    <a:pt x="157163" y="465138"/>
                  </a:lnTo>
                  <a:lnTo>
                    <a:pt x="76199" y="541338"/>
                  </a:lnTo>
                  <a:lnTo>
                    <a:pt x="33337" y="496888"/>
                  </a:lnTo>
                  <a:close/>
                  <a:moveTo>
                    <a:pt x="100012" y="0"/>
                  </a:moveTo>
                  <a:lnTo>
                    <a:pt x="728662" y="0"/>
                  </a:lnTo>
                  <a:lnTo>
                    <a:pt x="600075" y="122238"/>
                  </a:lnTo>
                  <a:lnTo>
                    <a:pt x="211137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09" name="Group 696"/>
          <p:cNvGrpSpPr/>
          <p:nvPr/>
        </p:nvGrpSpPr>
        <p:grpSpPr>
          <a:xfrm>
            <a:off x="5768314" y="433339"/>
            <a:ext cx="494805" cy="595617"/>
            <a:chOff x="6510762" y="7500582"/>
            <a:chExt cx="771525" cy="1130301"/>
          </a:xfrm>
        </p:grpSpPr>
        <p:sp>
          <p:nvSpPr>
            <p:cNvPr id="1110" name="Freeform 77"/>
            <p:cNvSpPr>
              <a:spLocks/>
            </p:cNvSpPr>
            <p:nvPr/>
          </p:nvSpPr>
          <p:spPr bwMode="auto">
            <a:xfrm>
              <a:off x="6510762" y="7500582"/>
              <a:ext cx="771525" cy="1130301"/>
            </a:xfrm>
            <a:custGeom>
              <a:avLst/>
              <a:gdLst/>
              <a:ahLst/>
              <a:cxnLst/>
              <a:rect l="l" t="t" r="r" b="b"/>
              <a:pathLst>
                <a:path w="771525" h="1130301">
                  <a:moveTo>
                    <a:pt x="150812" y="1008063"/>
                  </a:moveTo>
                  <a:lnTo>
                    <a:pt x="542925" y="1008063"/>
                  </a:lnTo>
                  <a:lnTo>
                    <a:pt x="652462" y="1130301"/>
                  </a:lnTo>
                  <a:lnTo>
                    <a:pt x="20637" y="1130301"/>
                  </a:lnTo>
                  <a:close/>
                  <a:moveTo>
                    <a:pt x="679451" y="585788"/>
                  </a:moveTo>
                  <a:lnTo>
                    <a:pt x="719138" y="631826"/>
                  </a:lnTo>
                  <a:lnTo>
                    <a:pt x="676276" y="1108076"/>
                  </a:lnTo>
                  <a:lnTo>
                    <a:pt x="568325" y="985838"/>
                  </a:lnTo>
                  <a:lnTo>
                    <a:pt x="595313" y="663576"/>
                  </a:lnTo>
                  <a:close/>
                  <a:moveTo>
                    <a:pt x="92075" y="585788"/>
                  </a:moveTo>
                  <a:lnTo>
                    <a:pt x="160338" y="663576"/>
                  </a:lnTo>
                  <a:lnTo>
                    <a:pt x="133351" y="985838"/>
                  </a:lnTo>
                  <a:lnTo>
                    <a:pt x="0" y="1108076"/>
                  </a:lnTo>
                  <a:lnTo>
                    <a:pt x="42862" y="631826"/>
                  </a:lnTo>
                  <a:close/>
                  <a:moveTo>
                    <a:pt x="182563" y="503238"/>
                  </a:moveTo>
                  <a:lnTo>
                    <a:pt x="603251" y="503238"/>
                  </a:lnTo>
                  <a:lnTo>
                    <a:pt x="658813" y="566739"/>
                  </a:lnTo>
                  <a:lnTo>
                    <a:pt x="592138" y="625476"/>
                  </a:lnTo>
                  <a:lnTo>
                    <a:pt x="168275" y="625476"/>
                  </a:lnTo>
                  <a:lnTo>
                    <a:pt x="117475" y="566739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2625" y="541338"/>
                  </a:lnTo>
                  <a:lnTo>
                    <a:pt x="612775" y="466725"/>
                  </a:lnTo>
                  <a:lnTo>
                    <a:pt x="641350" y="142875"/>
                  </a:lnTo>
                  <a:close/>
                  <a:moveTo>
                    <a:pt x="95250" y="22225"/>
                  </a:moveTo>
                  <a:lnTo>
                    <a:pt x="204788" y="142875"/>
                  </a:lnTo>
                  <a:lnTo>
                    <a:pt x="177801" y="466725"/>
                  </a:lnTo>
                  <a:lnTo>
                    <a:pt x="95250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1" name="Freeform 76"/>
            <p:cNvSpPr>
              <a:spLocks/>
            </p:cNvSpPr>
            <p:nvPr/>
          </p:nvSpPr>
          <p:spPr bwMode="auto">
            <a:xfrm>
              <a:off x="6564736" y="7522807"/>
              <a:ext cx="717550" cy="1085851"/>
            </a:xfrm>
            <a:custGeom>
              <a:avLst/>
              <a:gdLst/>
              <a:ahLst/>
              <a:cxnLst/>
              <a:rect l="l" t="t" r="r" b="b"/>
              <a:pathLst>
                <a:path w="717550" h="1085851">
                  <a:moveTo>
                    <a:pt x="625476" y="563563"/>
                  </a:moveTo>
                  <a:lnTo>
                    <a:pt x="665163" y="609601"/>
                  </a:lnTo>
                  <a:lnTo>
                    <a:pt x="622301" y="1085851"/>
                  </a:lnTo>
                  <a:lnTo>
                    <a:pt x="514350" y="963613"/>
                  </a:lnTo>
                  <a:lnTo>
                    <a:pt x="541338" y="641351"/>
                  </a:lnTo>
                  <a:close/>
                  <a:moveTo>
                    <a:pt x="128588" y="481013"/>
                  </a:moveTo>
                  <a:lnTo>
                    <a:pt x="549276" y="481013"/>
                  </a:lnTo>
                  <a:lnTo>
                    <a:pt x="604838" y="544514"/>
                  </a:lnTo>
                  <a:lnTo>
                    <a:pt x="538163" y="603251"/>
                  </a:lnTo>
                  <a:lnTo>
                    <a:pt x="114300" y="603251"/>
                  </a:lnTo>
                  <a:lnTo>
                    <a:pt x="63500" y="544514"/>
                  </a:lnTo>
                  <a:close/>
                  <a:moveTo>
                    <a:pt x="717550" y="0"/>
                  </a:moveTo>
                  <a:lnTo>
                    <a:pt x="676275" y="474663"/>
                  </a:lnTo>
                  <a:lnTo>
                    <a:pt x="628650" y="519113"/>
                  </a:lnTo>
                  <a:lnTo>
                    <a:pt x="558800" y="444501"/>
                  </a:lnTo>
                  <a:lnTo>
                    <a:pt x="587375" y="120650"/>
                  </a:lnTo>
                  <a:close/>
                  <a:moveTo>
                    <a:pt x="41275" y="0"/>
                  </a:moveTo>
                  <a:lnTo>
                    <a:pt x="150813" y="120650"/>
                  </a:lnTo>
                  <a:lnTo>
                    <a:pt x="123826" y="444501"/>
                  </a:lnTo>
                  <a:lnTo>
                    <a:pt x="41275" y="519113"/>
                  </a:lnTo>
                  <a:lnTo>
                    <a:pt x="0" y="4746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2" name="Group 699"/>
          <p:cNvGrpSpPr/>
          <p:nvPr/>
        </p:nvGrpSpPr>
        <p:grpSpPr>
          <a:xfrm>
            <a:off x="5768314" y="433858"/>
            <a:ext cx="494805" cy="594781"/>
            <a:chOff x="5736062" y="7470420"/>
            <a:chExt cx="771525" cy="1128713"/>
          </a:xfrm>
        </p:grpSpPr>
        <p:sp>
          <p:nvSpPr>
            <p:cNvPr id="1113" name="Freeform 61"/>
            <p:cNvSpPr>
              <a:spLocks/>
            </p:cNvSpPr>
            <p:nvPr/>
          </p:nvSpPr>
          <p:spPr bwMode="auto">
            <a:xfrm>
              <a:off x="5736062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4688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4" name="Freeform 66"/>
            <p:cNvSpPr>
              <a:spLocks/>
            </p:cNvSpPr>
            <p:nvPr/>
          </p:nvSpPr>
          <p:spPr bwMode="auto">
            <a:xfrm>
              <a:off x="5755112" y="7470420"/>
              <a:ext cx="752475" cy="1128713"/>
            </a:xfrm>
            <a:custGeom>
              <a:avLst/>
              <a:gdLst/>
              <a:ahLst/>
              <a:cxnLst/>
              <a:rect l="l" t="t" r="r" b="b"/>
              <a:pathLst>
                <a:path w="752475" h="1128713">
                  <a:moveTo>
                    <a:pt x="131763" y="1006475"/>
                  </a:moveTo>
                  <a:lnTo>
                    <a:pt x="523875" y="1006475"/>
                  </a:lnTo>
                  <a:lnTo>
                    <a:pt x="631825" y="1128713"/>
                  </a:lnTo>
                  <a:lnTo>
                    <a:pt x="0" y="1128713"/>
                  </a:lnTo>
                  <a:close/>
                  <a:moveTo>
                    <a:pt x="658813" y="585787"/>
                  </a:moveTo>
                  <a:lnTo>
                    <a:pt x="698500" y="631825"/>
                  </a:lnTo>
                  <a:lnTo>
                    <a:pt x="655638" y="1106487"/>
                  </a:lnTo>
                  <a:lnTo>
                    <a:pt x="547687" y="984250"/>
                  </a:lnTo>
                  <a:lnTo>
                    <a:pt x="574675" y="661987"/>
                  </a:lnTo>
                  <a:close/>
                  <a:moveTo>
                    <a:pt x="161925" y="503237"/>
                  </a:moveTo>
                  <a:lnTo>
                    <a:pt x="582613" y="503237"/>
                  </a:lnTo>
                  <a:lnTo>
                    <a:pt x="638175" y="565150"/>
                  </a:lnTo>
                  <a:lnTo>
                    <a:pt x="571500" y="625475"/>
                  </a:lnTo>
                  <a:lnTo>
                    <a:pt x="149225" y="625475"/>
                  </a:lnTo>
                  <a:lnTo>
                    <a:pt x="98425" y="565150"/>
                  </a:lnTo>
                  <a:close/>
                  <a:moveTo>
                    <a:pt x="752475" y="22225"/>
                  </a:moveTo>
                  <a:lnTo>
                    <a:pt x="709613" y="496888"/>
                  </a:lnTo>
                  <a:lnTo>
                    <a:pt x="663575" y="541338"/>
                  </a:lnTo>
                  <a:lnTo>
                    <a:pt x="592137" y="465138"/>
                  </a:lnTo>
                  <a:lnTo>
                    <a:pt x="620712" y="141288"/>
                  </a:lnTo>
                  <a:close/>
                  <a:moveTo>
                    <a:pt x="100012" y="0"/>
                  </a:moveTo>
                  <a:lnTo>
                    <a:pt x="730250" y="0"/>
                  </a:lnTo>
                  <a:lnTo>
                    <a:pt x="601663" y="120650"/>
                  </a:lnTo>
                  <a:lnTo>
                    <a:pt x="211137" y="12065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5" name="Group 702"/>
          <p:cNvGrpSpPr/>
          <p:nvPr/>
        </p:nvGrpSpPr>
        <p:grpSpPr>
          <a:xfrm>
            <a:off x="5768314" y="433858"/>
            <a:ext cx="494805" cy="594781"/>
            <a:chOff x="4215237" y="7470420"/>
            <a:chExt cx="771525" cy="1128713"/>
          </a:xfrm>
        </p:grpSpPr>
        <p:sp>
          <p:nvSpPr>
            <p:cNvPr id="1116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17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18" name="Group 705"/>
          <p:cNvGrpSpPr/>
          <p:nvPr/>
        </p:nvGrpSpPr>
        <p:grpSpPr>
          <a:xfrm>
            <a:off x="5768314" y="433858"/>
            <a:ext cx="494805" cy="594780"/>
            <a:chOff x="4967712" y="7460895"/>
            <a:chExt cx="771525" cy="1128712"/>
          </a:xfrm>
        </p:grpSpPr>
        <p:sp>
          <p:nvSpPr>
            <p:cNvPr id="1119" name="Freeform 49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679451" y="585787"/>
                  </a:moveTo>
                  <a:lnTo>
                    <a:pt x="719138" y="631825"/>
                  </a:lnTo>
                  <a:lnTo>
                    <a:pt x="676276" y="1106487"/>
                  </a:lnTo>
                  <a:lnTo>
                    <a:pt x="568325" y="985837"/>
                  </a:lnTo>
                  <a:lnTo>
                    <a:pt x="595313" y="663575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96837" y="22225"/>
                  </a:moveTo>
                  <a:lnTo>
                    <a:pt x="204788" y="141288"/>
                  </a:lnTo>
                  <a:lnTo>
                    <a:pt x="177801" y="466726"/>
                  </a:lnTo>
                  <a:lnTo>
                    <a:pt x="96837" y="541338"/>
                  </a:lnTo>
                  <a:lnTo>
                    <a:pt x="53975" y="4968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0" name="Freeform 55"/>
            <p:cNvSpPr>
              <a:spLocks/>
            </p:cNvSpPr>
            <p:nvPr/>
          </p:nvSpPr>
          <p:spPr bwMode="auto">
            <a:xfrm>
              <a:off x="4967712" y="7460895"/>
              <a:ext cx="771525" cy="1128712"/>
            </a:xfrm>
            <a:custGeom>
              <a:avLst/>
              <a:gdLst/>
              <a:ahLst/>
              <a:cxnLst/>
              <a:rect l="l" t="t" r="r" b="b"/>
              <a:pathLst>
                <a:path w="771525" h="1128712">
                  <a:moveTo>
                    <a:pt x="150812" y="1008062"/>
                  </a:moveTo>
                  <a:lnTo>
                    <a:pt x="544512" y="1008062"/>
                  </a:lnTo>
                  <a:lnTo>
                    <a:pt x="652462" y="1128712"/>
                  </a:lnTo>
                  <a:lnTo>
                    <a:pt x="20637" y="1128712"/>
                  </a:lnTo>
                  <a:close/>
                  <a:moveTo>
                    <a:pt x="92075" y="585787"/>
                  </a:moveTo>
                  <a:lnTo>
                    <a:pt x="160338" y="663575"/>
                  </a:lnTo>
                  <a:lnTo>
                    <a:pt x="133351" y="985837"/>
                  </a:lnTo>
                  <a:lnTo>
                    <a:pt x="0" y="1106487"/>
                  </a:lnTo>
                  <a:lnTo>
                    <a:pt x="42862" y="631825"/>
                  </a:lnTo>
                  <a:close/>
                  <a:moveTo>
                    <a:pt x="182563" y="503237"/>
                  </a:moveTo>
                  <a:lnTo>
                    <a:pt x="603251" y="503237"/>
                  </a:lnTo>
                  <a:lnTo>
                    <a:pt x="658813" y="565150"/>
                  </a:lnTo>
                  <a:lnTo>
                    <a:pt x="592138" y="625475"/>
                  </a:lnTo>
                  <a:lnTo>
                    <a:pt x="169863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30250" y="496888"/>
                  </a:lnTo>
                  <a:lnTo>
                    <a:pt x="684213" y="541338"/>
                  </a:lnTo>
                  <a:lnTo>
                    <a:pt x="612775" y="466726"/>
                  </a:lnTo>
                  <a:lnTo>
                    <a:pt x="641350" y="141288"/>
                  </a:lnTo>
                  <a:close/>
                  <a:moveTo>
                    <a:pt x="120650" y="0"/>
                  </a:moveTo>
                  <a:lnTo>
                    <a:pt x="749300" y="0"/>
                  </a:lnTo>
                  <a:lnTo>
                    <a:pt x="620713" y="122238"/>
                  </a:lnTo>
                  <a:lnTo>
                    <a:pt x="231775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1" name="Group 708"/>
          <p:cNvGrpSpPr/>
          <p:nvPr/>
        </p:nvGrpSpPr>
        <p:grpSpPr>
          <a:xfrm>
            <a:off x="5768920" y="433858"/>
            <a:ext cx="493789" cy="594781"/>
            <a:chOff x="3448473" y="7460894"/>
            <a:chExt cx="769939" cy="1128713"/>
          </a:xfrm>
        </p:grpSpPr>
        <p:sp>
          <p:nvSpPr>
            <p:cNvPr id="1122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3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4" name="Group 711"/>
          <p:cNvGrpSpPr/>
          <p:nvPr/>
        </p:nvGrpSpPr>
        <p:grpSpPr>
          <a:xfrm>
            <a:off x="5135960" y="433297"/>
            <a:ext cx="494805" cy="594781"/>
            <a:chOff x="4215237" y="7470420"/>
            <a:chExt cx="771525" cy="1128713"/>
          </a:xfrm>
        </p:grpSpPr>
        <p:sp>
          <p:nvSpPr>
            <p:cNvPr id="1125" name="Freeform 40"/>
            <p:cNvSpPr>
              <a:spLocks/>
            </p:cNvSpPr>
            <p:nvPr/>
          </p:nvSpPr>
          <p:spPr bwMode="auto">
            <a:xfrm>
              <a:off x="4215237" y="7470420"/>
              <a:ext cx="771525" cy="1128713"/>
            </a:xfrm>
            <a:custGeom>
              <a:avLst/>
              <a:gdLst/>
              <a:ahLst/>
              <a:cxnLst/>
              <a:rect l="l" t="t" r="r" b="b"/>
              <a:pathLst>
                <a:path w="771525" h="1128713">
                  <a:moveTo>
                    <a:pt x="150813" y="1006475"/>
                  </a:moveTo>
                  <a:lnTo>
                    <a:pt x="542925" y="1006475"/>
                  </a:lnTo>
                  <a:lnTo>
                    <a:pt x="650875" y="1128713"/>
                  </a:lnTo>
                  <a:lnTo>
                    <a:pt x="19050" y="1128713"/>
                  </a:lnTo>
                  <a:close/>
                  <a:moveTo>
                    <a:pt x="677863" y="585787"/>
                  </a:moveTo>
                  <a:lnTo>
                    <a:pt x="717550" y="631825"/>
                  </a:lnTo>
                  <a:lnTo>
                    <a:pt x="676275" y="1106487"/>
                  </a:lnTo>
                  <a:lnTo>
                    <a:pt x="566737" y="984250"/>
                  </a:lnTo>
                  <a:lnTo>
                    <a:pt x="593725" y="661987"/>
                  </a:lnTo>
                  <a:close/>
                  <a:moveTo>
                    <a:pt x="90487" y="585787"/>
                  </a:moveTo>
                  <a:lnTo>
                    <a:pt x="158750" y="661987"/>
                  </a:lnTo>
                  <a:lnTo>
                    <a:pt x="131763" y="984250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3250" y="503237"/>
                  </a:lnTo>
                  <a:lnTo>
                    <a:pt x="657225" y="565150"/>
                  </a:lnTo>
                  <a:lnTo>
                    <a:pt x="592138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71525" y="22225"/>
                  </a:moveTo>
                  <a:lnTo>
                    <a:pt x="728663" y="496888"/>
                  </a:lnTo>
                  <a:lnTo>
                    <a:pt x="682625" y="541338"/>
                  </a:lnTo>
                  <a:lnTo>
                    <a:pt x="611187" y="465138"/>
                  </a:lnTo>
                  <a:lnTo>
                    <a:pt x="639762" y="141288"/>
                  </a:lnTo>
                  <a:close/>
                  <a:moveTo>
                    <a:pt x="95249" y="22225"/>
                  </a:moveTo>
                  <a:lnTo>
                    <a:pt x="203200" y="141288"/>
                  </a:lnTo>
                  <a:lnTo>
                    <a:pt x="176213" y="465138"/>
                  </a:lnTo>
                  <a:lnTo>
                    <a:pt x="95249" y="541338"/>
                  </a:lnTo>
                  <a:lnTo>
                    <a:pt x="52387" y="496888"/>
                  </a:lnTo>
                  <a:close/>
                  <a:moveTo>
                    <a:pt x="119062" y="0"/>
                  </a:moveTo>
                  <a:lnTo>
                    <a:pt x="749300" y="0"/>
                  </a:lnTo>
                  <a:lnTo>
                    <a:pt x="620713" y="120650"/>
                  </a:lnTo>
                  <a:lnTo>
                    <a:pt x="230187" y="120650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6" name="Freeform 44"/>
            <p:cNvSpPr>
              <a:spLocks/>
            </p:cNvSpPr>
            <p:nvPr/>
          </p:nvSpPr>
          <p:spPr bwMode="auto">
            <a:xfrm>
              <a:off x="4781974" y="7492644"/>
              <a:ext cx="204788" cy="1084262"/>
            </a:xfrm>
            <a:custGeom>
              <a:avLst/>
              <a:gdLst/>
              <a:ahLst/>
              <a:cxnLst/>
              <a:rect l="l" t="t" r="r" b="b"/>
              <a:pathLst>
                <a:path w="204788" h="1084262">
                  <a:moveTo>
                    <a:pt x="111126" y="563562"/>
                  </a:moveTo>
                  <a:lnTo>
                    <a:pt x="150813" y="609600"/>
                  </a:lnTo>
                  <a:lnTo>
                    <a:pt x="109538" y="1084262"/>
                  </a:lnTo>
                  <a:lnTo>
                    <a:pt x="0" y="962025"/>
                  </a:lnTo>
                  <a:lnTo>
                    <a:pt x="26987" y="639762"/>
                  </a:lnTo>
                  <a:close/>
                  <a:moveTo>
                    <a:pt x="204788" y="0"/>
                  </a:moveTo>
                  <a:lnTo>
                    <a:pt x="161926" y="474663"/>
                  </a:lnTo>
                  <a:lnTo>
                    <a:pt x="115888" y="519113"/>
                  </a:lnTo>
                  <a:lnTo>
                    <a:pt x="44450" y="442913"/>
                  </a:lnTo>
                  <a:lnTo>
                    <a:pt x="73025" y="119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27" name="Group 714"/>
          <p:cNvGrpSpPr/>
          <p:nvPr/>
        </p:nvGrpSpPr>
        <p:grpSpPr>
          <a:xfrm>
            <a:off x="5136566" y="433297"/>
            <a:ext cx="493789" cy="594781"/>
            <a:chOff x="3448473" y="7460894"/>
            <a:chExt cx="769939" cy="1128713"/>
          </a:xfrm>
        </p:grpSpPr>
        <p:sp>
          <p:nvSpPr>
            <p:cNvPr id="1128" name="Freeform 26"/>
            <p:cNvSpPr>
              <a:spLocks/>
            </p:cNvSpPr>
            <p:nvPr/>
          </p:nvSpPr>
          <p:spPr bwMode="auto">
            <a:xfrm>
              <a:off x="3448474" y="7460895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7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180975" y="503237"/>
                  </a:moveTo>
                  <a:lnTo>
                    <a:pt x="601663" y="503237"/>
                  </a:lnTo>
                  <a:lnTo>
                    <a:pt x="657225" y="565150"/>
                  </a:lnTo>
                  <a:lnTo>
                    <a:pt x="590550" y="625475"/>
                  </a:lnTo>
                  <a:lnTo>
                    <a:pt x="168275" y="625475"/>
                  </a:lnTo>
                  <a:lnTo>
                    <a:pt x="117475" y="565150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solidFill>
              <a:srgbClr val="303030"/>
            </a:solidFill>
            <a:ln w="6" cap="flat">
              <a:noFill/>
              <a:prstDash val="solid"/>
              <a:miter lim="800000"/>
              <a:headEnd/>
              <a:tailEnd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29" name="Freeform 31"/>
            <p:cNvSpPr>
              <a:spLocks/>
            </p:cNvSpPr>
            <p:nvPr/>
          </p:nvSpPr>
          <p:spPr bwMode="auto">
            <a:xfrm>
              <a:off x="3448473" y="7460894"/>
              <a:ext cx="769938" cy="1128712"/>
            </a:xfrm>
            <a:custGeom>
              <a:avLst/>
              <a:gdLst/>
              <a:ahLst/>
              <a:cxnLst/>
              <a:rect l="l" t="t" r="r" b="b"/>
              <a:pathLst>
                <a:path w="769938" h="1128712">
                  <a:moveTo>
                    <a:pt x="150813" y="1008062"/>
                  </a:moveTo>
                  <a:lnTo>
                    <a:pt x="542925" y="1008062"/>
                  </a:lnTo>
                  <a:lnTo>
                    <a:pt x="650875" y="1128712"/>
                  </a:lnTo>
                  <a:lnTo>
                    <a:pt x="19050" y="1128712"/>
                  </a:lnTo>
                  <a:close/>
                  <a:moveTo>
                    <a:pt x="677863" y="585787"/>
                  </a:moveTo>
                  <a:lnTo>
                    <a:pt x="717551" y="631825"/>
                  </a:lnTo>
                  <a:lnTo>
                    <a:pt x="674688" y="1106487"/>
                  </a:lnTo>
                  <a:lnTo>
                    <a:pt x="566738" y="985837"/>
                  </a:lnTo>
                  <a:lnTo>
                    <a:pt x="593726" y="663575"/>
                  </a:lnTo>
                  <a:close/>
                  <a:moveTo>
                    <a:pt x="90488" y="585787"/>
                  </a:moveTo>
                  <a:lnTo>
                    <a:pt x="158750" y="663575"/>
                  </a:lnTo>
                  <a:lnTo>
                    <a:pt x="131763" y="985837"/>
                  </a:lnTo>
                  <a:lnTo>
                    <a:pt x="0" y="1106487"/>
                  </a:lnTo>
                  <a:lnTo>
                    <a:pt x="41275" y="631825"/>
                  </a:lnTo>
                  <a:close/>
                  <a:moveTo>
                    <a:pt x="769938" y="22225"/>
                  </a:moveTo>
                  <a:lnTo>
                    <a:pt x="728663" y="496888"/>
                  </a:lnTo>
                  <a:lnTo>
                    <a:pt x="682626" y="541338"/>
                  </a:lnTo>
                  <a:lnTo>
                    <a:pt x="611188" y="466726"/>
                  </a:lnTo>
                  <a:lnTo>
                    <a:pt x="639763" y="141288"/>
                  </a:lnTo>
                  <a:close/>
                  <a:moveTo>
                    <a:pt x="95251" y="22225"/>
                  </a:moveTo>
                  <a:lnTo>
                    <a:pt x="203201" y="141288"/>
                  </a:lnTo>
                  <a:lnTo>
                    <a:pt x="176214" y="466726"/>
                  </a:lnTo>
                  <a:lnTo>
                    <a:pt x="95251" y="541338"/>
                  </a:lnTo>
                  <a:lnTo>
                    <a:pt x="52388" y="496888"/>
                  </a:lnTo>
                  <a:close/>
                  <a:moveTo>
                    <a:pt x="119063" y="0"/>
                  </a:moveTo>
                  <a:lnTo>
                    <a:pt x="749301" y="0"/>
                  </a:lnTo>
                  <a:lnTo>
                    <a:pt x="620714" y="122238"/>
                  </a:lnTo>
                  <a:lnTo>
                    <a:pt x="230188" y="122238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C000"/>
                </a:gs>
                <a:gs pos="100000">
                  <a:srgbClr val="FFFF00"/>
                </a:gs>
              </a:gsLst>
              <a:lin ang="18900000" scaled="1"/>
              <a:tileRect/>
            </a:gradFill>
            <a:ln w="6" cap="flat">
              <a:noFill/>
              <a:prstDash val="solid"/>
              <a:miter lim="800000"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50800" h="25400"/>
            </a:sp3d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pic>
        <p:nvPicPr>
          <p:cNvPr id="1132" name="Resim 113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4657175" y="361233"/>
            <a:ext cx="2124832" cy="720600"/>
          </a:xfrm>
          <a:prstGeom prst="rect">
            <a:avLst/>
          </a:prstGeom>
        </p:spPr>
      </p:pic>
      <p:sp>
        <p:nvSpPr>
          <p:cNvPr id="2" name="Metin kutusu 1"/>
          <p:cNvSpPr txBox="1"/>
          <p:nvPr/>
        </p:nvSpPr>
        <p:spPr>
          <a:xfrm>
            <a:off x="10931247" y="728634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Süre Başlat</a:t>
            </a:r>
            <a:endParaRPr lang="tr-TR" sz="1200" b="1" dirty="0">
              <a:solidFill>
                <a:schemeClr val="bg1"/>
              </a:solidFill>
            </a:endParaRPr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8005" t="26875" r="10375"/>
          <a:stretch/>
        </p:blipFill>
        <p:spPr>
          <a:xfrm>
            <a:off x="5661578" y="5176664"/>
            <a:ext cx="5590666" cy="577474"/>
          </a:xfrm>
          <a:prstGeom prst="rect">
            <a:avLst/>
          </a:prstGeom>
        </p:spPr>
      </p:pic>
      <p:pic>
        <p:nvPicPr>
          <p:cNvPr id="6" name="Resim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0062917" y="58434"/>
            <a:ext cx="660511" cy="757583"/>
          </a:xfrm>
          <a:prstGeom prst="rect">
            <a:avLst/>
          </a:prstGeom>
        </p:spPr>
      </p:pic>
      <p:sp>
        <p:nvSpPr>
          <p:cNvPr id="226" name="Metin kutusu 225"/>
          <p:cNvSpPr txBox="1"/>
          <p:nvPr/>
        </p:nvSpPr>
        <p:spPr>
          <a:xfrm>
            <a:off x="9882806" y="692808"/>
            <a:ext cx="1108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1200" b="1" dirty="0" smtClean="0">
                <a:solidFill>
                  <a:schemeClr val="bg1"/>
                </a:solidFill>
              </a:rPr>
              <a:t>Cevabı Göster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7" name="Metin kutusu 6"/>
          <p:cNvSpPr txBox="1"/>
          <p:nvPr/>
        </p:nvSpPr>
        <p:spPr>
          <a:xfrm>
            <a:off x="221672" y="77484"/>
            <a:ext cx="1763882" cy="369332"/>
          </a:xfrm>
          <a:prstGeom prst="rect">
            <a:avLst/>
          </a:prstGeom>
          <a:solidFill>
            <a:srgbClr val="FFFF00"/>
          </a:solidFill>
          <a:ln w="28575">
            <a:solidFill>
              <a:srgbClr val="FFC000"/>
            </a:solidFill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tr-TR" b="1" dirty="0" smtClean="0">
                <a:solidFill>
                  <a:schemeClr val="tx1"/>
                </a:solidFill>
              </a:rPr>
              <a:t>8. Soru :</a:t>
            </a:r>
            <a:endParaRPr lang="tr-TR" b="1" dirty="0">
              <a:solidFill>
                <a:schemeClr val="tx1"/>
              </a:solidFill>
            </a:endParaRPr>
          </a:p>
        </p:txBody>
      </p:sp>
      <p:sp>
        <p:nvSpPr>
          <p:cNvPr id="3" name="Oval 2"/>
          <p:cNvSpPr/>
          <p:nvPr/>
        </p:nvSpPr>
        <p:spPr>
          <a:xfrm>
            <a:off x="10723422" y="58434"/>
            <a:ext cx="831269" cy="906559"/>
          </a:xfrm>
          <a:prstGeom prst="ellipse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tr-TR" dirty="0" smtClean="0"/>
              <a:t>                         </a:t>
            </a:r>
            <a:endParaRPr lang="tr-TR" dirty="0"/>
          </a:p>
        </p:txBody>
      </p:sp>
      <p:pic>
        <p:nvPicPr>
          <p:cNvPr id="227" name="Resim 2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014377" y="58434"/>
            <a:ext cx="708048" cy="708048"/>
          </a:xfrm>
          <a:prstGeom prst="rect">
            <a:avLst/>
          </a:prstGeom>
          <a:noFill/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8" name="Komut Düğmesi: Geri veya Önceki 17">
            <a:hlinkClick r:id="" action="ppaction://hlinkshowjump?jump=previousslide" highlightClick="1">
              <a:snd r:embed="rId10" name="click.wav"/>
            </a:hlinkClick>
          </p:cNvPr>
          <p:cNvSpPr/>
          <p:nvPr/>
        </p:nvSpPr>
        <p:spPr>
          <a:xfrm>
            <a:off x="8546779" y="181354"/>
            <a:ext cx="541802" cy="275846"/>
          </a:xfrm>
          <a:prstGeom prst="actionButtonBackPrevious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19" name="Komut Düğmesi: İleri veya Sonraki 18">
            <a:hlinkClick r:id="" action="ppaction://hlinkshowjump?jump=nextslide" highlightClick="1">
              <a:snd r:embed="rId10" name="click.wav"/>
            </a:hlinkClick>
          </p:cNvPr>
          <p:cNvSpPr/>
          <p:nvPr/>
        </p:nvSpPr>
        <p:spPr>
          <a:xfrm>
            <a:off x="9088581" y="181354"/>
            <a:ext cx="480394" cy="275846"/>
          </a:xfrm>
          <a:prstGeom prst="actionButtonForwardNex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244" name="Metin kutusu 243"/>
          <p:cNvSpPr txBox="1"/>
          <p:nvPr/>
        </p:nvSpPr>
        <p:spPr>
          <a:xfrm>
            <a:off x="8333364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Önceki 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45" name="Metin kutusu 244"/>
          <p:cNvSpPr txBox="1"/>
          <p:nvPr/>
        </p:nvSpPr>
        <p:spPr>
          <a:xfrm>
            <a:off x="8936186" y="475456"/>
            <a:ext cx="8683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Sonraki</a:t>
            </a:r>
          </a:p>
          <a:p>
            <a:pPr algn="ctr"/>
            <a:r>
              <a:rPr lang="tr-TR" sz="1200" b="1" dirty="0" smtClean="0">
                <a:solidFill>
                  <a:schemeClr val="bg1"/>
                </a:solidFill>
              </a:rPr>
              <a:t>Soru</a:t>
            </a:r>
            <a:endParaRPr lang="tr-TR" sz="1200" b="1" dirty="0">
              <a:solidFill>
                <a:schemeClr val="bg1"/>
              </a:solidFill>
            </a:endParaRPr>
          </a:p>
        </p:txBody>
      </p:sp>
      <p:sp>
        <p:nvSpPr>
          <p:cNvPr id="233" name="232 Dikdörtgen"/>
          <p:cNvSpPr/>
          <p:nvPr/>
        </p:nvSpPr>
        <p:spPr>
          <a:xfrm>
            <a:off x="5652890" y="1440856"/>
            <a:ext cx="5562117" cy="11079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sz="2200" b="1" dirty="0" smtClean="0">
                <a:solidFill>
                  <a:srgbClr val="FFFF00"/>
                </a:solidFill>
                <a:latin typeface="Comic Sans MS" pitchFamily="66" charset="0"/>
              </a:rPr>
              <a:t>8-Gök Tanrı inancında Türklerde dini törenleri yöneten resimdeki din adamına ne ad verilirdi?</a:t>
            </a:r>
            <a:endParaRPr lang="tr-TR" sz="2200" u="sng" dirty="0">
              <a:solidFill>
                <a:srgbClr val="FF0000"/>
              </a:solidFill>
              <a:latin typeface="Comic Sans MS" pitchFamily="66" charset="0"/>
            </a:endParaRPr>
          </a:p>
        </p:txBody>
      </p:sp>
      <p:sp>
        <p:nvSpPr>
          <p:cNvPr id="234" name="233 Metin kutusu"/>
          <p:cNvSpPr txBox="1"/>
          <p:nvPr/>
        </p:nvSpPr>
        <p:spPr>
          <a:xfrm>
            <a:off x="5652890" y="3345572"/>
            <a:ext cx="15872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A) Rahip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7" name="236 Dikdörtgen"/>
          <p:cNvSpPr/>
          <p:nvPr/>
        </p:nvSpPr>
        <p:spPr>
          <a:xfrm>
            <a:off x="5605291" y="4232866"/>
            <a:ext cx="1186543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B) Kut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8" name="237 Dikdörtgen"/>
          <p:cNvSpPr/>
          <p:nvPr/>
        </p:nvSpPr>
        <p:spPr>
          <a:xfrm>
            <a:off x="5600445" y="5176664"/>
            <a:ext cx="175080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C) Şaman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39" name="238 Dikdörtgen"/>
          <p:cNvSpPr/>
          <p:nvPr/>
        </p:nvSpPr>
        <p:spPr>
          <a:xfrm>
            <a:off x="5600445" y="5995697"/>
            <a:ext cx="167283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3200" dirty="0" smtClean="0">
                <a:solidFill>
                  <a:schemeClr val="bg1"/>
                </a:solidFill>
              </a:rPr>
              <a:t>D) Kopuz</a:t>
            </a:r>
            <a:endParaRPr lang="tr-TR" sz="3200" dirty="0">
              <a:solidFill>
                <a:schemeClr val="bg1"/>
              </a:solidFill>
            </a:endParaRPr>
          </a:p>
        </p:txBody>
      </p:sp>
      <p:sp>
        <p:nvSpPr>
          <p:cNvPr id="240" name="239 Dikdörtgen"/>
          <p:cNvSpPr/>
          <p:nvPr/>
        </p:nvSpPr>
        <p:spPr>
          <a:xfrm>
            <a:off x="11246936" y="1606731"/>
            <a:ext cx="692332" cy="640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pic>
        <p:nvPicPr>
          <p:cNvPr id="8" name="Resim 7">
            <a:hlinkClick r:id="" action="ppaction://hlinkshowjump?jump=endshow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11478510" y="6145270"/>
            <a:ext cx="586606" cy="586606"/>
          </a:xfrm>
          <a:prstGeom prst="rect">
            <a:avLst/>
          </a:prstGeom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837127" y="1606732"/>
            <a:ext cx="2884867" cy="2626134"/>
          </a:xfrm>
          <a:prstGeom prst="rect">
            <a:avLst/>
          </a:prstGeom>
          <a:ln w="228600" cap="sq" cmpd="thickThin">
            <a:solidFill>
              <a:srgbClr val="000000"/>
            </a:solidFill>
            <a:prstDash val="solid"/>
            <a:miter lim="800000"/>
          </a:ln>
          <a:effectLst>
            <a:innerShdw blurRad="76200">
              <a:srgbClr val="000000"/>
            </a:innerShdw>
          </a:effectLst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xmlns="" val="30200208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sorualtyapı milyonluk resi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26" presetClass="emph" presetSubtype="0" repeatCount="1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doğru cevap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18" restart="whenNotActive" fill="hold" evtFilter="cancelBubble" nodeType="interactiveSeq">
                <p:stCondLst>
                  <p:cond evt="onClick" delay="0">
                    <p:tgtEl>
                      <p:spTgt spid="2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" fill="hold">
                      <p:stCondLst>
                        <p:cond delay="0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udioJoiner180222152713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000"/>
                            </p:stCondLst>
                            <p:childTnLst>
                              <p:par>
                                <p:cTn id="4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1000"/>
                            </p:stCondLst>
                            <p:childTnLst>
                              <p:par>
                                <p:cTn id="9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2000"/>
                            </p:stCondLst>
                            <p:childTnLst>
                              <p:par>
                                <p:cTn id="95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0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4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6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0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2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4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8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0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20000"/>
                            </p:stCondLst>
                            <p:childTnLst>
                              <p:par>
                                <p:cTn id="13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21000"/>
                            </p:stCondLst>
                            <p:childTnLst>
                              <p:par>
                                <p:cTn id="13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22000"/>
                            </p:stCondLst>
                            <p:childTnLst>
                              <p:par>
                                <p:cTn id="143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5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23000"/>
                            </p:stCondLst>
                            <p:childTnLst>
                              <p:par>
                                <p:cTn id="148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4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6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8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2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8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0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2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30000"/>
                            </p:stCondLst>
                            <p:childTnLst>
                              <p:par>
                                <p:cTn id="18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31000"/>
                            </p:stCondLst>
                            <p:childTnLst>
                              <p:par>
                                <p:cTn id="18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32000"/>
                            </p:stCondLst>
                            <p:childTnLst>
                              <p:par>
                                <p:cTn id="191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3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33000"/>
                            </p:stCondLst>
                            <p:childTnLst>
                              <p:par>
                                <p:cTn id="196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2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4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8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0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2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4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6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8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4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6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40000"/>
                            </p:stCondLst>
                            <p:childTnLst>
                              <p:par>
                                <p:cTn id="22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41000"/>
                            </p:stCondLst>
                            <p:childTnLst>
                              <p:par>
                                <p:cTn id="23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42000"/>
                            </p:stCondLst>
                            <p:childTnLst>
                              <p:par>
                                <p:cTn id="239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43000"/>
                            </p:stCondLst>
                            <p:childTnLst>
                              <p:par>
                                <p:cTn id="244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6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0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2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4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6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8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0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4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0" presetID="1" presetClass="exit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2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4" presetID="1" presetClass="entr" presetSubtype="0" fill="hold" nodeType="withEffect">
                                  <p:stCondLst>
                                    <p:cond delay="7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50000"/>
                            </p:stCondLst>
                            <p:childTnLst>
                              <p:par>
                                <p:cTn id="27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51000"/>
                            </p:stCondLst>
                            <p:childTnLst>
                              <p:par>
                                <p:cTn id="28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52000"/>
                            </p:stCondLst>
                            <p:childTnLst>
                              <p:par>
                                <p:cTn id="287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53000"/>
                            </p:stCondLst>
                            <p:childTnLst>
                              <p:par>
                                <p:cTn id="292" presetID="1" presetClass="exit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4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8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xit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1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1" presetClass="exit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6" presetID="1" presetClass="entr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8" presetID="1" presetClass="exit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0" presetID="1" presetClass="entr" presetSubtype="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2" presetID="1" presetClass="exit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4" presetID="1" presetClass="entr" presetSubtype="0" fill="hold" nodeType="withEffect">
                                  <p:stCondLst>
                                    <p:cond delay="600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rebitti (online-audio-converter.com) (1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27"/>
                  </p:tgtEl>
                </p:cond>
              </p:nextCondLst>
            </p:seq>
            <p:seq concurrent="1" nextAc="seek">
              <p:cTn id="316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7" fill="hold">
                      <p:stCondLst>
                        <p:cond delay="0"/>
                      </p:stCondLst>
                      <p:childTnLst>
                        <p:par>
                          <p:cTn id="318" fill="hold">
                            <p:stCondLst>
                              <p:cond delay="0"/>
                            </p:stCondLst>
                            <p:childTnLst>
                              <p:par>
                                <p:cTn id="3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1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cmd type="evt" cmd="onstopaudio">
                                      <p:cBhvr>
                                        <p:cTn display="0" masterRel="sameClick">
                                          <p:stCondLst>
                                            <p:cond evt="begin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ldTgt/>
                                        </p:tgtEl>
                                      </p:cBhvr>
                                    </p:cmd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322" restart="whenNotActive" fill="hold" evtFilter="cancelBubble" nodeType="interactiveSeq">
                <p:stCondLst>
                  <p:cond evt="onClick" delay="0">
                    <p:tgtEl>
                      <p:spTgt spid="2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3" fill="hold">
                      <p:stCondLst>
                        <p:cond delay="0"/>
                      </p:stCondLst>
                      <p:childTnLst>
                        <p:par>
                          <p:cTn id="324" fill="hold">
                            <p:stCondLst>
                              <p:cond delay="0"/>
                            </p:stCondLst>
                            <p:childTnLst>
                              <p:par>
                                <p:cTn id="3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6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3"/>
                  </p:tgtEl>
                </p:cond>
              </p:nextCondLst>
            </p:seq>
          </p:childTnLst>
        </p:cTn>
      </p:par>
    </p:tnLst>
    <p:bldLst>
      <p:bldP spid="7" grpId="0" animBg="1"/>
      <p:bldP spid="233" grpId="0"/>
      <p:bldP spid="234" grpId="0"/>
      <p:bldP spid="237" grpId="0"/>
      <p:bldP spid="238" grpId="0"/>
      <p:bldP spid="239" grpId="0"/>
    </p:bld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2603</TotalTime>
  <Words>1529</Words>
  <PresentationFormat>Özel</PresentationFormat>
  <Paragraphs>439</Paragraphs>
  <Slides>38</Slides>
  <Notes>0</Notes>
  <HiddenSlides>0</HiddenSlides>
  <MMClips>1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38</vt:i4>
      </vt:variant>
    </vt:vector>
  </HeadingPairs>
  <TitlesOfParts>
    <vt:vector size="39" baseType="lpstr">
      <vt:lpstr>Office Teması</vt:lpstr>
      <vt:lpstr>Slayt 1</vt:lpstr>
      <vt:lpstr>Slayt 2</vt:lpstr>
      <vt:lpstr>Slayt 3</vt:lpstr>
      <vt:lpstr>Slayt 4</vt:lpstr>
      <vt:lpstr>Slayt 5</vt:lpstr>
      <vt:lpstr>Slayt 6</vt:lpstr>
      <vt:lpstr>Slayt 7</vt:lpstr>
      <vt:lpstr>Slayt 8</vt:lpstr>
      <vt:lpstr>Slayt 9</vt:lpstr>
      <vt:lpstr>Slayt 10</vt:lpstr>
      <vt:lpstr>Slayt 11</vt:lpstr>
      <vt:lpstr>Slayt 12</vt:lpstr>
      <vt:lpstr>Slayt 13</vt:lpstr>
      <vt:lpstr>Slayt 14</vt:lpstr>
      <vt:lpstr>Slayt 15</vt:lpstr>
      <vt:lpstr>Slayt 16</vt:lpstr>
      <vt:lpstr>Slayt 17</vt:lpstr>
      <vt:lpstr>Slayt 18</vt:lpstr>
      <vt:lpstr>Slayt 19</vt:lpstr>
      <vt:lpstr>Slayt 20</vt:lpstr>
      <vt:lpstr>Slayt 21</vt:lpstr>
      <vt:lpstr>Slayt 22</vt:lpstr>
      <vt:lpstr>Slayt 23</vt:lpstr>
      <vt:lpstr>Slayt 24</vt:lpstr>
      <vt:lpstr>Slayt 25</vt:lpstr>
      <vt:lpstr>Slayt 26</vt:lpstr>
      <vt:lpstr>Slayt 27</vt:lpstr>
      <vt:lpstr>Slayt 28</vt:lpstr>
      <vt:lpstr>Slayt 29</vt:lpstr>
      <vt:lpstr>Slayt 30</vt:lpstr>
      <vt:lpstr>Slayt 31</vt:lpstr>
      <vt:lpstr>Slayt 32</vt:lpstr>
      <vt:lpstr>Slayt 33</vt:lpstr>
      <vt:lpstr>Slayt 34</vt:lpstr>
      <vt:lpstr>Slayt 35</vt:lpstr>
      <vt:lpstr>Slayt 36</vt:lpstr>
      <vt:lpstr>Slayt 37</vt:lpstr>
      <vt:lpstr>Slayt 38</vt:lpstr>
    </vt:vector>
  </TitlesOfParts>
  <Manager>https://www.sorubak.com</Manager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https://www.sorubak.com</dc:title>
  <dc:subject>https://www.sorubak.com</dc:subject>
  <dc:creator>https://www.sorubak.com</dc:creator>
  <cp:keywords>https:/www.sorubak.com</cp:keywords>
  <dc:description>https://www.sorubak.com</dc:description>
  <dcterms:created xsi:type="dcterms:W3CDTF">2017-05-29T21:14:20Z</dcterms:created>
  <dcterms:modified xsi:type="dcterms:W3CDTF">2019-04-18T15:59:35Z</dcterms:modified>
  <cp:category>https://www.sorubak.com</cp:category>
</cp:coreProperties>
</file>