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5143500" type="screen16x9"/>
  <p:notesSz cx="6858000" cy="9144000"/>
  <p:embeddedFontLst>
    <p:embeddedFont>
      <p:font typeface="Montserrat" charset="-94"/>
      <p:regular r:id="rId13"/>
      <p:bold r:id="rId14"/>
      <p:italic r:id="rId15"/>
      <p:boldItalic r:id="rId16"/>
    </p:embeddedFont>
    <p:embeddedFont>
      <p:font typeface="Lato" charset="-94"/>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7" d="100"/>
          <a:sy n="147" d="100"/>
        </p:scale>
        <p:origin x="-594" y="-96"/>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8e0807c417391ca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8e0807c417391ca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9104650f71a635c_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9104650f71a635c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1209f3d09bcdc2ca_1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1209f3d09bcdc2ca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1209f3d09bcdc2ca_1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1209f3d09bcdc2ca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739a1f2d18b1e52c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739a1f2d18b1e52c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739a1f2d18b1e52c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739a1f2d18b1e52c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e1d9376a5e17955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e1d9376a5e17955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26a23ffcad700fd4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26a23ffcad700fd4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7fd3eaf9567bfa63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7fd3eaf9567bfa63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rot="5400000">
            <a:off x="7500300" y="505"/>
            <a:ext cx="1643700" cy="1643700"/>
          </a:xfrm>
          <a:prstGeom prst="diagStripe">
            <a:avLst>
              <a:gd name="adj" fmla="val 0"/>
            </a:avLst>
          </a:prstGeom>
          <a:solidFill>
            <a:schemeClr val="lt1">
              <a:alpha val="30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0" y="490"/>
            <a:ext cx="5153705" cy="5134399"/>
            <a:chOff x="0" y="75"/>
            <a:chExt cx="5153705" cy="5152950"/>
          </a:xfrm>
        </p:grpSpPr>
        <p:sp>
          <p:nvSpPr>
            <p:cNvPr id="12" name="Google Shape;12;p2"/>
            <p:cNvSpPr/>
            <p:nvPr/>
          </p:nvSpPr>
          <p:spPr>
            <a:xfrm rot="-5400000">
              <a:off x="455" y="-225"/>
              <a:ext cx="5152800" cy="5153700"/>
            </a:xfrm>
            <a:prstGeom prst="diagStripe">
              <a:avLst>
                <a:gd name="adj" fmla="val 50000"/>
              </a:avLst>
            </a:prstGeom>
            <a:solidFill>
              <a:schemeClr val="lt1">
                <a:alpha val="30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5400000">
              <a:off x="150" y="1145825"/>
              <a:ext cx="3996600" cy="3996900"/>
            </a:xfrm>
            <a:prstGeom prst="diagStripe">
              <a:avLst>
                <a:gd name="adj" fmla="val 58774"/>
              </a:avLst>
            </a:prstGeom>
            <a:solidFill>
              <a:schemeClr val="lt1">
                <a:alpha val="303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rot="-5400000">
              <a:off x="1646" y="-75"/>
              <a:ext cx="2299800" cy="23001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flipH="1">
              <a:off x="652821" y="590035"/>
              <a:ext cx="2300100" cy="2299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6;p2"/>
          <p:cNvSpPr txBox="1">
            <a:spLocks noGrp="1"/>
          </p:cNvSpPr>
          <p:nvPr>
            <p:ph type="ctrTitle"/>
          </p:nvPr>
        </p:nvSpPr>
        <p:spPr>
          <a:xfrm>
            <a:off x="3537150" y="1578400"/>
            <a:ext cx="5017500" cy="1578900"/>
          </a:xfrm>
          <a:prstGeom prst="rect">
            <a:avLst/>
          </a:prstGeom>
        </p:spPr>
        <p:txBody>
          <a:bodyPr spcFirstLastPara="1" wrap="square" lIns="91425" tIns="91425" rIns="91425" bIns="91425" anchor="t" anchorCtr="0"/>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a:endParaRPr/>
          </a:p>
        </p:txBody>
      </p:sp>
      <p:sp>
        <p:nvSpPr>
          <p:cNvPr id="17" name="Google Shape;17;p2"/>
          <p:cNvSpPr txBox="1">
            <a:spLocks noGrp="1"/>
          </p:cNvSpPr>
          <p:nvPr>
            <p:ph type="subTitle" idx="1"/>
          </p:nvPr>
        </p:nvSpPr>
        <p:spPr>
          <a:xfrm>
            <a:off x="5083950" y="3924925"/>
            <a:ext cx="3470700" cy="506100"/>
          </a:xfrm>
          <a:prstGeom prst="rect">
            <a:avLst/>
          </a:prstGeom>
        </p:spPr>
        <p:txBody>
          <a:bodyPr spcFirstLastPara="1" wrap="square" lIns="91425" tIns="91425" rIns="91425" bIns="91425" anchor="t" anchorCtr="0"/>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a:endParaRPr/>
          </a:p>
        </p:txBody>
      </p:sp>
      <p:sp>
        <p:nvSpPr>
          <p:cNvPr id="18" name="Google Shape;18;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05"/>
        <p:cNvGrpSpPr/>
        <p:nvPr/>
      </p:nvGrpSpPr>
      <p:grpSpPr>
        <a:xfrm>
          <a:off x="0" y="0"/>
          <a:ext cx="0" cy="0"/>
          <a:chOff x="0" y="0"/>
          <a:chExt cx="0" cy="0"/>
        </a:xfrm>
      </p:grpSpPr>
      <p:grpSp>
        <p:nvGrpSpPr>
          <p:cNvPr id="106" name="Google Shape;106;p11"/>
          <p:cNvGrpSpPr/>
          <p:nvPr/>
        </p:nvGrpSpPr>
        <p:grpSpPr>
          <a:xfrm>
            <a:off x="4406400" y="0"/>
            <a:ext cx="4737600" cy="5143065"/>
            <a:chOff x="4406400" y="0"/>
            <a:chExt cx="4737600" cy="5143065"/>
          </a:xfrm>
        </p:grpSpPr>
        <p:sp>
          <p:nvSpPr>
            <p:cNvPr id="107" name="Google Shape;107;p11"/>
            <p:cNvSpPr/>
            <p:nvPr/>
          </p:nvSpPr>
          <p:spPr>
            <a:xfrm rot="5400000">
              <a:off x="4408200" y="-1800"/>
              <a:ext cx="4734000" cy="4737600"/>
            </a:xfrm>
            <a:prstGeom prst="diagStripe">
              <a:avLst>
                <a:gd name="adj" fmla="val 49469"/>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11"/>
            <p:cNvSpPr/>
            <p:nvPr/>
          </p:nvSpPr>
          <p:spPr>
            <a:xfrm rot="5400000">
              <a:off x="4841125" y="5700"/>
              <a:ext cx="4298100" cy="4286700"/>
            </a:xfrm>
            <a:prstGeom prst="diagStripe">
              <a:avLst>
                <a:gd name="adj" fmla="val 0"/>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1"/>
            <p:cNvSpPr/>
            <p:nvPr/>
          </p:nvSpPr>
          <p:spPr>
            <a:xfrm rot="-5400000">
              <a:off x="5618399" y="123646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1"/>
            <p:cNvSpPr/>
            <p:nvPr/>
          </p:nvSpPr>
          <p:spPr>
            <a:xfrm flipH="1">
              <a:off x="5849857" y="1443956"/>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11"/>
            <p:cNvSpPr/>
            <p:nvPr/>
          </p:nvSpPr>
          <p:spPr>
            <a:xfrm rot="-5400000">
              <a:off x="5987081" y="246946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11"/>
            <p:cNvSpPr/>
            <p:nvPr/>
          </p:nvSpPr>
          <p:spPr>
            <a:xfrm flipH="1">
              <a:off x="6222115" y="267695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11"/>
            <p:cNvSpPr/>
            <p:nvPr/>
          </p:nvSpPr>
          <p:spPr>
            <a:xfrm rot="-5400000">
              <a:off x="6675341" y="186201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1"/>
            <p:cNvSpPr/>
            <p:nvPr/>
          </p:nvSpPr>
          <p:spPr>
            <a:xfrm flipH="1">
              <a:off x="6908099" y="2069505"/>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11"/>
            <p:cNvSpPr/>
            <p:nvPr/>
          </p:nvSpPr>
          <p:spPr>
            <a:xfrm rot="-5400000">
              <a:off x="6861141" y="2477810"/>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1"/>
            <p:cNvSpPr/>
            <p:nvPr/>
          </p:nvSpPr>
          <p:spPr>
            <a:xfrm flipH="1">
              <a:off x="7965266" y="269296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1"/>
            <p:cNvSpPr/>
            <p:nvPr/>
          </p:nvSpPr>
          <p:spPr>
            <a:xfrm flipH="1">
              <a:off x="8145082" y="330875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1"/>
            <p:cNvSpPr/>
            <p:nvPr/>
          </p:nvSpPr>
          <p:spPr>
            <a:xfrm rot="-5400000">
              <a:off x="7047599" y="309501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1"/>
            <p:cNvSpPr/>
            <p:nvPr/>
          </p:nvSpPr>
          <p:spPr>
            <a:xfrm flipH="1">
              <a:off x="7276649" y="3302502"/>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1"/>
            <p:cNvSpPr/>
            <p:nvPr/>
          </p:nvSpPr>
          <p:spPr>
            <a:xfrm rot="-5400000">
              <a:off x="7227414" y="3710807"/>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11"/>
            <p:cNvSpPr/>
            <p:nvPr/>
          </p:nvSpPr>
          <p:spPr>
            <a:xfrm flipH="1">
              <a:off x="7462448" y="3918294"/>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11"/>
            <p:cNvSpPr/>
            <p:nvPr/>
          </p:nvSpPr>
          <p:spPr>
            <a:xfrm rot="-5400000">
              <a:off x="8102491" y="371847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1"/>
            <p:cNvSpPr/>
            <p:nvPr/>
          </p:nvSpPr>
          <p:spPr>
            <a:xfrm flipH="1">
              <a:off x="8334533" y="3925960"/>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1"/>
            <p:cNvSpPr/>
            <p:nvPr/>
          </p:nvSpPr>
          <p:spPr>
            <a:xfrm rot="-5400000">
              <a:off x="8288290" y="433426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5" name="Google Shape;125;p11"/>
          <p:cNvSpPr txBox="1">
            <a:spLocks noGrp="1"/>
          </p:cNvSpPr>
          <p:nvPr>
            <p:ph type="title" hasCustomPrompt="1"/>
          </p:nvPr>
        </p:nvSpPr>
        <p:spPr>
          <a:xfrm>
            <a:off x="823850" y="1284675"/>
            <a:ext cx="4776000" cy="1300800"/>
          </a:xfrm>
          <a:prstGeom prst="rect">
            <a:avLst/>
          </a:prstGeom>
        </p:spPr>
        <p:txBody>
          <a:bodyPr spcFirstLastPara="1" wrap="square" lIns="91425" tIns="91425" rIns="91425" bIns="91425" anchor="t" anchorCtr="0"/>
          <a:lstStyle>
            <a:lvl1pPr lvl="0">
              <a:spcBef>
                <a:spcPts val="0"/>
              </a:spcBef>
              <a:spcAft>
                <a:spcPts val="0"/>
              </a:spcAft>
              <a:buSzPts val="8000"/>
              <a:buNone/>
              <a:defRPr sz="8000"/>
            </a:lvl1pPr>
            <a:lvl2pPr lvl="1">
              <a:spcBef>
                <a:spcPts val="0"/>
              </a:spcBef>
              <a:spcAft>
                <a:spcPts val="0"/>
              </a:spcAft>
              <a:buSzPts val="8000"/>
              <a:buNone/>
              <a:defRPr sz="8000"/>
            </a:lvl2pPr>
            <a:lvl3pPr lvl="2">
              <a:spcBef>
                <a:spcPts val="0"/>
              </a:spcBef>
              <a:spcAft>
                <a:spcPts val="0"/>
              </a:spcAft>
              <a:buSzPts val="8000"/>
              <a:buNone/>
              <a:defRPr sz="8000"/>
            </a:lvl3pPr>
            <a:lvl4pPr lvl="3">
              <a:spcBef>
                <a:spcPts val="0"/>
              </a:spcBef>
              <a:spcAft>
                <a:spcPts val="0"/>
              </a:spcAft>
              <a:buSzPts val="8000"/>
              <a:buNone/>
              <a:defRPr sz="8000"/>
            </a:lvl4pPr>
            <a:lvl5pPr lvl="4">
              <a:spcBef>
                <a:spcPts val="0"/>
              </a:spcBef>
              <a:spcAft>
                <a:spcPts val="0"/>
              </a:spcAft>
              <a:buSzPts val="8000"/>
              <a:buNone/>
              <a:defRPr sz="8000"/>
            </a:lvl5pPr>
            <a:lvl6pPr lvl="5">
              <a:spcBef>
                <a:spcPts val="0"/>
              </a:spcBef>
              <a:spcAft>
                <a:spcPts val="0"/>
              </a:spcAft>
              <a:buSzPts val="8000"/>
              <a:buNone/>
              <a:defRPr sz="8000"/>
            </a:lvl6pPr>
            <a:lvl7pPr lvl="6">
              <a:spcBef>
                <a:spcPts val="0"/>
              </a:spcBef>
              <a:spcAft>
                <a:spcPts val="0"/>
              </a:spcAft>
              <a:buSzPts val="8000"/>
              <a:buNone/>
              <a:defRPr sz="8000"/>
            </a:lvl7pPr>
            <a:lvl8pPr lvl="7">
              <a:spcBef>
                <a:spcPts val="0"/>
              </a:spcBef>
              <a:spcAft>
                <a:spcPts val="0"/>
              </a:spcAft>
              <a:buSzPts val="8000"/>
              <a:buNone/>
              <a:defRPr sz="8000"/>
            </a:lvl8pPr>
            <a:lvl9pPr lvl="8">
              <a:spcBef>
                <a:spcPts val="0"/>
              </a:spcBef>
              <a:spcAft>
                <a:spcPts val="0"/>
              </a:spcAft>
              <a:buSzPts val="8000"/>
              <a:buNone/>
              <a:defRPr sz="8000"/>
            </a:lvl9pPr>
          </a:lstStyle>
          <a:p>
            <a:r>
              <a:t>xx%</a:t>
            </a:r>
          </a:p>
        </p:txBody>
      </p:sp>
      <p:sp>
        <p:nvSpPr>
          <p:cNvPr id="126" name="Google Shape;126;p11"/>
          <p:cNvSpPr txBox="1">
            <a:spLocks noGrp="1"/>
          </p:cNvSpPr>
          <p:nvPr>
            <p:ph type="body" idx="1"/>
          </p:nvPr>
        </p:nvSpPr>
        <p:spPr>
          <a:xfrm>
            <a:off x="823850" y="2643124"/>
            <a:ext cx="4776000" cy="12189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127" name="Google Shape;12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pPr marL="0" lvl="0" indent="0" algn="r" rtl="0">
                <a:spcBef>
                  <a:spcPts val="0"/>
                </a:spcBef>
                <a:spcAft>
                  <a:spcPts val="0"/>
                </a:spcAft>
                <a:buNone/>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8"/>
        <p:cNvGrpSpPr/>
        <p:nvPr/>
      </p:nvGrpSpPr>
      <p:grpSpPr>
        <a:xfrm>
          <a:off x="0" y="0"/>
          <a:ext cx="0" cy="0"/>
          <a:chOff x="0" y="0"/>
          <a:chExt cx="0" cy="0"/>
        </a:xfrm>
      </p:grpSpPr>
      <p:sp>
        <p:nvSpPr>
          <p:cNvPr id="129" name="Google Shape;12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pPr marL="0" lvl="0" indent="0" algn="r" rtl="0">
                <a:spcBef>
                  <a:spcPts val="0"/>
                </a:spcBef>
                <a:spcAft>
                  <a:spcPts val="0"/>
                </a:spcAft>
                <a:buNone/>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
        <p:cNvGrpSpPr/>
        <p:nvPr/>
      </p:nvGrpSpPr>
      <p:grpSpPr>
        <a:xfrm>
          <a:off x="0" y="0"/>
          <a:ext cx="0" cy="0"/>
          <a:chOff x="0" y="0"/>
          <a:chExt cx="0" cy="0"/>
        </a:xfrm>
      </p:grpSpPr>
      <p:grpSp>
        <p:nvGrpSpPr>
          <p:cNvPr id="20" name="Google Shape;20;p3"/>
          <p:cNvGrpSpPr/>
          <p:nvPr/>
        </p:nvGrpSpPr>
        <p:grpSpPr>
          <a:xfrm>
            <a:off x="4406400" y="0"/>
            <a:ext cx="4737600" cy="5143065"/>
            <a:chOff x="4406400" y="0"/>
            <a:chExt cx="4737600" cy="5143065"/>
          </a:xfrm>
        </p:grpSpPr>
        <p:sp>
          <p:nvSpPr>
            <p:cNvPr id="21" name="Google Shape;21;p3"/>
            <p:cNvSpPr/>
            <p:nvPr/>
          </p:nvSpPr>
          <p:spPr>
            <a:xfrm rot="5400000">
              <a:off x="4408200" y="-1800"/>
              <a:ext cx="4734000" cy="4737600"/>
            </a:xfrm>
            <a:prstGeom prst="diagStripe">
              <a:avLst>
                <a:gd name="adj" fmla="val 49469"/>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3"/>
            <p:cNvSpPr/>
            <p:nvPr/>
          </p:nvSpPr>
          <p:spPr>
            <a:xfrm rot="5400000">
              <a:off x="4841125" y="5700"/>
              <a:ext cx="4298100" cy="4286700"/>
            </a:xfrm>
            <a:prstGeom prst="diagStripe">
              <a:avLst>
                <a:gd name="adj" fmla="val 0"/>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3"/>
            <p:cNvSpPr/>
            <p:nvPr/>
          </p:nvSpPr>
          <p:spPr>
            <a:xfrm rot="-5400000">
              <a:off x="5618399" y="123646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3"/>
            <p:cNvSpPr/>
            <p:nvPr/>
          </p:nvSpPr>
          <p:spPr>
            <a:xfrm flipH="1">
              <a:off x="5849857" y="1443956"/>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3"/>
            <p:cNvSpPr/>
            <p:nvPr/>
          </p:nvSpPr>
          <p:spPr>
            <a:xfrm rot="-5400000">
              <a:off x="5987081" y="246946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3"/>
            <p:cNvSpPr/>
            <p:nvPr/>
          </p:nvSpPr>
          <p:spPr>
            <a:xfrm flipH="1">
              <a:off x="6222115" y="267695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3"/>
            <p:cNvSpPr/>
            <p:nvPr/>
          </p:nvSpPr>
          <p:spPr>
            <a:xfrm rot="-5400000">
              <a:off x="6675341" y="186201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3"/>
            <p:cNvSpPr/>
            <p:nvPr/>
          </p:nvSpPr>
          <p:spPr>
            <a:xfrm flipH="1">
              <a:off x="6908099" y="2069505"/>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3"/>
            <p:cNvSpPr/>
            <p:nvPr/>
          </p:nvSpPr>
          <p:spPr>
            <a:xfrm rot="-5400000">
              <a:off x="6861141" y="2477810"/>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flipH="1">
              <a:off x="7965266" y="269296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flipH="1">
              <a:off x="8145082" y="330875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3"/>
            <p:cNvSpPr/>
            <p:nvPr/>
          </p:nvSpPr>
          <p:spPr>
            <a:xfrm rot="-5400000">
              <a:off x="7047599" y="309501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
            <p:cNvSpPr/>
            <p:nvPr/>
          </p:nvSpPr>
          <p:spPr>
            <a:xfrm flipH="1">
              <a:off x="7276649" y="3302502"/>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rot="-5400000">
              <a:off x="7227414" y="3710807"/>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flipH="1">
              <a:off x="7462448" y="3918294"/>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rot="-5400000">
              <a:off x="8102491" y="371847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p:nvPr/>
          </p:nvSpPr>
          <p:spPr>
            <a:xfrm flipH="1">
              <a:off x="8334533" y="3925960"/>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3"/>
            <p:cNvSpPr/>
            <p:nvPr/>
          </p:nvSpPr>
          <p:spPr>
            <a:xfrm rot="-5400000">
              <a:off x="8288290" y="433426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 name="Google Shape;39;p3"/>
          <p:cNvSpPr txBox="1">
            <a:spLocks noGrp="1"/>
          </p:cNvSpPr>
          <p:nvPr>
            <p:ph type="title"/>
          </p:nvPr>
        </p:nvSpPr>
        <p:spPr>
          <a:xfrm>
            <a:off x="823850" y="2053000"/>
            <a:ext cx="4587000" cy="1148700"/>
          </a:xfrm>
          <a:prstGeom prst="rect">
            <a:avLst/>
          </a:prstGeom>
        </p:spPr>
        <p:txBody>
          <a:bodyPr spcFirstLastPara="1" wrap="square" lIns="91425" tIns="91425" rIns="91425" bIns="91425" anchor="ctr"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40" name="Google Shape;40;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pPr marL="0" lvl="0" indent="0" algn="r" rtl="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41"/>
        <p:cNvGrpSpPr/>
        <p:nvPr/>
      </p:nvGrpSpPr>
      <p:grpSpPr>
        <a:xfrm>
          <a:off x="0" y="0"/>
          <a:ext cx="0" cy="0"/>
          <a:chOff x="0" y="0"/>
          <a:chExt cx="0" cy="0"/>
        </a:xfrm>
      </p:grpSpPr>
      <p:grpSp>
        <p:nvGrpSpPr>
          <p:cNvPr id="42" name="Google Shape;42;p4"/>
          <p:cNvGrpSpPr/>
          <p:nvPr/>
        </p:nvGrpSpPr>
        <p:grpSpPr>
          <a:xfrm>
            <a:off x="0" y="381001"/>
            <a:ext cx="1037850" cy="1016287"/>
            <a:chOff x="0" y="381001"/>
            <a:chExt cx="1037850" cy="1016287"/>
          </a:xfrm>
        </p:grpSpPr>
        <p:sp>
          <p:nvSpPr>
            <p:cNvPr id="43" name="Google Shape;43;p4"/>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4"/>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Google Shape;45;p4"/>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6" name="Google Shape;46;p4"/>
          <p:cNvSpPr txBox="1">
            <a:spLocks noGrp="1"/>
          </p:cNvSpPr>
          <p:nvPr>
            <p:ph type="body" idx="1"/>
          </p:nvPr>
        </p:nvSpPr>
        <p:spPr>
          <a:xfrm>
            <a:off x="1297500" y="1567550"/>
            <a:ext cx="7038900" cy="29112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47" name="Google Shape;47;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pPr marL="0" lvl="0" indent="0" algn="r" rtl="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8"/>
        <p:cNvGrpSpPr/>
        <p:nvPr/>
      </p:nvGrpSpPr>
      <p:grpSpPr>
        <a:xfrm>
          <a:off x="0" y="0"/>
          <a:ext cx="0" cy="0"/>
          <a:chOff x="0" y="0"/>
          <a:chExt cx="0" cy="0"/>
        </a:xfrm>
      </p:grpSpPr>
      <p:grpSp>
        <p:nvGrpSpPr>
          <p:cNvPr id="49" name="Google Shape;49;p5"/>
          <p:cNvGrpSpPr/>
          <p:nvPr/>
        </p:nvGrpSpPr>
        <p:grpSpPr>
          <a:xfrm>
            <a:off x="0" y="381001"/>
            <a:ext cx="1037850" cy="1016287"/>
            <a:chOff x="0" y="381001"/>
            <a:chExt cx="1037850" cy="1016287"/>
          </a:xfrm>
        </p:grpSpPr>
        <p:sp>
          <p:nvSpPr>
            <p:cNvPr id="50" name="Google Shape;50;p5"/>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5"/>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52;p5"/>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53" name="Google Shape;53;p5"/>
          <p:cNvSpPr txBox="1">
            <a:spLocks noGrp="1"/>
          </p:cNvSpPr>
          <p:nvPr>
            <p:ph type="body" idx="1"/>
          </p:nvPr>
        </p:nvSpPr>
        <p:spPr>
          <a:xfrm>
            <a:off x="1297500" y="1567550"/>
            <a:ext cx="3403200" cy="29112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54" name="Google Shape;54;p5"/>
          <p:cNvSpPr txBox="1">
            <a:spLocks noGrp="1"/>
          </p:cNvSpPr>
          <p:nvPr>
            <p:ph type="body" idx="2"/>
          </p:nvPr>
        </p:nvSpPr>
        <p:spPr>
          <a:xfrm>
            <a:off x="4933221" y="1567550"/>
            <a:ext cx="3403200" cy="29112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55" name="Google Shape;55;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pPr marL="0" lvl="0" indent="0" algn="r" rtl="0">
                <a:spcBef>
                  <a:spcPts val="0"/>
                </a:spcBef>
                <a:spcAft>
                  <a:spcPts val="0"/>
                </a:spcAft>
                <a:buNone/>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grpSp>
        <p:nvGrpSpPr>
          <p:cNvPr id="57" name="Google Shape;57;p6"/>
          <p:cNvGrpSpPr/>
          <p:nvPr/>
        </p:nvGrpSpPr>
        <p:grpSpPr>
          <a:xfrm>
            <a:off x="0" y="381001"/>
            <a:ext cx="1037850" cy="1016287"/>
            <a:chOff x="0" y="381001"/>
            <a:chExt cx="1037850" cy="1016287"/>
          </a:xfrm>
        </p:grpSpPr>
        <p:sp>
          <p:nvSpPr>
            <p:cNvPr id="58" name="Google Shape;58;p6"/>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6"/>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0" name="Google Shape;60;p6"/>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61" name="Google Shape;61;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pPr marL="0" lvl="0" indent="0" algn="r" rtl="0">
                <a:spcBef>
                  <a:spcPts val="0"/>
                </a:spcBef>
                <a:spcAft>
                  <a:spcPts val="0"/>
                </a:spcAft>
                <a:buNone/>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62"/>
        <p:cNvGrpSpPr/>
        <p:nvPr/>
      </p:nvGrpSpPr>
      <p:grpSpPr>
        <a:xfrm>
          <a:off x="0" y="0"/>
          <a:ext cx="0" cy="0"/>
          <a:chOff x="0" y="0"/>
          <a:chExt cx="0" cy="0"/>
        </a:xfrm>
      </p:grpSpPr>
      <p:grpSp>
        <p:nvGrpSpPr>
          <p:cNvPr id="63" name="Google Shape;63;p7"/>
          <p:cNvGrpSpPr/>
          <p:nvPr/>
        </p:nvGrpSpPr>
        <p:grpSpPr>
          <a:xfrm>
            <a:off x="0" y="381001"/>
            <a:ext cx="1037850" cy="1016287"/>
            <a:chOff x="0" y="381001"/>
            <a:chExt cx="1037850" cy="1016287"/>
          </a:xfrm>
        </p:grpSpPr>
        <p:sp>
          <p:nvSpPr>
            <p:cNvPr id="64" name="Google Shape;64;p7"/>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7"/>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 name="Google Shape;66;p7"/>
          <p:cNvSpPr txBox="1">
            <a:spLocks noGrp="1"/>
          </p:cNvSpPr>
          <p:nvPr>
            <p:ph type="title"/>
          </p:nvPr>
        </p:nvSpPr>
        <p:spPr>
          <a:xfrm>
            <a:off x="1297500" y="393750"/>
            <a:ext cx="3798900" cy="1493100"/>
          </a:xfrm>
          <a:prstGeom prst="rect">
            <a:avLst/>
          </a:prstGeom>
        </p:spPr>
        <p:txBody>
          <a:bodyPr spcFirstLastPara="1" wrap="square" lIns="91425" tIns="91425" rIns="91425" bIns="91425" anchor="t"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67" name="Google Shape;67;p7"/>
          <p:cNvSpPr txBox="1">
            <a:spLocks noGrp="1"/>
          </p:cNvSpPr>
          <p:nvPr>
            <p:ph type="body" idx="1"/>
          </p:nvPr>
        </p:nvSpPr>
        <p:spPr>
          <a:xfrm>
            <a:off x="1297500" y="1972550"/>
            <a:ext cx="3798900" cy="24159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68" name="Google Shape;68;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69"/>
        <p:cNvGrpSpPr/>
        <p:nvPr/>
      </p:nvGrpSpPr>
      <p:grpSpPr>
        <a:xfrm>
          <a:off x="0" y="0"/>
          <a:ext cx="0" cy="0"/>
          <a:chOff x="0" y="0"/>
          <a:chExt cx="0" cy="0"/>
        </a:xfrm>
      </p:grpSpPr>
      <p:grpSp>
        <p:nvGrpSpPr>
          <p:cNvPr id="70" name="Google Shape;70;p8"/>
          <p:cNvGrpSpPr/>
          <p:nvPr/>
        </p:nvGrpSpPr>
        <p:grpSpPr>
          <a:xfrm>
            <a:off x="4406400" y="0"/>
            <a:ext cx="4737600" cy="5143500"/>
            <a:chOff x="4406400" y="0"/>
            <a:chExt cx="4737600" cy="5143500"/>
          </a:xfrm>
        </p:grpSpPr>
        <p:sp>
          <p:nvSpPr>
            <p:cNvPr id="71" name="Google Shape;71;p8"/>
            <p:cNvSpPr/>
            <p:nvPr/>
          </p:nvSpPr>
          <p:spPr>
            <a:xfrm rot="5400000">
              <a:off x="4407900" y="-1500"/>
              <a:ext cx="4734600" cy="4737600"/>
            </a:xfrm>
            <a:prstGeom prst="diagStripe">
              <a:avLst>
                <a:gd name="adj" fmla="val 49469"/>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8"/>
            <p:cNvSpPr/>
            <p:nvPr/>
          </p:nvSpPr>
          <p:spPr>
            <a:xfrm rot="5400000">
              <a:off x="4840825" y="6000"/>
              <a:ext cx="4298700" cy="4286700"/>
            </a:xfrm>
            <a:prstGeom prst="diagStripe">
              <a:avLst>
                <a:gd name="adj" fmla="val 0"/>
              </a:avLst>
            </a:prstGeom>
            <a:solidFill>
              <a:schemeClr val="lt1">
                <a:alpha val="346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8"/>
            <p:cNvSpPr/>
            <p:nvPr/>
          </p:nvSpPr>
          <p:spPr>
            <a:xfrm rot="-5400000">
              <a:off x="5618399" y="1236641"/>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8"/>
            <p:cNvSpPr/>
            <p:nvPr/>
          </p:nvSpPr>
          <p:spPr>
            <a:xfrm flipH="1">
              <a:off x="5849857" y="144407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8"/>
            <p:cNvSpPr/>
            <p:nvPr/>
          </p:nvSpPr>
          <p:spPr>
            <a:xfrm rot="-5400000">
              <a:off x="5987081" y="2469743"/>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8"/>
            <p:cNvSpPr/>
            <p:nvPr/>
          </p:nvSpPr>
          <p:spPr>
            <a:xfrm flipH="1">
              <a:off x="6222115" y="2677179"/>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8"/>
            <p:cNvSpPr/>
            <p:nvPr/>
          </p:nvSpPr>
          <p:spPr>
            <a:xfrm rot="-5400000">
              <a:off x="6675341" y="1862244"/>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8"/>
            <p:cNvSpPr/>
            <p:nvPr/>
          </p:nvSpPr>
          <p:spPr>
            <a:xfrm flipH="1">
              <a:off x="6908099" y="2069680"/>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8"/>
            <p:cNvSpPr/>
            <p:nvPr/>
          </p:nvSpPr>
          <p:spPr>
            <a:xfrm rot="-5400000">
              <a:off x="6861141" y="2478088"/>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8"/>
            <p:cNvSpPr/>
            <p:nvPr/>
          </p:nvSpPr>
          <p:spPr>
            <a:xfrm flipH="1">
              <a:off x="7965266" y="2693191"/>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8"/>
            <p:cNvSpPr/>
            <p:nvPr/>
          </p:nvSpPr>
          <p:spPr>
            <a:xfrm flipH="1">
              <a:off x="8145082" y="3309036"/>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8"/>
            <p:cNvSpPr/>
            <p:nvPr/>
          </p:nvSpPr>
          <p:spPr>
            <a:xfrm rot="-5400000">
              <a:off x="7047599" y="309534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8"/>
            <p:cNvSpPr/>
            <p:nvPr/>
          </p:nvSpPr>
          <p:spPr>
            <a:xfrm flipH="1">
              <a:off x="7276649" y="3302781"/>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8"/>
            <p:cNvSpPr/>
            <p:nvPr/>
          </p:nvSpPr>
          <p:spPr>
            <a:xfrm rot="-5400000">
              <a:off x="7227414" y="3711189"/>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8"/>
            <p:cNvSpPr/>
            <p:nvPr/>
          </p:nvSpPr>
          <p:spPr>
            <a:xfrm flipH="1">
              <a:off x="7462448" y="3918625"/>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8"/>
            <p:cNvSpPr/>
            <p:nvPr/>
          </p:nvSpPr>
          <p:spPr>
            <a:xfrm rot="-5400000">
              <a:off x="8102491" y="3718856"/>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8"/>
            <p:cNvSpPr/>
            <p:nvPr/>
          </p:nvSpPr>
          <p:spPr>
            <a:xfrm flipH="1">
              <a:off x="8334533" y="3926292"/>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8"/>
            <p:cNvSpPr/>
            <p:nvPr/>
          </p:nvSpPr>
          <p:spPr>
            <a:xfrm rot="-5400000">
              <a:off x="8288290" y="4334700"/>
              <a:ext cx="808800" cy="808800"/>
            </a:xfrm>
            <a:prstGeom prst="diagStripe">
              <a:avLst>
                <a:gd name="adj" fmla="val 50000"/>
              </a:avLst>
            </a:prstGeom>
            <a:solidFill>
              <a:schemeClr val="lt1">
                <a:alpha val="73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9" name="Google Shape;89;p8"/>
          <p:cNvSpPr txBox="1">
            <a:spLocks noGrp="1"/>
          </p:cNvSpPr>
          <p:nvPr>
            <p:ph type="title"/>
          </p:nvPr>
        </p:nvSpPr>
        <p:spPr>
          <a:xfrm>
            <a:off x="823850" y="866775"/>
            <a:ext cx="4587000" cy="3521100"/>
          </a:xfrm>
          <a:prstGeom prst="rect">
            <a:avLst/>
          </a:prstGeom>
        </p:spPr>
        <p:txBody>
          <a:bodyPr spcFirstLastPara="1" wrap="square" lIns="91425" tIns="91425" rIns="91425" bIns="91425" anchor="ctr"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90" name="Google Shape;90;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pPr marL="0" lvl="0" indent="0" algn="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91"/>
        <p:cNvGrpSpPr/>
        <p:nvPr/>
      </p:nvGrpSpPr>
      <p:grpSpPr>
        <a:xfrm>
          <a:off x="0" y="0"/>
          <a:ext cx="0" cy="0"/>
          <a:chOff x="0" y="0"/>
          <a:chExt cx="0" cy="0"/>
        </a:xfrm>
      </p:grpSpPr>
      <p:grpSp>
        <p:nvGrpSpPr>
          <p:cNvPr id="92" name="Google Shape;92;p9"/>
          <p:cNvGrpSpPr/>
          <p:nvPr/>
        </p:nvGrpSpPr>
        <p:grpSpPr>
          <a:xfrm>
            <a:off x="0" y="381001"/>
            <a:ext cx="1037850" cy="1016287"/>
            <a:chOff x="0" y="381001"/>
            <a:chExt cx="1037850" cy="1016287"/>
          </a:xfrm>
        </p:grpSpPr>
        <p:sp>
          <p:nvSpPr>
            <p:cNvPr id="93" name="Google Shape;93;p9"/>
            <p:cNvSpPr/>
            <p:nvPr/>
          </p:nvSpPr>
          <p:spPr>
            <a:xfrm rot="-5400000">
              <a:off x="0" y="381001"/>
              <a:ext cx="808800" cy="808800"/>
            </a:xfrm>
            <a:prstGeom prst="diagStrip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9"/>
            <p:cNvSpPr/>
            <p:nvPr/>
          </p:nvSpPr>
          <p:spPr>
            <a:xfrm flipH="1">
              <a:off x="229050" y="588489"/>
              <a:ext cx="808800" cy="808800"/>
            </a:xfrm>
            <a:prstGeom prst="diagStripe">
              <a:avLst>
                <a:gd name="adj" fmla="val 500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5" name="Google Shape;95;p9"/>
          <p:cNvSpPr txBox="1">
            <a:spLocks noGrp="1"/>
          </p:cNvSpPr>
          <p:nvPr>
            <p:ph type="title"/>
          </p:nvPr>
        </p:nvSpPr>
        <p:spPr>
          <a:xfrm>
            <a:off x="1297500" y="1658325"/>
            <a:ext cx="3036300" cy="1751700"/>
          </a:xfrm>
          <a:prstGeom prst="rect">
            <a:avLst/>
          </a:prstGeom>
        </p:spPr>
        <p:txBody>
          <a:bodyPr spcFirstLastPara="1" wrap="square" lIns="91425" tIns="91425" rIns="91425" bIns="91425" anchor="t"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96" name="Google Shape;96;p9"/>
          <p:cNvSpPr txBox="1">
            <a:spLocks noGrp="1"/>
          </p:cNvSpPr>
          <p:nvPr>
            <p:ph type="subTitle" idx="1"/>
          </p:nvPr>
        </p:nvSpPr>
        <p:spPr>
          <a:xfrm>
            <a:off x="1297500" y="3538000"/>
            <a:ext cx="3036300" cy="506100"/>
          </a:xfrm>
          <a:prstGeom prst="rect">
            <a:avLst/>
          </a:prstGeom>
        </p:spPr>
        <p:txBody>
          <a:bodyPr spcFirstLastPara="1" wrap="square" lIns="91425" tIns="91425" rIns="91425" bIns="91425" anchor="t" anchorCtr="0"/>
          <a:lstStyle>
            <a:lvl1pPr lvl="0">
              <a:lnSpc>
                <a:spcPct val="100000"/>
              </a:lnSpc>
              <a:spcBef>
                <a:spcPts val="0"/>
              </a:spcBef>
              <a:spcAft>
                <a:spcPts val="0"/>
              </a:spcAft>
              <a:buSzPts val="1300"/>
              <a:buNone/>
              <a:defRPr/>
            </a:lvl1pPr>
            <a:lvl2pPr lvl="1">
              <a:lnSpc>
                <a:spcPct val="100000"/>
              </a:lnSpc>
              <a:spcBef>
                <a:spcPts val="0"/>
              </a:spcBef>
              <a:spcAft>
                <a:spcPts val="0"/>
              </a:spcAft>
              <a:buSzPts val="1300"/>
              <a:buNone/>
              <a:defRPr sz="1300"/>
            </a:lvl2pPr>
            <a:lvl3pPr lvl="2">
              <a:lnSpc>
                <a:spcPct val="100000"/>
              </a:lnSpc>
              <a:spcBef>
                <a:spcPts val="0"/>
              </a:spcBef>
              <a:spcAft>
                <a:spcPts val="0"/>
              </a:spcAft>
              <a:buSzPts val="1300"/>
              <a:buNone/>
              <a:defRPr sz="1300"/>
            </a:lvl3pPr>
            <a:lvl4pPr lvl="3">
              <a:lnSpc>
                <a:spcPct val="100000"/>
              </a:lnSpc>
              <a:spcBef>
                <a:spcPts val="0"/>
              </a:spcBef>
              <a:spcAft>
                <a:spcPts val="0"/>
              </a:spcAft>
              <a:buSzPts val="1300"/>
              <a:buNone/>
              <a:defRPr sz="1300"/>
            </a:lvl4pPr>
            <a:lvl5pPr lvl="4">
              <a:lnSpc>
                <a:spcPct val="100000"/>
              </a:lnSpc>
              <a:spcBef>
                <a:spcPts val="0"/>
              </a:spcBef>
              <a:spcAft>
                <a:spcPts val="0"/>
              </a:spcAft>
              <a:buSzPts val="1300"/>
              <a:buNone/>
              <a:defRPr sz="1300"/>
            </a:lvl5pPr>
            <a:lvl6pPr lvl="5">
              <a:lnSpc>
                <a:spcPct val="100000"/>
              </a:lnSpc>
              <a:spcBef>
                <a:spcPts val="0"/>
              </a:spcBef>
              <a:spcAft>
                <a:spcPts val="0"/>
              </a:spcAft>
              <a:buSzPts val="1300"/>
              <a:buNone/>
              <a:defRPr sz="1300"/>
            </a:lvl6pPr>
            <a:lvl7pPr lvl="6">
              <a:lnSpc>
                <a:spcPct val="100000"/>
              </a:lnSpc>
              <a:spcBef>
                <a:spcPts val="0"/>
              </a:spcBef>
              <a:spcAft>
                <a:spcPts val="0"/>
              </a:spcAft>
              <a:buSzPts val="1300"/>
              <a:buNone/>
              <a:defRPr sz="1300"/>
            </a:lvl7pPr>
            <a:lvl8pPr lvl="7">
              <a:lnSpc>
                <a:spcPct val="100000"/>
              </a:lnSpc>
              <a:spcBef>
                <a:spcPts val="0"/>
              </a:spcBef>
              <a:spcAft>
                <a:spcPts val="0"/>
              </a:spcAft>
              <a:buSzPts val="1300"/>
              <a:buNone/>
              <a:defRPr sz="1300"/>
            </a:lvl8pPr>
            <a:lvl9pPr lvl="8">
              <a:lnSpc>
                <a:spcPct val="100000"/>
              </a:lnSpc>
              <a:spcBef>
                <a:spcPts val="0"/>
              </a:spcBef>
              <a:spcAft>
                <a:spcPts val="0"/>
              </a:spcAft>
              <a:buSzPts val="1300"/>
              <a:buNone/>
              <a:defRPr sz="1300"/>
            </a:lvl9pPr>
          </a:lstStyle>
          <a:p>
            <a:endParaRPr/>
          </a:p>
        </p:txBody>
      </p:sp>
      <p:sp>
        <p:nvSpPr>
          <p:cNvPr id="97" name="Google Shape;97;p9"/>
          <p:cNvSpPr txBox="1">
            <a:spLocks noGrp="1"/>
          </p:cNvSpPr>
          <p:nvPr>
            <p:ph type="body" idx="2"/>
          </p:nvPr>
        </p:nvSpPr>
        <p:spPr>
          <a:xfrm>
            <a:off x="4648200" y="1696600"/>
            <a:ext cx="3676800" cy="2347500"/>
          </a:xfrm>
          <a:prstGeom prst="rect">
            <a:avLst/>
          </a:prstGeom>
        </p:spPr>
        <p:txBody>
          <a:bodyPr spcFirstLastPara="1" wrap="square" lIns="91425" tIns="91425" rIns="91425" bIns="91425" anchor="t" anchorCtr="0"/>
          <a:lstStyle>
            <a:lvl1pPr marL="457200" lvl="0" indent="-311150">
              <a:spcBef>
                <a:spcPts val="0"/>
              </a:spcBef>
              <a:spcAft>
                <a:spcPts val="0"/>
              </a:spcAft>
              <a:buSzPts val="1300"/>
              <a:buChar char="●"/>
              <a:defRPr/>
            </a:lvl1pPr>
            <a:lvl2pPr marL="914400" lvl="1" indent="-298450">
              <a:spcBef>
                <a:spcPts val="1600"/>
              </a:spcBef>
              <a:spcAft>
                <a:spcPts val="0"/>
              </a:spcAft>
              <a:buSzPts val="1100"/>
              <a:buChar char="○"/>
              <a:defRPr/>
            </a:lvl2pPr>
            <a:lvl3pPr marL="1371600" lvl="2" indent="-298450">
              <a:spcBef>
                <a:spcPts val="1600"/>
              </a:spcBef>
              <a:spcAft>
                <a:spcPts val="0"/>
              </a:spcAft>
              <a:buSzPts val="1100"/>
              <a:buChar char="■"/>
              <a:defRPr/>
            </a:lvl3pPr>
            <a:lvl4pPr marL="1828800" lvl="3" indent="-298450">
              <a:spcBef>
                <a:spcPts val="1600"/>
              </a:spcBef>
              <a:spcAft>
                <a:spcPts val="0"/>
              </a:spcAft>
              <a:buSzPts val="1100"/>
              <a:buChar char="●"/>
              <a:defRPr/>
            </a:lvl4pPr>
            <a:lvl5pPr marL="2286000" lvl="4" indent="-298450">
              <a:spcBef>
                <a:spcPts val="1600"/>
              </a:spcBef>
              <a:spcAft>
                <a:spcPts val="0"/>
              </a:spcAft>
              <a:buSzPts val="1100"/>
              <a:buChar char="○"/>
              <a:defRPr/>
            </a:lvl5pPr>
            <a:lvl6pPr marL="2743200" lvl="5" indent="-298450">
              <a:spcBef>
                <a:spcPts val="1600"/>
              </a:spcBef>
              <a:spcAft>
                <a:spcPts val="0"/>
              </a:spcAft>
              <a:buSzPts val="1100"/>
              <a:buChar char="■"/>
              <a:defRPr/>
            </a:lvl6pPr>
            <a:lvl7pPr marL="3200400" lvl="6" indent="-298450">
              <a:spcBef>
                <a:spcPts val="1600"/>
              </a:spcBef>
              <a:spcAft>
                <a:spcPts val="0"/>
              </a:spcAft>
              <a:buSzPts val="1100"/>
              <a:buChar char="●"/>
              <a:defRPr/>
            </a:lvl7pPr>
            <a:lvl8pPr marL="3657600" lvl="7" indent="-298450">
              <a:spcBef>
                <a:spcPts val="1600"/>
              </a:spcBef>
              <a:spcAft>
                <a:spcPts val="0"/>
              </a:spcAft>
              <a:buSzPts val="1100"/>
              <a:buChar char="○"/>
              <a:defRPr/>
            </a:lvl8pPr>
            <a:lvl9pPr marL="4114800" lvl="8" indent="-298450">
              <a:spcBef>
                <a:spcPts val="1600"/>
              </a:spcBef>
              <a:spcAft>
                <a:spcPts val="1600"/>
              </a:spcAft>
              <a:buSzPts val="1100"/>
              <a:buChar char="■"/>
              <a:defRPr/>
            </a:lvl9pPr>
          </a:lstStyle>
          <a:p>
            <a:endParaRPr/>
          </a:p>
        </p:txBody>
      </p:sp>
      <p:sp>
        <p:nvSpPr>
          <p:cNvPr id="98" name="Google Shape;98;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pPr marL="0" lvl="0" indent="0" algn="r" rtl="0">
                <a:spcBef>
                  <a:spcPts val="0"/>
                </a:spcBef>
                <a:spcAft>
                  <a:spcPts val="0"/>
                </a:spcAft>
                <a:buNone/>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99"/>
        <p:cNvGrpSpPr/>
        <p:nvPr/>
      </p:nvGrpSpPr>
      <p:grpSpPr>
        <a:xfrm>
          <a:off x="0" y="0"/>
          <a:ext cx="0" cy="0"/>
          <a:chOff x="0" y="0"/>
          <a:chExt cx="0" cy="0"/>
        </a:xfrm>
      </p:grpSpPr>
      <p:grpSp>
        <p:nvGrpSpPr>
          <p:cNvPr id="100" name="Google Shape;100;p10"/>
          <p:cNvGrpSpPr/>
          <p:nvPr/>
        </p:nvGrpSpPr>
        <p:grpSpPr>
          <a:xfrm>
            <a:off x="0" y="4128572"/>
            <a:ext cx="698925" cy="684657"/>
            <a:chOff x="0" y="3785672"/>
            <a:chExt cx="698925" cy="684657"/>
          </a:xfrm>
        </p:grpSpPr>
        <p:sp>
          <p:nvSpPr>
            <p:cNvPr id="101" name="Google Shape;101;p10"/>
            <p:cNvSpPr/>
            <p:nvPr/>
          </p:nvSpPr>
          <p:spPr>
            <a:xfrm rot="-5400000">
              <a:off x="0" y="3785672"/>
              <a:ext cx="544800" cy="544800"/>
            </a:xfrm>
            <a:prstGeom prst="diagStripe">
              <a:avLst>
                <a:gd name="adj" fmla="val 50000"/>
              </a:avLst>
            </a:prstGeom>
            <a:solidFill>
              <a:schemeClr val="lt1">
                <a:alpha val="96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10"/>
            <p:cNvSpPr/>
            <p:nvPr/>
          </p:nvSpPr>
          <p:spPr>
            <a:xfrm flipH="1">
              <a:off x="154125" y="3925529"/>
              <a:ext cx="544800" cy="544800"/>
            </a:xfrm>
            <a:prstGeom prst="diagStripe">
              <a:avLst>
                <a:gd name="adj" fmla="val 50000"/>
              </a:avLst>
            </a:prstGeom>
            <a:solidFill>
              <a:schemeClr val="lt1">
                <a:alpha val="962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 name="Google Shape;103;p10"/>
          <p:cNvSpPr txBox="1">
            <a:spLocks noGrp="1"/>
          </p:cNvSpPr>
          <p:nvPr>
            <p:ph type="body" idx="1"/>
          </p:nvPr>
        </p:nvSpPr>
        <p:spPr>
          <a:xfrm>
            <a:off x="812725" y="4305375"/>
            <a:ext cx="6936000" cy="5238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300"/>
              <a:buNone/>
              <a:defRPr/>
            </a:lvl1pPr>
          </a:lstStyle>
          <a:p>
            <a:endParaRPr/>
          </a:p>
        </p:txBody>
      </p:sp>
      <p:sp>
        <p:nvSpPr>
          <p:cNvPr id="104" name="Google Shape;104;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tr"/>
              <a:pPr marL="0" lvl="0" indent="0" algn="r" rtl="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focus">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2pPr>
            <a:lvl3pPr lvl="2">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3pPr>
            <a:lvl4pPr lvl="3">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4pPr>
            <a:lvl5pPr lvl="4">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5pPr>
            <a:lvl6pPr lvl="5">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6pPr>
            <a:lvl7pPr lvl="6">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7pPr>
            <a:lvl8pPr lvl="7">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8pPr>
            <a:lvl9pPr lvl="8">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11150">
              <a:lnSpc>
                <a:spcPct val="115000"/>
              </a:lnSpc>
              <a:spcBef>
                <a:spcPts val="0"/>
              </a:spcBef>
              <a:spcAft>
                <a:spcPts val="0"/>
              </a:spcAft>
              <a:buClr>
                <a:schemeClr val="lt1"/>
              </a:buClr>
              <a:buSzPts val="1300"/>
              <a:buFont typeface="Lato"/>
              <a:buChar char="●"/>
              <a:defRPr sz="1300">
                <a:solidFill>
                  <a:schemeClr val="lt1"/>
                </a:solidFill>
                <a:latin typeface="Lato"/>
                <a:ea typeface="Lato"/>
                <a:cs typeface="Lato"/>
                <a:sym typeface="Lato"/>
              </a:defRPr>
            </a:lvl1pPr>
            <a:lvl2pPr marL="914400" lvl="1"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2pPr>
            <a:lvl3pPr marL="1371600" lvl="2"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3pPr>
            <a:lvl4pPr marL="1828800" lvl="3"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4pPr>
            <a:lvl5pPr marL="2286000" lvl="4"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5pPr>
            <a:lvl6pPr marL="2743200" lvl="5"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6pPr>
            <a:lvl7pPr marL="3200400" lvl="6"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7pPr>
            <a:lvl8pPr marL="3657600" lvl="7" indent="-298450">
              <a:lnSpc>
                <a:spcPct val="115000"/>
              </a:lnSpc>
              <a:spcBef>
                <a:spcPts val="1600"/>
              </a:spcBef>
              <a:spcAft>
                <a:spcPts val="0"/>
              </a:spcAft>
              <a:buClr>
                <a:schemeClr val="lt1"/>
              </a:buClr>
              <a:buSzPts val="1100"/>
              <a:buFont typeface="Lato"/>
              <a:buChar char="○"/>
              <a:defRPr sz="1100">
                <a:solidFill>
                  <a:schemeClr val="lt1"/>
                </a:solidFill>
                <a:latin typeface="Lato"/>
                <a:ea typeface="Lato"/>
                <a:cs typeface="Lato"/>
                <a:sym typeface="Lato"/>
              </a:defRPr>
            </a:lvl8pPr>
            <a:lvl9pPr marL="4114800" lvl="8" indent="-298450">
              <a:lnSpc>
                <a:spcPct val="115000"/>
              </a:lnSpc>
              <a:spcBef>
                <a:spcPts val="1600"/>
              </a:spcBef>
              <a:spcAft>
                <a:spcPts val="1600"/>
              </a:spcAft>
              <a:buClr>
                <a:schemeClr val="lt1"/>
              </a:buClr>
              <a:buSzPts val="1100"/>
              <a:buFont typeface="Lato"/>
              <a:buChar char="■"/>
              <a:defRPr sz="1100">
                <a:solidFill>
                  <a:schemeClr val="lt1"/>
                </a:solidFill>
                <a:latin typeface="Lato"/>
                <a:ea typeface="Lato"/>
                <a:cs typeface="Lato"/>
                <a:sym typeface="Lat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lt1"/>
                </a:solidFill>
                <a:latin typeface="Lato"/>
                <a:ea typeface="Lato"/>
                <a:cs typeface="Lato"/>
                <a:sym typeface="Lato"/>
              </a:defRPr>
            </a:lvl1pPr>
            <a:lvl2pPr lvl="1" algn="r">
              <a:buNone/>
              <a:defRPr sz="1000">
                <a:solidFill>
                  <a:schemeClr val="lt1"/>
                </a:solidFill>
                <a:latin typeface="Lato"/>
                <a:ea typeface="Lato"/>
                <a:cs typeface="Lato"/>
                <a:sym typeface="Lato"/>
              </a:defRPr>
            </a:lvl2pPr>
            <a:lvl3pPr lvl="2" algn="r">
              <a:buNone/>
              <a:defRPr sz="1000">
                <a:solidFill>
                  <a:schemeClr val="lt1"/>
                </a:solidFill>
                <a:latin typeface="Lato"/>
                <a:ea typeface="Lato"/>
                <a:cs typeface="Lato"/>
                <a:sym typeface="Lato"/>
              </a:defRPr>
            </a:lvl3pPr>
            <a:lvl4pPr lvl="3" algn="r">
              <a:buNone/>
              <a:defRPr sz="1000">
                <a:solidFill>
                  <a:schemeClr val="lt1"/>
                </a:solidFill>
                <a:latin typeface="Lato"/>
                <a:ea typeface="Lato"/>
                <a:cs typeface="Lato"/>
                <a:sym typeface="Lato"/>
              </a:defRPr>
            </a:lvl4pPr>
            <a:lvl5pPr lvl="4" algn="r">
              <a:buNone/>
              <a:defRPr sz="1000">
                <a:solidFill>
                  <a:schemeClr val="lt1"/>
                </a:solidFill>
                <a:latin typeface="Lato"/>
                <a:ea typeface="Lato"/>
                <a:cs typeface="Lato"/>
                <a:sym typeface="Lato"/>
              </a:defRPr>
            </a:lvl5pPr>
            <a:lvl6pPr lvl="5" algn="r">
              <a:buNone/>
              <a:defRPr sz="1000">
                <a:solidFill>
                  <a:schemeClr val="lt1"/>
                </a:solidFill>
                <a:latin typeface="Lato"/>
                <a:ea typeface="Lato"/>
                <a:cs typeface="Lato"/>
                <a:sym typeface="Lato"/>
              </a:defRPr>
            </a:lvl6pPr>
            <a:lvl7pPr lvl="6" algn="r">
              <a:buNone/>
              <a:defRPr sz="1000">
                <a:solidFill>
                  <a:schemeClr val="lt1"/>
                </a:solidFill>
                <a:latin typeface="Lato"/>
                <a:ea typeface="Lato"/>
                <a:cs typeface="Lato"/>
                <a:sym typeface="Lato"/>
              </a:defRPr>
            </a:lvl7pPr>
            <a:lvl8pPr lvl="7" algn="r">
              <a:buNone/>
              <a:defRPr sz="1000">
                <a:solidFill>
                  <a:schemeClr val="lt1"/>
                </a:solidFill>
                <a:latin typeface="Lato"/>
                <a:ea typeface="Lato"/>
                <a:cs typeface="Lato"/>
                <a:sym typeface="Lato"/>
              </a:defRPr>
            </a:lvl8pPr>
            <a:lvl9pPr lvl="8" algn="r">
              <a:buNone/>
              <a:defRPr sz="1000">
                <a:solidFill>
                  <a:schemeClr val="l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tr"/>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3"/>
          <p:cNvSpPr txBox="1">
            <a:spLocks noGrp="1"/>
          </p:cNvSpPr>
          <p:nvPr>
            <p:ph type="ctrTitle"/>
          </p:nvPr>
        </p:nvSpPr>
        <p:spPr>
          <a:xfrm>
            <a:off x="3537150" y="1578400"/>
            <a:ext cx="5017500" cy="157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tr"/>
              <a:t>☺Recep Taha Elveren☺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2"/>
          <p:cNvSpPr txBox="1">
            <a:spLocks noGrp="1"/>
          </p:cNvSpPr>
          <p:nvPr>
            <p:ph type="body" idx="1"/>
          </p:nvPr>
        </p:nvSpPr>
        <p:spPr>
          <a:xfrm>
            <a:off x="1297500" y="1567550"/>
            <a:ext cx="7038900" cy="2911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tr" sz="5000"/>
              <a:t>Beni dinlediğiniz için Teşekkür Ederim</a:t>
            </a:r>
            <a:endParaRPr sz="50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14"/>
          <p:cNvSpPr txBox="1">
            <a:spLocks noGrp="1"/>
          </p:cNvSpPr>
          <p:nvPr>
            <p:ph type="ctrTitle"/>
          </p:nvPr>
        </p:nvSpPr>
        <p:spPr>
          <a:xfrm>
            <a:off x="3537150" y="1578400"/>
            <a:ext cx="5017500" cy="1578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0" name="Google Shape;140;p14"/>
          <p:cNvSpPr txBox="1">
            <a:spLocks noGrp="1"/>
          </p:cNvSpPr>
          <p:nvPr>
            <p:ph type="subTitle" idx="1"/>
          </p:nvPr>
        </p:nvSpPr>
        <p:spPr>
          <a:xfrm>
            <a:off x="5083950" y="3924925"/>
            <a:ext cx="3470700" cy="50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141" name="Google Shape;141;p14"/>
          <p:cNvPicPr preferRelativeResize="0"/>
          <p:nvPr/>
        </p:nvPicPr>
        <p:blipFill rotWithShape="1">
          <a:blip r:embed="rId3">
            <a:alphaModFix/>
          </a:blip>
          <a:srcRect/>
          <a:stretch/>
        </p:blipFill>
        <p:spPr>
          <a:xfrm>
            <a:off x="-176625" y="-801955"/>
            <a:ext cx="9497249" cy="6051429"/>
          </a:xfrm>
          <a:prstGeom prst="rect">
            <a:avLst/>
          </a:prstGeom>
          <a:noFill/>
          <a:ln>
            <a:noFill/>
          </a:ln>
        </p:spPr>
      </p:pic>
      <p:sp>
        <p:nvSpPr>
          <p:cNvPr id="142" name="Google Shape;142;p14"/>
          <p:cNvSpPr txBox="1"/>
          <p:nvPr/>
        </p:nvSpPr>
        <p:spPr>
          <a:xfrm flipH="1">
            <a:off x="3893625" y="2168233"/>
            <a:ext cx="5427000" cy="161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tr" sz="3700"/>
              <a:t>Kaynaklarımız Kazanca  Dönüşüyor</a:t>
            </a:r>
            <a:endParaRPr sz="3700"/>
          </a:p>
          <a:p>
            <a:pPr marL="0" lvl="0" indent="0" algn="l" rtl="0">
              <a:spcBef>
                <a:spcPts val="0"/>
              </a:spcBef>
              <a:spcAft>
                <a:spcPts val="0"/>
              </a:spcAft>
              <a:buNone/>
            </a:pPr>
            <a:endParaRPr sz="3700"/>
          </a:p>
        </p:txBody>
      </p:sp>
      <p:pic>
        <p:nvPicPr>
          <p:cNvPr id="143" name="Google Shape;143;p14"/>
          <p:cNvPicPr preferRelativeResize="0"/>
          <p:nvPr/>
        </p:nvPicPr>
        <p:blipFill rotWithShape="1">
          <a:blip r:embed="rId4">
            <a:alphaModFix/>
          </a:blip>
          <a:srcRect/>
          <a:stretch/>
        </p:blipFill>
        <p:spPr>
          <a:xfrm>
            <a:off x="-2" y="-1"/>
            <a:ext cx="1723400" cy="140837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15"/>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tr"/>
              <a:t>Topraklarımız </a:t>
            </a:r>
            <a:endParaRPr/>
          </a:p>
        </p:txBody>
      </p:sp>
      <p:sp>
        <p:nvSpPr>
          <p:cNvPr id="149" name="Google Shape;149;p15"/>
          <p:cNvSpPr txBox="1">
            <a:spLocks noGrp="1"/>
          </p:cNvSpPr>
          <p:nvPr>
            <p:ph type="body" idx="1"/>
          </p:nvPr>
        </p:nvSpPr>
        <p:spPr>
          <a:xfrm>
            <a:off x="878550" y="1563818"/>
            <a:ext cx="7876800" cy="33303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tr" sz="2100"/>
              <a:t>: Toprak, kayaların ve organik maddelerin çeşitli derecedeki ayrışma ürünlerinden meydana gelen, içinde geniş bir canlılar topluluğu barındıran, bitkilere durak yeri ve besin kaynağı olan ve katı yer kabuğunun, uzun zaman içerisinde belirli özellikler kazanan en üst kısmını saran doğal, dinamik bir yapıdır.Ülkemizde Toprak;Tarım Hayvancılık ve toprağa dayalı sanayinin (cam,seramik,tuğla,kiremit ve çömlekçilik)gibi</a:t>
            </a:r>
            <a:r>
              <a:rPr lang="tr"/>
              <a:t> </a:t>
            </a:r>
            <a:r>
              <a:rPr lang="tr" sz="2500"/>
              <a:t>alanlarda toprak kullanılır</a:t>
            </a:r>
            <a:endParaRPr sz="25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16"/>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tr"/>
              <a:t>Sularımız</a:t>
            </a:r>
            <a:endParaRPr/>
          </a:p>
        </p:txBody>
      </p:sp>
      <p:sp>
        <p:nvSpPr>
          <p:cNvPr id="155" name="Google Shape;155;p16"/>
          <p:cNvSpPr txBox="1">
            <a:spLocks noGrp="1"/>
          </p:cNvSpPr>
          <p:nvPr>
            <p:ph type="body" idx="1"/>
          </p:nvPr>
        </p:nvSpPr>
        <p:spPr>
          <a:xfrm>
            <a:off x="1297500" y="1307850"/>
            <a:ext cx="7038900" cy="3430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tr"/>
              <a:t>Günlük hayatta hem biz insanların, hem de ayrımsız tüm çanlıların hayati fonksiyonlarını sürdürmelerini sağlayan en önemli, beklide yegâne içecektir. Su besinlerin sindirimi, emilim ve hücrelere taşınmasında, Hücre, organ ve dokuların düzenli çalışmasında, Zaralı maddelerin vücuttan atılmasına, Vücut ısısının denetiminde ve daha sayılamayacak kadar çok işleve sahiptir.</a:t>
            </a:r>
            <a:br>
              <a:rPr lang="tr"/>
            </a:br>
            <a:r>
              <a:rPr lang="tr"/>
              <a:t/>
            </a:r>
            <a:br>
              <a:rPr lang="tr"/>
            </a:br>
            <a:r>
              <a:rPr lang="tr"/>
              <a:t>Su, bilinen tüm yaşam biçimleri için gerekli ve vazgeçilmez olan tatsız ve kokusuz bir maddedir. Su, canlıların yaşaması için hayati bir öneme sahiptir. Küçük miktarlarda çıplak gözle bakıldığında renksizdir. Dünya üzerinde farklı şekillerde bol miktarda bulunur.</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7"/>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tr"/>
              <a:t>Madenlerimiz</a:t>
            </a:r>
            <a:endParaRPr/>
          </a:p>
        </p:txBody>
      </p:sp>
      <p:sp>
        <p:nvSpPr>
          <p:cNvPr id="161" name="Google Shape;161;p17"/>
          <p:cNvSpPr txBox="1">
            <a:spLocks noGrp="1"/>
          </p:cNvSpPr>
          <p:nvPr>
            <p:ph type="body" idx="1"/>
          </p:nvPr>
        </p:nvSpPr>
        <p:spPr>
          <a:xfrm>
            <a:off x="1297500" y="1092925"/>
            <a:ext cx="7038900" cy="3769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tr"/>
              <a:t>Türkiye madenler bakımından zengin bir ülkedir. Ayrıca bazı madenler bakımından dünyanın önemli ülkeleri arasındadır. Türkiye'nin madenlerinin tamamı henüz belirlenmemiştir. Her yıl yeni maden yataklarının bulunması bunun kanıtıdır. </a:t>
            </a:r>
            <a:br>
              <a:rPr lang="tr"/>
            </a:br>
            <a:r>
              <a:rPr lang="tr"/>
              <a:t/>
            </a:r>
            <a:br>
              <a:rPr lang="tr"/>
            </a:br>
            <a:r>
              <a:rPr lang="tr"/>
              <a:t>Ülkemizin madenciliğinin şu andaki üretimi, tümüyle kendi endüstri kuruluşlarımızın gereksinimine yönelik değildir. Bir kısmı ham olarak ya da yarı işlenmiş halde dışarı satılmaktadır.</a:t>
            </a:r>
            <a:br>
              <a:rPr lang="tr"/>
            </a:br>
            <a:r>
              <a:rPr lang="tr"/>
              <a:t/>
            </a:r>
            <a:br>
              <a:rPr lang="tr"/>
            </a:br>
            <a:r>
              <a:rPr lang="tr"/>
              <a:t>Bir madenin işletilmesinin karlı olabilmesi için; "cevher oranı" Yedekleriyle birlikte belirtilen miktarı fazla olmalıdır.</a:t>
            </a:r>
            <a:br>
              <a:rPr lang="tr"/>
            </a:br>
            <a:r>
              <a:rPr lang="tr"/>
              <a:t/>
            </a:r>
            <a:br>
              <a:rPr lang="tr"/>
            </a:br>
            <a:r>
              <a:rPr lang="tr"/>
              <a:t>Anadolu, madenciliğin eskilere dayandığı bir yerdir. Ancak cumhuriyetin ilanından sonra kurulan maden teknik ve arama (M.T.A) enstitüsü, madenciliğimizi ciddi biçimde ele alınmasına yönelik olan bir kuruluştur. Bu kuruluş, arama çalışmaları gerçekleştirirken yine cumhuriyet döneminde kurulan ETİBANK, işletme ve pazarlama işlerini yürütmeye başlamıştır. Bu devlet kuruluşlarından başka, özel sektör kuruluşları da bulunmaktadır.</a:t>
            </a:r>
            <a:br>
              <a:rPr lang="tr"/>
            </a:br>
            <a:r>
              <a:rPr lang="tr"/>
              <a:t/>
            </a:r>
            <a:br>
              <a:rPr lang="tr"/>
            </a:b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18"/>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tr"/>
              <a:t>Ormanlarımız</a:t>
            </a:r>
            <a:endParaRPr/>
          </a:p>
        </p:txBody>
      </p:sp>
      <p:sp>
        <p:nvSpPr>
          <p:cNvPr id="167" name="Google Shape;167;p18"/>
          <p:cNvSpPr txBox="1">
            <a:spLocks noGrp="1"/>
          </p:cNvSpPr>
          <p:nvPr>
            <p:ph type="body" idx="1"/>
          </p:nvPr>
        </p:nvSpPr>
        <p:spPr>
          <a:xfrm>
            <a:off x="1297500" y="1507175"/>
            <a:ext cx="7038900" cy="36363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tr"/>
              <a:t>Ormanlar dünya karasal alanlarının üçte birini kaplamaktadır ve karasal flora ve faunanın yarısına ev sahipliği yapmaktadır.</a:t>
            </a:r>
            <a:br>
              <a:rPr lang="tr"/>
            </a:br>
            <a:r>
              <a:rPr lang="tr"/>
              <a:t>Bütün modern ilaçların dörtte biri, kanserle mücadele ilaçlarının üçte ikisi tropikal orman bitkilerinden sağlanmaktadır. Bu tıbbi bitkiler insanların hayatlarını kurtarmakla birlikte yıllık 108 milyar USD değerinde bir ekonomik değere de sahiptir.</a:t>
            </a:r>
            <a:br>
              <a:rPr lang="tr"/>
            </a:br>
            <a:r>
              <a:rPr lang="tr"/>
              <a:t>Ormanlar yemişler, meyveler, tohumlar ve böcekler gibi protein ile kalsiyum ve demir gibi mineraller açısından zengin besinlerin kaynağıdır. Bu doğal ürünler orman topluluklarına yardımcı olmakta ve milyonlarca insanın sağlıklı kalmasını sağlamaktadır.</a:t>
            </a:r>
            <a:br>
              <a:rPr lang="tr"/>
            </a:br>
            <a:r>
              <a:rPr lang="tr"/>
              <a:t>Ormanlar absorbe ettikleri suyun %95'ini en çok ihtiyaç duyulan alanda yeniden kullanıma sunan doğal su kemerleridir. Suyu toprakta tutar, erozyonu önler ve sonra da bu suyu havayı serinleterek atmosfere salarlar.</a:t>
            </a:r>
            <a:br>
              <a:rPr lang="tr"/>
            </a:br>
            <a:r>
              <a:rPr lang="tr"/>
              <a:t>Ağaçlar büyük birer karbon yutağıdır. Ormanlar yıllık olarak 2,1 gigaton (2,1 milyar ton) karbondioksidi absorbe ederler. Bu durum dünyanın karbon döngüsünde temel bir dengeleyici rol oynar ve iklim değişikliğiyle mücadeleye yardımcı olur.</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19"/>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tr"/>
              <a:t>Turizim Kaynaklarımız</a:t>
            </a:r>
            <a:endParaRPr/>
          </a:p>
        </p:txBody>
      </p:sp>
      <p:sp>
        <p:nvSpPr>
          <p:cNvPr id="173" name="Google Shape;173;p19"/>
          <p:cNvSpPr txBox="1">
            <a:spLocks noGrp="1"/>
          </p:cNvSpPr>
          <p:nvPr>
            <p:ph type="body" idx="1"/>
          </p:nvPr>
        </p:nvSpPr>
        <p:spPr>
          <a:xfrm>
            <a:off x="1297500" y="1307850"/>
            <a:ext cx="7038900" cy="3171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tr"/>
              <a:t>Turizm, barınma (konaklama) yerlerine ait birincil kaynakların cazibesine bağlıdır.</a:t>
            </a:r>
            <a:br>
              <a:rPr lang="tr"/>
            </a:br>
            <a:r>
              <a:rPr lang="tr"/>
              <a:t>Doğal kaynaklar (iklim, peyzaj, ekosistemler)</a:t>
            </a:r>
            <a:br>
              <a:rPr lang="tr"/>
            </a:br>
            <a:r>
              <a:rPr lang="tr"/>
              <a:t>Kültürel kaynaklar (kentsel miras, sanat, arkeolojik değerler, gelenekler, bilimsel değerler, folklorik sanatlar, alt-kültürel biçimler)</a:t>
            </a:r>
            <a:br>
              <a:rPr lang="tr"/>
            </a:br>
            <a:r>
              <a:rPr lang="tr"/>
              <a:t>Sosyal kaynaklar (sosyo-demografik özelliklerle birlikte potansiyel turizm girişimcileri, yetenekler, mali sermaye, bilgi birikimi, sağlık – çevre – mülk koruma sistemi, yerel topluluk eğilimleri vs.) .</a:t>
            </a:r>
            <a:br>
              <a:rPr lang="tr"/>
            </a:br>
            <a:r>
              <a:rPr lang="tr"/>
              <a:t>Turist konaklama yerleri ikincil kaynaklar da sağlarlar:</a:t>
            </a:r>
            <a:br>
              <a:rPr lang="tr"/>
            </a:br>
            <a:r>
              <a:rPr lang="tr"/>
              <a:t>Barınma sektörü (otel, motel, kamping, konuk evleri vs.)</a:t>
            </a:r>
            <a:br>
              <a:rPr lang="tr"/>
            </a:br>
            <a:r>
              <a:rPr lang="tr"/>
              <a:t>Yemek sektörü (café, lokantalar, bistro vs.)</a:t>
            </a:r>
            <a:br>
              <a:rPr lang="tr"/>
            </a:br>
            <a:r>
              <a:rPr lang="tr"/>
              <a:t>Seyahat düzenleme sektörü (acentalar, tur operatörleri vs.)</a:t>
            </a:r>
            <a:br>
              <a:rPr lang="tr"/>
            </a:br>
            <a:r>
              <a:rPr lang="tr"/>
              <a:t>Taşıma sektörü (havayolu, bot, tren, otobüs, vs.)</a:t>
            </a:r>
            <a:br>
              <a:rPr lang="tr"/>
            </a:br>
            <a:r>
              <a:rPr lang="tr"/>
              <a:t>Eğlence sektörü (Oyun ve dans salonları vs.)</a:t>
            </a:r>
            <a:br>
              <a:rPr lang="tr"/>
            </a:br>
            <a:r>
              <a:rPr lang="tr"/>
              <a:t>Bilgilendirme sektörü (turizm enformasyon şebekesi)</a:t>
            </a:r>
            <a:br>
              <a:rPr lang="tr"/>
            </a:br>
            <a:r>
              <a:rPr lang="tr"/>
              <a:t>Tamamlayıcı hizmetler, servisler ve servis altyapısı</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0"/>
          <p:cNvSpPr txBox="1">
            <a:spLocks noGrp="1"/>
          </p:cNvSpPr>
          <p:nvPr>
            <p:ph type="body" idx="1"/>
          </p:nvPr>
        </p:nvSpPr>
        <p:spPr>
          <a:xfrm>
            <a:off x="1297500" y="1818450"/>
            <a:ext cx="7038900" cy="2911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tr" sz="3600"/>
              <a:t>Ülkemizin; %1,4 Su alanları</a:t>
            </a:r>
            <a:endParaRPr sz="3600"/>
          </a:p>
          <a:p>
            <a:pPr marL="0" lvl="0" indent="0" algn="l" rtl="0">
              <a:spcBef>
                <a:spcPts val="1600"/>
              </a:spcBef>
              <a:spcAft>
                <a:spcPts val="0"/>
              </a:spcAft>
              <a:buNone/>
            </a:pPr>
            <a:r>
              <a:rPr lang="tr" sz="3600"/>
              <a:t>%27,5 Tarım %18 Mera %24,5 Diğer %28,6 Orman dır</a:t>
            </a:r>
            <a:endParaRPr sz="3600"/>
          </a:p>
          <a:p>
            <a:pPr marL="0" lvl="0" indent="0" algn="l" rtl="0">
              <a:spcBef>
                <a:spcPts val="1600"/>
              </a:spcBef>
              <a:spcAft>
                <a:spcPts val="0"/>
              </a:spcAft>
              <a:buNone/>
            </a:pPr>
            <a:endParaRPr sz="3600"/>
          </a:p>
          <a:p>
            <a:pPr marL="0" lvl="0" indent="0" algn="l" rtl="0">
              <a:spcBef>
                <a:spcPts val="1600"/>
              </a:spcBef>
              <a:spcAft>
                <a:spcPts val="1600"/>
              </a:spcAft>
              <a:buNone/>
            </a:pPr>
            <a:endParaRPr sz="36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1"/>
          <p:cNvSpPr txBox="1">
            <a:spLocks noGrp="1"/>
          </p:cNvSpPr>
          <p:nvPr>
            <p:ph type="title"/>
          </p:nvPr>
        </p:nvSpPr>
        <p:spPr>
          <a:xfrm>
            <a:off x="1297500" y="393750"/>
            <a:ext cx="7038900" cy="914100"/>
          </a:xfrm>
          <a:prstGeom prst="rect">
            <a:avLst/>
          </a:prstGeom>
        </p:spPr>
        <p:txBody>
          <a:bodyPr spcFirstLastPara="1" wrap="square" lIns="91425" tIns="91425" rIns="91425" bIns="91425" anchor="t" anchorCtr="0">
            <a:noAutofit/>
          </a:bodyPr>
          <a:lstStyle/>
          <a:p>
            <a:pPr lvl="0"/>
            <a:r>
              <a:rPr lang="tr-TR" b="1" dirty="0" smtClean="0">
                <a:hlinkClick r:id="rId3"/>
              </a:rPr>
              <a:t>https://</a:t>
            </a:r>
            <a:r>
              <a:rPr lang="tr-TR" b="1" dirty="0" smtClean="0">
                <a:hlinkClick r:id="rId3"/>
              </a:rPr>
              <a:t>www.sorubak.com</a:t>
            </a:r>
            <a:r>
              <a:rPr lang="tr-TR" b="1" dirty="0" smtClean="0"/>
              <a:t> </a:t>
            </a:r>
            <a:endParaRPr dirty="0"/>
          </a:p>
        </p:txBody>
      </p:sp>
      <p:sp>
        <p:nvSpPr>
          <p:cNvPr id="184" name="Google Shape;184;p21"/>
          <p:cNvSpPr txBox="1">
            <a:spLocks noGrp="1"/>
          </p:cNvSpPr>
          <p:nvPr>
            <p:ph type="body" idx="1"/>
          </p:nvPr>
        </p:nvSpPr>
        <p:spPr>
          <a:xfrm>
            <a:off x="1297500" y="1567550"/>
            <a:ext cx="7038900" cy="2911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3900" dirty="0"/>
          </a:p>
          <a:p>
            <a:pPr marL="0" lvl="0" indent="0" algn="l" rtl="0">
              <a:spcBef>
                <a:spcPts val="1600"/>
              </a:spcBef>
              <a:spcAft>
                <a:spcPts val="1600"/>
              </a:spcAft>
              <a:buNone/>
            </a:pPr>
            <a:endParaRPr sz="3900" dirty="0"/>
          </a:p>
        </p:txBody>
      </p:sp>
    </p:spTree>
  </p:cSld>
  <p:clrMapOvr>
    <a:masterClrMapping/>
  </p:clrMapOvr>
</p:sld>
</file>

<file path=ppt/theme/theme1.xml><?xml version="1.0" encoding="utf-8"?>
<a:theme xmlns:a="http://schemas.openxmlformats.org/drawingml/2006/main" name="Focus">
  <a:themeElements>
    <a:clrScheme name="Focus">
      <a:dk1>
        <a:srgbClr val="1B212C"/>
      </a:dk1>
      <a:lt1>
        <a:srgbClr val="FFFFFF"/>
      </a:lt1>
      <a:dk2>
        <a:srgbClr val="D9D9D9"/>
      </a:dk2>
      <a:lt2>
        <a:srgbClr val="82C7A5"/>
      </a:lt2>
      <a:accent1>
        <a:srgbClr val="0145AC"/>
      </a:accent1>
      <a:accent2>
        <a:srgbClr val="EECE1A"/>
      </a:accent2>
      <a:accent3>
        <a:srgbClr val="4E5567"/>
      </a:accent3>
      <a:accent4>
        <a:srgbClr val="F4D6AD"/>
      </a:accent4>
      <a:accent5>
        <a:srgbClr val="7890CD"/>
      </a:accent5>
      <a:accent6>
        <a:srgbClr val="F15E22"/>
      </a:accent6>
      <a:hlink>
        <a:srgbClr val="7890CD"/>
      </a:hlink>
      <a:folHlink>
        <a:srgbClr val="7890C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218</Words>
  <PresentationFormat>Ekran Gösterisi (16:9)</PresentationFormat>
  <Paragraphs>16</Paragraphs>
  <Slides>10</Slides>
  <Notes>10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10</vt:i4>
      </vt:variant>
    </vt:vector>
  </HeadingPairs>
  <TitlesOfParts>
    <vt:vector size="14" baseType="lpstr">
      <vt:lpstr>Arial</vt:lpstr>
      <vt:lpstr>Montserrat</vt:lpstr>
      <vt:lpstr>Lato</vt:lpstr>
      <vt:lpstr>Focus</vt:lpstr>
      <vt:lpstr>☺Recep Taha Elveren☺</vt:lpstr>
      <vt:lpstr>Slayt 2</vt:lpstr>
      <vt:lpstr>Topraklarımız </vt:lpstr>
      <vt:lpstr>Sularımız</vt:lpstr>
      <vt:lpstr>Madenlerimiz</vt:lpstr>
      <vt:lpstr>Ormanlarımız</vt:lpstr>
      <vt:lpstr>Turizim Kaynaklarımız</vt:lpstr>
      <vt:lpstr>Slayt 8</vt:lpstr>
      <vt:lpstr>https://www.sorubak.com </vt:lpstr>
      <vt:lpstr>Slayt 10</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modified xsi:type="dcterms:W3CDTF">2019-03-20T10:44:39Z</dcterms:modified>
  <cp:category>https://www.sorubak.com</cp:category>
</cp:coreProperties>
</file>