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8"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1542"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41"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642"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643"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644"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645"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646"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48581" name="Title 1"/>
          <p:cNvSpPr>
            <a:spLocks noGrp="1"/>
          </p:cNvSpPr>
          <p:nvPr>
            <p:ph type="ctrTitle"/>
          </p:nvPr>
        </p:nvSpPr>
        <p:spPr>
          <a:xfrm>
            <a:off x="685800" y="1122363"/>
            <a:ext cx="7772400" cy="2387600"/>
          </a:xfrm>
        </p:spPr>
        <p:txBody>
          <a:bodyPr anchor="b"/>
          <a:lstStyle>
            <a:lvl1pPr algn="ctr">
              <a:defRPr sz="6000"/>
            </a:lvl1pPr>
          </a:lstStyle>
          <a:p>
            <a:r>
              <a:rPr lang="en-US" altLang="zh-CN" smtClean="0"/>
              <a:t>Click to edit Master title style</a:t>
            </a:r>
            <a:endParaRPr lang="en-US" dirty="0"/>
          </a:p>
        </p:txBody>
      </p:sp>
      <p:sp>
        <p:nvSpPr>
          <p:cNvPr id="1048582"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1048583" name="Date Placeholder 3"/>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584" name="Footer Placeholder 4"/>
          <p:cNvSpPr>
            <a:spLocks noGrp="1"/>
          </p:cNvSpPr>
          <p:nvPr>
            <p:ph type="ftr" sz="quarter" idx="11"/>
          </p:nvPr>
        </p:nvSpPr>
        <p:spPr/>
        <p:txBody>
          <a:bodyPr/>
          <a:lstStyle/>
          <a:p>
            <a:endParaRPr lang="zh-CN" altLang="en-US"/>
          </a:p>
        </p:txBody>
      </p:sp>
      <p:sp>
        <p:nvSpPr>
          <p:cNvPr id="1048585" name="Slide Number Placeholder 5"/>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630" name="Title 1"/>
          <p:cNvSpPr>
            <a:spLocks noGrp="1"/>
          </p:cNvSpPr>
          <p:nvPr>
            <p:ph type="title"/>
          </p:nvPr>
        </p:nvSpPr>
        <p:spPr/>
        <p:txBody>
          <a:bodyPr/>
          <a:lstStyle/>
          <a:p>
            <a:r>
              <a:rPr lang="en-US" altLang="zh-CN" smtClean="0"/>
              <a:t>Click to edit Master title style</a:t>
            </a:r>
            <a:endParaRPr lang="en-US" dirty="0"/>
          </a:p>
        </p:txBody>
      </p:sp>
      <p:sp>
        <p:nvSpPr>
          <p:cNvPr id="1048631"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632" name="Date Placeholder 3"/>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33" name="Footer Placeholder 4"/>
          <p:cNvSpPr>
            <a:spLocks noGrp="1"/>
          </p:cNvSpPr>
          <p:nvPr>
            <p:ph type="ftr" sz="quarter" idx="11"/>
          </p:nvPr>
        </p:nvSpPr>
        <p:spPr/>
        <p:txBody>
          <a:bodyPr/>
          <a:lstStyle/>
          <a:p>
            <a:endParaRPr lang="zh-CN" altLang="en-US"/>
          </a:p>
        </p:txBody>
      </p:sp>
      <p:sp>
        <p:nvSpPr>
          <p:cNvPr id="1048634" name="Slide Number Placeholder 5"/>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611" name="Vertical Title 1"/>
          <p:cNvSpPr>
            <a:spLocks noGrp="1"/>
          </p:cNvSpPr>
          <p:nvPr>
            <p:ph type="title" orient="vert"/>
          </p:nvPr>
        </p:nvSpPr>
        <p:spPr>
          <a:xfrm>
            <a:off x="6543675" y="365125"/>
            <a:ext cx="1971675" cy="5811838"/>
          </a:xfrm>
        </p:spPr>
        <p:txBody>
          <a:bodyPr vert="eaVert"/>
          <a:lstStyle/>
          <a:p>
            <a:r>
              <a:rPr lang="en-US" altLang="zh-CN" smtClean="0"/>
              <a:t>Click to edit Master title style</a:t>
            </a:r>
            <a:endParaRPr lang="en-US" dirty="0"/>
          </a:p>
        </p:txBody>
      </p:sp>
      <p:sp>
        <p:nvSpPr>
          <p:cNvPr id="1048612" name="Vertical Text Placeholder 2"/>
          <p:cNvSpPr>
            <a:spLocks noGrp="1"/>
          </p:cNvSpPr>
          <p:nvPr>
            <p:ph type="body" orient="vert" idx="1"/>
          </p:nvPr>
        </p:nvSpPr>
        <p:spPr>
          <a:xfrm>
            <a:off x="628650" y="365125"/>
            <a:ext cx="5800725"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613" name="Date Placeholder 3"/>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14" name="Footer Placeholder 4"/>
          <p:cNvSpPr>
            <a:spLocks noGrp="1"/>
          </p:cNvSpPr>
          <p:nvPr>
            <p:ph type="ftr" sz="quarter" idx="11"/>
          </p:nvPr>
        </p:nvSpPr>
        <p:spPr/>
        <p:txBody>
          <a:bodyPr/>
          <a:lstStyle/>
          <a:p>
            <a:endParaRPr lang="zh-CN" altLang="en-US"/>
          </a:p>
        </p:txBody>
      </p:sp>
      <p:sp>
        <p:nvSpPr>
          <p:cNvPr id="1048615" name="Slide Number Placeholder 5"/>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94" name="Title 1"/>
          <p:cNvSpPr>
            <a:spLocks noGrp="1"/>
          </p:cNvSpPr>
          <p:nvPr>
            <p:ph type="title"/>
          </p:nvPr>
        </p:nvSpPr>
        <p:spPr/>
        <p:txBody>
          <a:bodyPr/>
          <a:lstStyle/>
          <a:p>
            <a:r>
              <a:rPr lang="en-US" altLang="zh-CN" smtClean="0"/>
              <a:t>Click to edit Master title style</a:t>
            </a:r>
            <a:endParaRPr lang="en-US" dirty="0"/>
          </a:p>
        </p:txBody>
      </p:sp>
      <p:sp>
        <p:nvSpPr>
          <p:cNvPr id="1048595"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596" name="Date Placeholder 3"/>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597" name="Footer Placeholder 4"/>
          <p:cNvSpPr>
            <a:spLocks noGrp="1"/>
          </p:cNvSpPr>
          <p:nvPr>
            <p:ph type="ftr" sz="quarter" idx="11"/>
          </p:nvPr>
        </p:nvSpPr>
        <p:spPr/>
        <p:txBody>
          <a:bodyPr/>
          <a:lstStyle/>
          <a:p>
            <a:endParaRPr lang="zh-CN" altLang="en-US"/>
          </a:p>
        </p:txBody>
      </p:sp>
      <p:sp>
        <p:nvSpPr>
          <p:cNvPr id="1048598" name="Slide Number Placeholder 5"/>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625" name="Title 1"/>
          <p:cNvSpPr>
            <a:spLocks noGrp="1"/>
          </p:cNvSpPr>
          <p:nvPr>
            <p:ph type="title"/>
          </p:nvPr>
        </p:nvSpPr>
        <p:spPr>
          <a:xfrm>
            <a:off x="623888" y="1709739"/>
            <a:ext cx="7886700" cy="2852737"/>
          </a:xfrm>
        </p:spPr>
        <p:txBody>
          <a:bodyPr anchor="b"/>
          <a:lstStyle>
            <a:lvl1pPr>
              <a:defRPr sz="6000"/>
            </a:lvl1pPr>
          </a:lstStyle>
          <a:p>
            <a:r>
              <a:rPr lang="en-US" altLang="zh-CN" smtClean="0"/>
              <a:t>Click to edit Master title style</a:t>
            </a:r>
            <a:endParaRPr lang="en-US" dirty="0"/>
          </a:p>
        </p:txBody>
      </p:sp>
      <p:sp>
        <p:nvSpPr>
          <p:cNvPr id="1048626"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1048627" name="Date Placeholder 3"/>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28" name="Footer Placeholder 4"/>
          <p:cNvSpPr>
            <a:spLocks noGrp="1"/>
          </p:cNvSpPr>
          <p:nvPr>
            <p:ph type="ftr" sz="quarter" idx="11"/>
          </p:nvPr>
        </p:nvSpPr>
        <p:spPr/>
        <p:txBody>
          <a:bodyPr/>
          <a:lstStyle/>
          <a:p>
            <a:endParaRPr lang="zh-CN" altLang="en-US"/>
          </a:p>
        </p:txBody>
      </p:sp>
      <p:sp>
        <p:nvSpPr>
          <p:cNvPr id="1048629" name="Slide Number Placeholder 5"/>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588" name="Title 1"/>
          <p:cNvSpPr>
            <a:spLocks noGrp="1"/>
          </p:cNvSpPr>
          <p:nvPr>
            <p:ph type="title"/>
          </p:nvPr>
        </p:nvSpPr>
        <p:spPr/>
        <p:txBody>
          <a:bodyPr/>
          <a:lstStyle/>
          <a:p>
            <a:r>
              <a:rPr lang="en-US" altLang="zh-CN" smtClean="0"/>
              <a:t>Click to edit Master title style</a:t>
            </a:r>
            <a:endParaRPr lang="en-US" dirty="0"/>
          </a:p>
        </p:txBody>
      </p:sp>
      <p:sp>
        <p:nvSpPr>
          <p:cNvPr id="1048589" name="Content Placeholder 2"/>
          <p:cNvSpPr>
            <a:spLocks noGrp="1"/>
          </p:cNvSpPr>
          <p:nvPr>
            <p:ph sz="half" idx="1"/>
          </p:nvPr>
        </p:nvSpPr>
        <p:spPr>
          <a:xfrm>
            <a:off x="628650" y="1825625"/>
            <a:ext cx="38862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590" name="Content Placeholder 3"/>
          <p:cNvSpPr>
            <a:spLocks noGrp="1"/>
          </p:cNvSpPr>
          <p:nvPr>
            <p:ph sz="half" idx="2"/>
          </p:nvPr>
        </p:nvSpPr>
        <p:spPr>
          <a:xfrm>
            <a:off x="4629150" y="1825625"/>
            <a:ext cx="38862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591" name="Date Placeholder 4"/>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592" name="Footer Placeholder 5"/>
          <p:cNvSpPr>
            <a:spLocks noGrp="1"/>
          </p:cNvSpPr>
          <p:nvPr>
            <p:ph type="ftr" sz="quarter" idx="11"/>
          </p:nvPr>
        </p:nvSpPr>
        <p:spPr/>
        <p:txBody>
          <a:bodyPr/>
          <a:lstStyle/>
          <a:p>
            <a:endParaRPr lang="zh-CN" altLang="en-US"/>
          </a:p>
        </p:txBody>
      </p:sp>
      <p:sp>
        <p:nvSpPr>
          <p:cNvPr id="1048593" name="Slide Number Placeholder 6"/>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599" name="Title 1"/>
          <p:cNvSpPr>
            <a:spLocks noGrp="1"/>
          </p:cNvSpPr>
          <p:nvPr>
            <p:ph type="title"/>
          </p:nvPr>
        </p:nvSpPr>
        <p:spPr>
          <a:xfrm>
            <a:off x="629841" y="365126"/>
            <a:ext cx="7886700" cy="1325563"/>
          </a:xfrm>
        </p:spPr>
        <p:txBody>
          <a:bodyPr/>
          <a:lstStyle/>
          <a:p>
            <a:r>
              <a:rPr lang="en-US" altLang="zh-CN" smtClean="0"/>
              <a:t>Click to edit Master title style</a:t>
            </a:r>
            <a:endParaRPr lang="en-US" dirty="0"/>
          </a:p>
        </p:txBody>
      </p:sp>
      <p:sp>
        <p:nvSpPr>
          <p:cNvPr id="1048600"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48601" name="Content Placeholder 3"/>
          <p:cNvSpPr>
            <a:spLocks noGrp="1"/>
          </p:cNvSpPr>
          <p:nvPr>
            <p:ph sz="half" idx="2"/>
          </p:nvPr>
        </p:nvSpPr>
        <p:spPr>
          <a:xfrm>
            <a:off x="629842" y="2505075"/>
            <a:ext cx="3868340"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602"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48603" name="Content Placeholder 5"/>
          <p:cNvSpPr>
            <a:spLocks noGrp="1"/>
          </p:cNvSpPr>
          <p:nvPr>
            <p:ph sz="quarter" idx="4"/>
          </p:nvPr>
        </p:nvSpPr>
        <p:spPr>
          <a:xfrm>
            <a:off x="4629150" y="2505075"/>
            <a:ext cx="3887391"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604" name="Date Placeholder 6"/>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05" name="Footer Placeholder 7"/>
          <p:cNvSpPr>
            <a:spLocks noGrp="1"/>
          </p:cNvSpPr>
          <p:nvPr>
            <p:ph type="ftr" sz="quarter" idx="11"/>
          </p:nvPr>
        </p:nvSpPr>
        <p:spPr/>
        <p:txBody>
          <a:bodyPr/>
          <a:lstStyle/>
          <a:p>
            <a:endParaRPr lang="zh-CN" altLang="en-US"/>
          </a:p>
        </p:txBody>
      </p:sp>
      <p:sp>
        <p:nvSpPr>
          <p:cNvPr id="1048606" name="Slide Number Placeholder 8"/>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607" name="Title 1"/>
          <p:cNvSpPr>
            <a:spLocks noGrp="1"/>
          </p:cNvSpPr>
          <p:nvPr>
            <p:ph type="title"/>
          </p:nvPr>
        </p:nvSpPr>
        <p:spPr/>
        <p:txBody>
          <a:bodyPr/>
          <a:lstStyle/>
          <a:p>
            <a:r>
              <a:rPr lang="en-US" altLang="zh-CN" smtClean="0"/>
              <a:t>Click to edit Master title style</a:t>
            </a:r>
            <a:endParaRPr lang="en-US" dirty="0"/>
          </a:p>
        </p:txBody>
      </p:sp>
      <p:sp>
        <p:nvSpPr>
          <p:cNvPr id="1048608" name="Date Placeholder 2"/>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09" name="Footer Placeholder 3"/>
          <p:cNvSpPr>
            <a:spLocks noGrp="1"/>
          </p:cNvSpPr>
          <p:nvPr>
            <p:ph type="ftr" sz="quarter" idx="11"/>
          </p:nvPr>
        </p:nvSpPr>
        <p:spPr/>
        <p:txBody>
          <a:bodyPr/>
          <a:lstStyle/>
          <a:p>
            <a:endParaRPr lang="zh-CN" altLang="en-US"/>
          </a:p>
        </p:txBody>
      </p:sp>
      <p:sp>
        <p:nvSpPr>
          <p:cNvPr id="1048610" name="Slide Number Placeholder 4"/>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616" name="Date Placeholder 1"/>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17" name="Footer Placeholder 2"/>
          <p:cNvSpPr>
            <a:spLocks noGrp="1"/>
          </p:cNvSpPr>
          <p:nvPr>
            <p:ph type="ftr" sz="quarter" idx="11"/>
          </p:nvPr>
        </p:nvSpPr>
        <p:spPr/>
        <p:txBody>
          <a:bodyPr/>
          <a:lstStyle/>
          <a:p>
            <a:endParaRPr lang="zh-CN" altLang="en-US"/>
          </a:p>
        </p:txBody>
      </p:sp>
      <p:sp>
        <p:nvSpPr>
          <p:cNvPr id="1048618" name="Slide Number Placeholder 3"/>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635" name="Title 1"/>
          <p:cNvSpPr>
            <a:spLocks noGrp="1"/>
          </p:cNvSpPr>
          <p:nvPr>
            <p:ph type="title"/>
          </p:nvPr>
        </p:nvSpPr>
        <p:spPr>
          <a:xfrm>
            <a:off x="629841" y="457200"/>
            <a:ext cx="2949178" cy="1600200"/>
          </a:xfrm>
        </p:spPr>
        <p:txBody>
          <a:bodyPr anchor="b"/>
          <a:lstStyle>
            <a:lvl1pPr>
              <a:defRPr sz="3200"/>
            </a:lvl1pPr>
          </a:lstStyle>
          <a:p>
            <a:r>
              <a:rPr lang="en-US" altLang="zh-CN" smtClean="0"/>
              <a:t>Click to edit Master title style</a:t>
            </a:r>
            <a:endParaRPr lang="en-US" dirty="0"/>
          </a:p>
        </p:txBody>
      </p:sp>
      <p:sp>
        <p:nvSpPr>
          <p:cNvPr id="1048636"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637"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1048638" name="Date Placeholder 4"/>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39" name="Footer Placeholder 5"/>
          <p:cNvSpPr>
            <a:spLocks noGrp="1"/>
          </p:cNvSpPr>
          <p:nvPr>
            <p:ph type="ftr" sz="quarter" idx="11"/>
          </p:nvPr>
        </p:nvSpPr>
        <p:spPr/>
        <p:txBody>
          <a:bodyPr/>
          <a:lstStyle/>
          <a:p>
            <a:endParaRPr lang="zh-CN" altLang="en-US"/>
          </a:p>
        </p:txBody>
      </p:sp>
      <p:sp>
        <p:nvSpPr>
          <p:cNvPr id="1048640" name="Slide Number Placeholder 6"/>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619" name="Title 1"/>
          <p:cNvSpPr>
            <a:spLocks noGrp="1"/>
          </p:cNvSpPr>
          <p:nvPr>
            <p:ph type="title"/>
          </p:nvPr>
        </p:nvSpPr>
        <p:spPr>
          <a:xfrm>
            <a:off x="629841" y="457200"/>
            <a:ext cx="2949178" cy="1600200"/>
          </a:xfrm>
        </p:spPr>
        <p:txBody>
          <a:bodyPr anchor="b"/>
          <a:lstStyle>
            <a:lvl1pPr>
              <a:defRPr sz="3200"/>
            </a:lvl1pPr>
          </a:lstStyle>
          <a:p>
            <a:r>
              <a:rPr lang="en-US" altLang="zh-CN" smtClean="0"/>
              <a:t>Click to edit Master title style</a:t>
            </a:r>
            <a:endParaRPr lang="en-US" dirty="0"/>
          </a:p>
        </p:txBody>
      </p:sp>
      <p:sp>
        <p:nvSpPr>
          <p:cNvPr id="1048620"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dirty="0"/>
          </a:p>
        </p:txBody>
      </p:sp>
      <p:sp>
        <p:nvSpPr>
          <p:cNvPr id="1048621"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1048622" name="Date Placeholder 4"/>
          <p:cNvSpPr>
            <a:spLocks noGrp="1"/>
          </p:cNvSpPr>
          <p:nvPr>
            <p:ph type="dt" sz="half" idx="10"/>
          </p:nvPr>
        </p:nvSpPr>
        <p:spPr/>
        <p:txBody>
          <a:bodyPr/>
          <a:lstStyle/>
          <a:p>
            <a:fld id="{70BC1078-46ED-40F9-8930-935BAD7C2B02}" type="datetimeFigureOut">
              <a:rPr lang="zh-CN" altLang="en-US" smtClean="0"/>
              <a:pPr/>
              <a:t>2019/3/7</a:t>
            </a:fld>
            <a:endParaRPr lang="zh-CN" altLang="en-US"/>
          </a:p>
        </p:txBody>
      </p:sp>
      <p:sp>
        <p:nvSpPr>
          <p:cNvPr id="1048623" name="Footer Placeholder 5"/>
          <p:cNvSpPr>
            <a:spLocks noGrp="1"/>
          </p:cNvSpPr>
          <p:nvPr>
            <p:ph type="ftr" sz="quarter" idx="11"/>
          </p:nvPr>
        </p:nvSpPr>
        <p:spPr/>
        <p:txBody>
          <a:bodyPr/>
          <a:lstStyle/>
          <a:p>
            <a:endParaRPr lang="zh-CN" altLang="en-US"/>
          </a:p>
        </p:txBody>
      </p:sp>
      <p:sp>
        <p:nvSpPr>
          <p:cNvPr id="1048624" name="Slide Number Placeholder 6"/>
          <p:cNvSpPr>
            <a:spLocks noGrp="1"/>
          </p:cNvSpPr>
          <p:nvPr>
            <p:ph type="sldNum" sz="quarter" idx="12"/>
          </p:nvPr>
        </p:nvSpPr>
        <p:spPr/>
        <p:txBody>
          <a:bodyPr/>
          <a:lstStyle/>
          <a:p>
            <a:fld id="{D5B52ADC-5BFA-4FBD-BEE2-16096B7F416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1048577"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04857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BC1078-46ED-40F9-8930-935BAD7C2B02}" type="datetimeFigureOut">
              <a:rPr lang="zh-CN" altLang="en-US" smtClean="0"/>
              <a:pPr/>
              <a:t>2019/3/7</a:t>
            </a:fld>
            <a:endParaRPr lang="zh-CN" altLang="en-US"/>
          </a:p>
        </p:txBody>
      </p:sp>
      <p:sp>
        <p:nvSpPr>
          <p:cNvPr id="104857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B52ADC-5BFA-4FBD-BEE2-16096B7F416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p:txBody>
          <a:bodyPr/>
          <a:lstStyle/>
          <a:p>
            <a:r>
              <a:rPr lang="tr" altLang="zh-CN" dirty="0"/>
              <a:t>Ömer</a:t>
            </a:r>
            <a:r>
              <a:rPr lang="en-US" altLang="tr" dirty="0"/>
              <a:t> </a:t>
            </a:r>
            <a:r>
              <a:rPr lang="en-US" altLang="tr" dirty="0" err="1"/>
              <a:t>Seyfettin</a:t>
            </a:r>
            <a:r>
              <a:rPr lang="en-US" altLang="tr"/>
              <a:t> </a:t>
            </a:r>
            <a:endParaRPr lang="en-US" altLang="zh-CN"/>
          </a:p>
        </p:txBody>
      </p:sp>
      <p:sp>
        <p:nvSpPr>
          <p:cNvPr id="1048587" name="Subtitle 2"/>
          <p:cNvSpPr>
            <a:spLocks noGrp="1"/>
          </p:cNvSpPr>
          <p:nvPr>
            <p:ph type="subTitle" idx="1"/>
          </p:nvPr>
        </p:nvSpPr>
        <p:spPr/>
        <p:txBody>
          <a:bodyPr/>
          <a:lstStyle/>
          <a:p>
            <a:r>
              <a:rPr lang="tr-TR" dirty="0" smtClean="0">
                <a:hlinkClick r:id="rId2"/>
              </a:rPr>
              <a:t>https://</a:t>
            </a:r>
            <a:r>
              <a:rPr lang="tr-TR" dirty="0" smtClean="0">
                <a:hlinkClick r:id="rId2"/>
              </a:rPr>
              <a:t>www.sorubak.com</a:t>
            </a:r>
            <a:r>
              <a:rPr lang="tr-TR" dirty="0" smtClean="0"/>
              <a:t> </a:t>
            </a:r>
            <a:r>
              <a:rPr lang="tr-TR" dirty="0" smtClean="0"/>
              <a:t>  </a:t>
            </a:r>
            <a:endParaRPr lang="tr-TR" dirty="0" smtClean="0"/>
          </a:p>
          <a:p>
            <a:endParaRPr lang="en-US"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7" name="1048646 Başlık"/>
          <p:cNvSpPr>
            <a:spLocks noGrp="1"/>
          </p:cNvSpPr>
          <p:nvPr>
            <p:ph type="ctrTitle"/>
          </p:nvPr>
        </p:nvSpPr>
        <p:spPr>
          <a:xfrm>
            <a:off x="101239" y="-286517"/>
            <a:ext cx="7772400" cy="2387600"/>
          </a:xfrm>
        </p:spPr>
        <p:txBody>
          <a:bodyPr/>
          <a:lstStyle/>
          <a:p>
            <a:endParaRPr lang="tr-TR"/>
          </a:p>
        </p:txBody>
      </p:sp>
      <p:sp>
        <p:nvSpPr>
          <p:cNvPr id="1048648" name="1048647 Alt Başlık"/>
          <p:cNvSpPr>
            <a:spLocks noGrp="1"/>
          </p:cNvSpPr>
          <p:nvPr>
            <p:ph type="subTitle" idx="1"/>
          </p:nvPr>
        </p:nvSpPr>
        <p:spPr>
          <a:xfrm>
            <a:off x="1015639" y="1773238"/>
            <a:ext cx="6858000" cy="4535501"/>
          </a:xfrm>
        </p:spPr>
        <p:txBody>
          <a:bodyPr>
            <a:normAutofit fontScale="41667" lnSpcReduction="20000"/>
          </a:bodyPr>
          <a:lstStyle/>
          <a:p>
            <a:r>
              <a:rPr lang="tr-TR"/>
              <a:t>Ömer seyfettin 11 martta 1884 tarihinde Gönen Balıkesirde dünyaya gelmiştir.Yüzbaşı Ömer Şevki Bey'le, Fatma Hanım'ın ikisi küçük yaşlarda ölen dört çocuğundan birisidir. Türk edebiyatının önemli hikaye yazarlarındadır . Şair ve edebi yeteneğe saip bir öğretmendir. Kısa hikayeleri yazar.Edebiyatta türkçülük akımının kurucusudur. Ömer seyfettinin ömrü kısa olmasına ragmen çok eser vermiştir.1906'da İzmir Jandarma Okulu'na öğretmen olarak atanmıştır.Ömer Seyfettin 1914 yılında Kabataş Sultanisi'nde öğretmenlik görevine başladı ve bu görevini ölümüne kadar sürdürdü.</a:t>
            </a:r>
          </a:p>
          <a:p>
            <a:r>
              <a:rPr lang="tr-TR"/>
              <a:t>1915'te İttihat ve Terakki Fırkası ileri gelenlerinden Doktor Besim Ethem Bey'in kızı Calibe Hanım'la evlenmiştir. Bu evlilik Güner isimli bir kız çocuğuna rağmen bozulunca tekrar yalnızlığına döndü. 6 Mart 1920 de vefat etmiştir.</a:t>
            </a:r>
          </a:p>
          <a:p>
            <a:r>
              <a:rPr lang="tr-TR"/>
              <a:t>Eserleri : </a:t>
            </a:r>
          </a:p>
          <a:p>
            <a:r>
              <a:rPr lang="tr-TR"/>
              <a:t>Ömer seyfettin Öyküleri</a:t>
            </a:r>
          </a:p>
          <a:p>
            <a:r>
              <a:rPr lang="tr-TR"/>
              <a:t>Acaba Ne idi?</a:t>
            </a:r>
          </a:p>
          <a:p>
            <a:r>
              <a:rPr lang="tr-TR"/>
              <a:t>Acıklı Bir Hikâye</a:t>
            </a:r>
          </a:p>
          <a:p>
            <a:r>
              <a:rPr lang="tr-TR"/>
              <a:t>Aleko</a:t>
            </a:r>
          </a:p>
          <a:p>
            <a:r>
              <a:rPr lang="tr-TR"/>
              <a:t>And</a:t>
            </a:r>
          </a:p>
          <a:p>
            <a:r>
              <a:rPr lang="tr-TR"/>
              <a:t>Antiseptik</a:t>
            </a:r>
          </a:p>
          <a:p>
            <a:r>
              <a:rPr lang="tr-TR"/>
              <a:t>Aşk Dalgası</a:t>
            </a:r>
          </a:p>
          <a:p>
            <a:r>
              <a:rPr lang="tr-TR"/>
              <a:t>Aşk ve Ayak Parmakları</a:t>
            </a:r>
          </a:p>
          <a:p>
            <a:r>
              <a:rPr lang="tr-TR"/>
              <a:t>Apandisit</a:t>
            </a:r>
          </a:p>
          <a:p>
            <a:r>
              <a:rPr lang="tr-TR"/>
              <a:t>At</a:t>
            </a:r>
          </a:p>
          <a:p>
            <a:r>
              <a:rPr lang="tr-TR"/>
              <a:t>Ayın Takdiri</a:t>
            </a:r>
          </a:p>
          <a:p>
            <a:r>
              <a:rPr lang="tr-TR"/>
              <a:t>Ay Sonunda</a:t>
            </a:r>
          </a:p>
          <a:p>
            <a:r>
              <a:rPr lang="tr-TR"/>
              <a:t>Baharın Tesiri</a:t>
            </a:r>
          </a:p>
          <a:p>
            <a:r>
              <a:rPr lang="tr-TR"/>
              <a:t>Bahar ve Kelebekler</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148</Words>
  <PresentationFormat>Ekran Gösterisi (4:3)</PresentationFormat>
  <Paragraphs>19</Paragraphs>
  <Slides>2</Slides>
  <Notes>0</Notes>
  <HiddenSlides>0</HiddenSlides>
  <MMClips>0</MMClips>
  <ScaleCrop>false</ScaleCrop>
  <HeadingPairs>
    <vt:vector size="4" baseType="variant">
      <vt:variant>
        <vt:lpstr>Tema</vt:lpstr>
      </vt:variant>
      <vt:variant>
        <vt:i4>1</vt:i4>
      </vt:variant>
      <vt:variant>
        <vt:lpstr>Slayt Başlıkları</vt:lpstr>
      </vt:variant>
      <vt:variant>
        <vt:i4>2</vt:i4>
      </vt:variant>
    </vt:vector>
  </HeadingPairs>
  <TitlesOfParts>
    <vt:vector size="3" baseType="lpstr">
      <vt:lpstr>Office Theme</vt:lpstr>
      <vt:lpstr>Ömer Seyfettin </vt:lpstr>
      <vt:lpstr>Slayt 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2015-05-12T03:30:45Z</dcterms:created>
  <dcterms:modified xsi:type="dcterms:W3CDTF">2019-03-07T07:41:08Z</dcterms:modified>
  <cp:category>https://www.sorubak.com</cp:category>
</cp:coreProperties>
</file>