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DA67B-91F2-4153-BF95-F372C6B75831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5583-1407-4D9F-A891-AFFB74E3AF4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18430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DA67B-91F2-4153-BF95-F372C6B75831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5583-1407-4D9F-A891-AFFB74E3AF4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91441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DA67B-91F2-4153-BF95-F372C6B75831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5583-1407-4D9F-A891-AFFB74E3AF4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04398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DA67B-91F2-4153-BF95-F372C6B75831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5583-1407-4D9F-A891-AFFB74E3AF4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32792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DA67B-91F2-4153-BF95-F372C6B75831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5583-1407-4D9F-A891-AFFB74E3AF4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62914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DA67B-91F2-4153-BF95-F372C6B75831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5583-1407-4D9F-A891-AFFB74E3AF4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46480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DA67B-91F2-4153-BF95-F372C6B75831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5583-1407-4D9F-A891-AFFB74E3AF4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3833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DA67B-91F2-4153-BF95-F372C6B75831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5583-1407-4D9F-A891-AFFB74E3AF4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35767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DA67B-91F2-4153-BF95-F372C6B75831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5583-1407-4D9F-A891-AFFB74E3AF4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55682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DA67B-91F2-4153-BF95-F372C6B75831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5583-1407-4D9F-A891-AFFB74E3AF4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5680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DA67B-91F2-4153-BF95-F372C6B75831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25583-1407-4D9F-A891-AFFB74E3AF4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07495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DA67B-91F2-4153-BF95-F372C6B75831}" type="datetimeFigureOut">
              <a:rPr lang="tr-TR" smtClean="0"/>
              <a:pPr/>
              <a:t>19/03/2019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425583-1407-4D9F-A891-AFFB74E3AF4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32022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itchFamily="34" charset="0"/>
              </a:rPr>
              <a:t>Bu sunumuzda 5. Sınıf Sosyal 2. Dönem,  1. Yazılı Ön Hazırlık </a:t>
            </a:r>
            <a:r>
              <a:rPr lang="tr-TR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itchFamily="34" charset="0"/>
              </a:rPr>
              <a:t>yapıcağız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rlin Sans FB Demi" pitchFamily="34" charset="0"/>
              </a:rPr>
              <a:t>…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rlin Sans FB Demi" pitchFamily="34" charset="0"/>
            </a:endParaRP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1772816"/>
            <a:ext cx="7848872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66674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İNSANLAR, YERLER VE ÇEVRELER BİLMEMİZ GEREKEN KONULAR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5257800"/>
          </a:xfrm>
        </p:spPr>
        <p:txBody>
          <a:bodyPr>
            <a:normAutofit lnSpcReduction="10000"/>
          </a:bodyPr>
          <a:lstStyle/>
          <a:p>
            <a:r>
              <a:rPr lang="tr-TR" dirty="0">
                <a:solidFill>
                  <a:srgbClr val="FFC000"/>
                </a:solidFill>
              </a:rPr>
              <a:t> </a:t>
            </a:r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Yeryüzü şekilleri </a:t>
            </a:r>
            <a:r>
              <a:rPr lang="tr-TR" b="1" dirty="0" smtClean="0">
                <a:solidFill>
                  <a:schemeClr val="accent3">
                    <a:lumMod val="50000"/>
                  </a:schemeClr>
                </a:solidFill>
              </a:rPr>
              <a:t>(Harita, dağ, ova, vadi, akarsu, yarımada vb. gibi) </a:t>
            </a:r>
            <a:endParaRPr lang="tr-TR" dirty="0" smtClean="0">
              <a:solidFill>
                <a:srgbClr val="FFFF00"/>
              </a:solidFill>
            </a:endParaRPr>
          </a:p>
          <a:p>
            <a:r>
              <a:rPr lang="tr-TR" b="1" dirty="0">
                <a:solidFill>
                  <a:srgbClr val="FFFF00"/>
                </a:solidFill>
              </a:rPr>
              <a:t> </a:t>
            </a:r>
            <a:r>
              <a:rPr lang="tr-TR" b="1" dirty="0" smtClean="0">
                <a:solidFill>
                  <a:schemeClr val="accent1">
                    <a:lumMod val="75000"/>
                  </a:schemeClr>
                </a:solidFill>
              </a:rPr>
              <a:t>İklimin İnsan Faaliyetlerine Etkisi</a:t>
            </a:r>
          </a:p>
          <a:p>
            <a:pPr marL="0" indent="0">
              <a:buNone/>
            </a:pPr>
            <a:r>
              <a:rPr lang="tr-TR" b="1" dirty="0" smtClean="0">
                <a:solidFill>
                  <a:srgbClr val="00B050"/>
                </a:solidFill>
              </a:rPr>
              <a:t>(iklim, hava durumu, klimatoloji, ülkemizde görülen iklimler)</a:t>
            </a:r>
            <a:r>
              <a:rPr lang="tr-TR" b="1" dirty="0">
                <a:solidFill>
                  <a:srgbClr val="00B050"/>
                </a:solidFill>
              </a:rPr>
              <a:t> </a:t>
            </a:r>
            <a:endParaRPr lang="tr-TR" b="1" dirty="0" smtClean="0">
              <a:solidFill>
                <a:srgbClr val="00B050"/>
              </a:solidFill>
            </a:endParaRPr>
          </a:p>
          <a:p>
            <a:r>
              <a:rPr lang="tr-TR" b="1" dirty="0">
                <a:solidFill>
                  <a:srgbClr val="FFFF00"/>
                </a:solidFill>
              </a:rPr>
              <a:t> </a:t>
            </a:r>
            <a:r>
              <a:rPr lang="tr-TR" b="1" dirty="0" smtClean="0">
                <a:solidFill>
                  <a:srgbClr val="00B0F0"/>
                </a:solidFill>
              </a:rPr>
              <a:t>Nüfus ve Yerleşme </a:t>
            </a:r>
            <a:r>
              <a:rPr lang="tr-TR" b="1" dirty="0" smtClean="0">
                <a:solidFill>
                  <a:srgbClr val="00B050"/>
                </a:solidFill>
              </a:rPr>
              <a:t>(Doğal ve Beşeri etmenler)</a:t>
            </a:r>
            <a:endParaRPr lang="tr-TR" b="1" dirty="0">
              <a:solidFill>
                <a:srgbClr val="FFFF00"/>
              </a:solidFill>
            </a:endParaRPr>
          </a:p>
          <a:p>
            <a:r>
              <a:rPr lang="tr-TR" b="1" dirty="0" smtClean="0">
                <a:solidFill>
                  <a:srgbClr val="FFFF00"/>
                </a:solidFill>
              </a:rPr>
              <a:t> </a:t>
            </a:r>
            <a:r>
              <a:rPr lang="tr-TR" b="1" dirty="0" smtClean="0">
                <a:solidFill>
                  <a:srgbClr val="00B0F0"/>
                </a:solidFill>
              </a:rPr>
              <a:t>Afetler ve Çevre sorunları </a:t>
            </a:r>
            <a:r>
              <a:rPr lang="tr-TR" b="1" dirty="0" smtClean="0">
                <a:solidFill>
                  <a:srgbClr val="00B050"/>
                </a:solidFill>
              </a:rPr>
              <a:t>(Deprem, del , çığ, erozyon vb. gibi)</a:t>
            </a:r>
            <a:endParaRPr lang="tr-TR" b="1" dirty="0">
              <a:solidFill>
                <a:srgbClr val="FFFF00"/>
              </a:solidFill>
            </a:endParaRPr>
          </a:p>
          <a:p>
            <a:r>
              <a:rPr lang="tr-TR" b="1" dirty="0" smtClean="0">
                <a:solidFill>
                  <a:srgbClr val="FFFF00"/>
                </a:solidFill>
              </a:rPr>
              <a:t> </a:t>
            </a:r>
            <a:r>
              <a:rPr lang="tr-TR" b="1" dirty="0" smtClean="0">
                <a:solidFill>
                  <a:srgbClr val="00B0F0"/>
                </a:solidFill>
              </a:rPr>
              <a:t>Doğal Afetlerin Yaşamımıza etkisi </a:t>
            </a:r>
            <a:r>
              <a:rPr lang="tr-TR" b="1" dirty="0" smtClean="0">
                <a:solidFill>
                  <a:srgbClr val="00B050"/>
                </a:solidFill>
              </a:rPr>
              <a:t>(Ruh ve beden sağlığı)</a:t>
            </a:r>
          </a:p>
        </p:txBody>
      </p:sp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12360" y="2276873"/>
            <a:ext cx="1224136" cy="136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744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215008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Bilim, Teknoloji ve Toplum Bilmemiz Gereken Konular</a:t>
            </a: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> </a:t>
            </a:r>
            <a:r>
              <a:rPr lang="tr-TR" b="1" dirty="0" smtClean="0">
                <a:solidFill>
                  <a:srgbClr val="00B0F0"/>
                </a:solidFill>
              </a:rPr>
              <a:t>Teknoloji ve Toplum </a:t>
            </a:r>
            <a:r>
              <a:rPr lang="tr-TR" b="1" dirty="0" smtClean="0">
                <a:solidFill>
                  <a:srgbClr val="00B050"/>
                </a:solidFill>
              </a:rPr>
              <a:t>(Teknoloji Kullanımının sosyalleşme ve toplumsal etkisi) </a:t>
            </a:r>
            <a:endParaRPr lang="tr-TR" b="1" dirty="0">
              <a:solidFill>
                <a:srgbClr val="FFFF00"/>
              </a:solidFill>
            </a:endParaRPr>
          </a:p>
          <a:p>
            <a:r>
              <a:rPr lang="tr-TR" b="1" dirty="0" smtClean="0">
                <a:solidFill>
                  <a:srgbClr val="FFFF00"/>
                </a:solidFill>
              </a:rPr>
              <a:t> </a:t>
            </a:r>
            <a:r>
              <a:rPr lang="tr-TR" b="1" dirty="0" smtClean="0">
                <a:solidFill>
                  <a:srgbClr val="00B0F0"/>
                </a:solidFill>
              </a:rPr>
              <a:t>Doğru ve Güvenilir Bilgi </a:t>
            </a:r>
            <a:r>
              <a:rPr lang="tr-TR" b="1" dirty="0" smtClean="0">
                <a:solidFill>
                  <a:srgbClr val="00B050"/>
                </a:solidFill>
              </a:rPr>
              <a:t>(Sanal </a:t>
            </a:r>
          </a:p>
          <a:p>
            <a:r>
              <a:rPr lang="tr-TR" b="1" dirty="0">
                <a:solidFill>
                  <a:srgbClr val="00B050"/>
                </a:solidFill>
              </a:rPr>
              <a:t>o</a:t>
            </a:r>
            <a:r>
              <a:rPr lang="tr-TR" b="1" dirty="0" smtClean="0">
                <a:solidFill>
                  <a:srgbClr val="00B050"/>
                </a:solidFill>
              </a:rPr>
              <a:t>rtamda ulaştığımız bilgilerin doğruluğunu ve güvenilirliğini sorgulama)</a:t>
            </a:r>
            <a:endParaRPr lang="tr-TR" b="1" dirty="0">
              <a:solidFill>
                <a:srgbClr val="FFFF00"/>
              </a:solidFill>
            </a:endParaRPr>
          </a:p>
          <a:p>
            <a:r>
              <a:rPr lang="tr-TR" b="1" dirty="0" smtClean="0">
                <a:solidFill>
                  <a:srgbClr val="FFFF00"/>
                </a:solidFill>
              </a:rPr>
              <a:t> </a:t>
            </a:r>
            <a:r>
              <a:rPr lang="tr-TR" b="1" dirty="0" smtClean="0">
                <a:solidFill>
                  <a:srgbClr val="00B0F0"/>
                </a:solidFill>
              </a:rPr>
              <a:t>Bilim İnsanlarının Ortak Özellikleri </a:t>
            </a:r>
            <a:endParaRPr lang="tr-TR" b="1" dirty="0" smtClean="0">
              <a:solidFill>
                <a:srgbClr val="FFFF00"/>
              </a:solidFill>
            </a:endParaRPr>
          </a:p>
          <a:p>
            <a:r>
              <a:rPr lang="tr-TR" b="1" dirty="0">
                <a:solidFill>
                  <a:srgbClr val="FFFF00"/>
                </a:solidFill>
              </a:rPr>
              <a:t> </a:t>
            </a:r>
            <a:r>
              <a:rPr lang="tr-TR" b="1" dirty="0" smtClean="0">
                <a:solidFill>
                  <a:srgbClr val="00B0F0"/>
                </a:solidFill>
              </a:rPr>
              <a:t>Bilimsel Etik</a:t>
            </a:r>
            <a:endParaRPr lang="tr-TR" dirty="0">
              <a:solidFill>
                <a:srgbClr val="00B0F0"/>
              </a:solidFill>
            </a:endParaRP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6216" y="2204864"/>
            <a:ext cx="1584176" cy="105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09015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" name="İçerik Yer Tutucusu 5" descr="Ekran Kırpma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260648"/>
            <a:ext cx="8352928" cy="1224136"/>
          </a:xfrm>
        </p:spPr>
      </p:pic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2060848"/>
            <a:ext cx="7488832" cy="3888432"/>
          </a:xfrm>
          <a:prstGeom prst="rect">
            <a:avLst/>
          </a:prstGeom>
        </p:spPr>
      </p:pic>
      <p:pic>
        <p:nvPicPr>
          <p:cNvPr id="9" name="Resim 8" descr="Ekran Kırpma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5157193"/>
            <a:ext cx="1728192" cy="170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13823643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142</Words>
  <PresentationFormat>Ekran Gösterisi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Slayt 1</vt:lpstr>
      <vt:lpstr>İNSANLAR, YERLER VE ÇEVRELER BİLMEMİZ GEREKEN KONULAR</vt:lpstr>
      <vt:lpstr>Bilim, Teknoloji ve Toplum Bilmemiz Gereken Konular</vt:lpstr>
      <vt:lpstr>Slayt 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2019-03-19T12:22:26Z</dcterms:created>
  <dcterms:modified xsi:type="dcterms:W3CDTF">2019-03-19T15:05:05Z</dcterms:modified>
  <cp:category>https://www.sorubak.com</cp:category>
</cp:coreProperties>
</file>