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34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 Üçgen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grpSp>
        <p:nvGrpSpPr>
          <p:cNvPr id="2" name="1 Grup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Serbest Form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Serbest Form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Serbest Form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Düz Bağlayıcı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Köşeli Çift Ayraç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Köşeli Çift Ayraç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Köşeli Çift Ayraç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Köşeli Çift Ayraç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Serbest Form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Serbest Form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Dik Üçgen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Düz Bağlayıcı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80B1C817-3C10-4704-BB39-B821A11D77FD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5AFADD5-E961-4081-B409-5194158A0CC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772400" cy="1829761"/>
          </a:xfrm>
        </p:spPr>
        <p:txBody>
          <a:bodyPr>
            <a:normAutofit/>
          </a:bodyPr>
          <a:lstStyle/>
          <a:p>
            <a:r>
              <a:rPr lang="tr-TR" dirty="0" smtClean="0"/>
              <a:t>MATEMATİK PROJESİ 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YİĞİT EFE ÖZCAN SUNAR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TEST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1071546"/>
            <a:ext cx="5792009" cy="3353268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TEST BÖLÜMÜ 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ZDE TEST 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57356" y="357166"/>
            <a:ext cx="5839640" cy="4267796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ZDE TEST 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357166"/>
            <a:ext cx="7039958" cy="3734321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1571604" y="4429132"/>
            <a:ext cx="70198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GÜZEL ÇÖZMEK İÇİN</a:t>
            </a:r>
          </a:p>
          <a:p>
            <a:pPr algn="ctr"/>
            <a:r>
              <a:rPr lang="tr-TR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ANLAMAK GEREKİR</a:t>
            </a:r>
            <a:endParaRPr lang="tr-TR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ZDE TST 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285728"/>
            <a:ext cx="6987782" cy="4525962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ZDE TEST 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428604"/>
            <a:ext cx="6858958" cy="4096322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HAZIRLAYAN YİĞİT EFE ÖZCAN</a:t>
            </a:r>
          </a:p>
          <a:p>
            <a:r>
              <a:rPr lang="tr-TR" dirty="0" smtClean="0"/>
              <a:t>GÖRÜNTÜLER İNTERNETTEN ALINDI</a:t>
            </a:r>
          </a:p>
          <a:p>
            <a:r>
              <a:rPr lang="tr-TR" dirty="0" smtClean="0"/>
              <a:t>GÜZEL ÇÖZMEK İÇİN ANLAMAK GEREKİR</a:t>
            </a:r>
          </a:p>
          <a:p>
            <a:r>
              <a:rPr lang="tr-TR" dirty="0" smtClean="0"/>
              <a:t>TEŞEKKÜR EDERİM </a:t>
            </a:r>
          </a:p>
          <a:p>
            <a:r>
              <a:rPr lang="tr-TR" smtClean="0"/>
              <a:t>MURAT HOCAYA TEŞEKKÜRLER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İZLDİĞİNİZ İÇİN TEŞEKKÜRLER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 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357430"/>
            <a:ext cx="8229600" cy="1304245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YÜZDE KAVRAMI</a:t>
            </a:r>
            <a:endParaRPr lang="tr-TR" dirty="0"/>
          </a:p>
        </p:txBody>
      </p:sp>
      <p:pic>
        <p:nvPicPr>
          <p:cNvPr id="8" name="7 Resim" descr="yüzde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000108"/>
            <a:ext cx="8449855" cy="1324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500174"/>
            <a:ext cx="8229600" cy="4429156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DEVAMI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85728"/>
            <a:ext cx="8229600" cy="1497993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4 Resim" descr="YÜZDE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643050"/>
            <a:ext cx="8268855" cy="2648320"/>
          </a:xfrm>
          <a:prstGeom prst="rect">
            <a:avLst/>
          </a:prstGeom>
        </p:spPr>
      </p:pic>
      <p:pic>
        <p:nvPicPr>
          <p:cNvPr id="6" name="5 Resim" descr="YÜZDE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75145" y="4286256"/>
            <a:ext cx="8268855" cy="7240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 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42852"/>
            <a:ext cx="8164065" cy="3943901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" descr="YÜZDE 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214818"/>
            <a:ext cx="4372586" cy="166710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0"/>
            <a:ext cx="7849696" cy="3153215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" descr="YÜZDE 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3214686"/>
            <a:ext cx="7373380" cy="273405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0"/>
            <a:ext cx="7297169" cy="3334216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" descr="YÜZDE 1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214686"/>
            <a:ext cx="7421011" cy="198147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0"/>
            <a:ext cx="6544589" cy="2095793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" name="4 Resim" descr="YÜZDE1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000240"/>
            <a:ext cx="7506748" cy="27816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ÜZDE1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8030696" cy="3038899"/>
          </a:xfrm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4 Resim" descr="YÜZDE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2714620"/>
            <a:ext cx="7668696" cy="320084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labalık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Kalabalı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Şehir Hayatı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44</TotalTime>
  <Words>37</Words>
  <PresentationFormat>Ekran Gösterisi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Kalabalık</vt:lpstr>
      <vt:lpstr>MATEMATİK PROJESİ  </vt:lpstr>
      <vt:lpstr>YÜZDE KAVRAMI</vt:lpstr>
      <vt:lpstr>DEVAMI</vt:lpstr>
      <vt:lpstr>Slayt 4</vt:lpstr>
      <vt:lpstr>Slayt 5</vt:lpstr>
      <vt:lpstr>Slayt 6</vt:lpstr>
      <vt:lpstr>Slayt 7</vt:lpstr>
      <vt:lpstr>Slayt 8</vt:lpstr>
      <vt:lpstr>Slayt 9</vt:lpstr>
      <vt:lpstr>TEST BÖLÜMÜ </vt:lpstr>
      <vt:lpstr> </vt:lpstr>
      <vt:lpstr>Slayt 12</vt:lpstr>
      <vt:lpstr>Slayt 13</vt:lpstr>
      <vt:lpstr>Slayt 14</vt:lpstr>
      <vt:lpstr>İZLDİĞİNİZ İÇİN TEŞEKKÜRLER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2019-02-22T19:00:37Z</dcterms:created>
  <dcterms:modified xsi:type="dcterms:W3CDTF">2019-02-23T07:59:23Z</dcterms:modified>
  <cp:category>https://www.sorubak.com</cp:category>
</cp:coreProperties>
</file>