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56" r:id="rId5"/>
    <p:sldId id="257" r:id="rId6"/>
    <p:sldId id="258" r:id="rId7"/>
    <p:sldId id="259" r:id="rId8"/>
    <p:sldId id="260" r:id="rId9"/>
    <p:sldId id="263" r:id="rId10"/>
    <p:sldId id="261" r:id="rId11"/>
    <p:sldId id="262" r:id="rId12"/>
    <p:sldId id="264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5294" autoAdjust="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02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A82681F-4E6A-42C7-B484-5A9DEEE18BF3}" type="datetime1">
              <a:rPr lang="tr-TR" smtClean="0"/>
              <a:pPr rtl="0"/>
              <a:t>21/05/2019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BA17DF-9799-4D04-A198-D5DA3C3A6EA7}" type="datetime1">
              <a:rPr lang="tr-TR" smtClean="0"/>
              <a:pPr/>
              <a:t>21/05/2019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dirty="0" smtClean="0"/>
              <a:t>Asıl metin stillerini düzenlemek için tıklayın</a:t>
            </a:r>
          </a:p>
          <a:p>
            <a:pPr lvl="1" rtl="0"/>
            <a:r>
              <a:rPr lang="tr-TR" dirty="0" smtClean="0"/>
              <a:t>İkinci düzey</a:t>
            </a:r>
          </a:p>
          <a:p>
            <a:pPr lvl="2" rtl="0"/>
            <a:r>
              <a:rPr lang="tr-TR" dirty="0" smtClean="0"/>
              <a:t>Üçüncü düzey</a:t>
            </a:r>
          </a:p>
          <a:p>
            <a:pPr lvl="3" rtl="0"/>
            <a:r>
              <a:rPr lang="tr-TR" dirty="0" smtClean="0"/>
              <a:t>Dördüncü düzey</a:t>
            </a:r>
          </a:p>
          <a:p>
            <a:pPr lvl="4" rtl="0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B667E1-E601-4AAF-B95C-B25720D70A60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-1" y="0"/>
            <a:ext cx="12188826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-1" y="5102352"/>
            <a:ext cx="12188826" cy="175564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295400" y="2286000"/>
            <a:ext cx="9601200" cy="1517904"/>
          </a:xfrm>
        </p:spPr>
        <p:txBody>
          <a:bodyPr rtlCol="0" anchor="b"/>
          <a:lstStyle>
            <a:lvl1pPr algn="ctr">
              <a:defRPr sz="5400"/>
            </a:lvl1pPr>
          </a:lstStyle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295400" y="3959352"/>
            <a:ext cx="9601200" cy="9144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baseline="0"/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tr-TR" smtClean="0"/>
              <a:t>Asıl alt başlık stilini düzenlemek için tıklayın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82882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smtClean="0"/>
              <a:t>Asıl metin stillerini düzenle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 smtClean="0"/>
              <a:t>Alt bilgi ekleme</a:t>
            </a:r>
            <a:endParaRPr lang="tr-TR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DEEFEE3-A2D7-465A-BE6A-466DF2E311F6}" type="datetime1">
              <a:rPr lang="tr-TR" smtClean="0"/>
              <a:pPr rtl="0"/>
              <a:t>21/05/2019</a:t>
            </a:fld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38572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897562"/>
          </a:xfrm>
        </p:spPr>
        <p:txBody>
          <a:bodyPr vert="eaVert" rtlCol="0"/>
          <a:lstStyle/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897562"/>
          </a:xfrm>
        </p:spPr>
        <p:txBody>
          <a:bodyPr vert="eaVert" rtlCol="0"/>
          <a:lstStyle/>
          <a:p>
            <a:pPr lvl="0" rtl="0"/>
            <a:r>
              <a:rPr lang="tr-TR" smtClean="0"/>
              <a:t>Asıl metin stillerini düzenle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 smtClean="0"/>
              <a:t>Alt bilgi ekleme</a:t>
            </a:r>
            <a:endParaRPr lang="tr-TR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60CC026-098F-4752-A8E9-399C21118C76}" type="datetime1">
              <a:rPr lang="tr-TR" smtClean="0"/>
              <a:pPr rtl="0"/>
              <a:t>21/05/2019</a:t>
            </a:fld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51558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tr-TR" smtClean="0"/>
              <a:t>Asıl metin stillerini düzenle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 smtClean="0"/>
              <a:t>Alt bilgi ekleme</a:t>
            </a:r>
            <a:endParaRPr lang="tr-TR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387601C-2BF1-406F-9499-7F69F6AFD734}" type="datetime1">
              <a:rPr lang="tr-TR" smtClean="0"/>
              <a:pPr rtl="0"/>
              <a:t>21/05/2019</a:t>
            </a:fld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59342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0" y="274320"/>
            <a:ext cx="12192000" cy="63093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295400" y="2130552"/>
            <a:ext cx="9601200" cy="2359152"/>
          </a:xfrm>
        </p:spPr>
        <p:txBody>
          <a:bodyPr rtlCol="0" anchor="b">
            <a:normAutofit/>
          </a:bodyPr>
          <a:lstStyle>
            <a:lvl1pPr algn="ctr">
              <a:defRPr sz="5400" b="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295400" y="4572000"/>
            <a:ext cx="9601200" cy="841248"/>
          </a:xfrm>
        </p:spPr>
        <p:txBody>
          <a:bodyPr rtlCol="0" anchor="t"/>
          <a:lstStyle>
            <a:lvl1pPr marL="0" indent="0" algn="ctr">
              <a:spcBef>
                <a:spcPts val="0"/>
              </a:spcBef>
              <a:buNone/>
              <a:defRPr sz="2000" cap="all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smtClean="0"/>
              <a:t>Asıl metin stillerini düzenle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 smtClean="0"/>
              <a:t>Alt bilgi ekleme</a:t>
            </a:r>
            <a:endParaRPr lang="tr-TR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150445A-1EE4-42B5-8228-94BA8896B779}" type="datetime1">
              <a:rPr lang="tr-TR" smtClean="0"/>
              <a:pPr rtl="0"/>
              <a:t>21/05/2019</a:t>
            </a:fld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15843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341120" y="1901952"/>
            <a:ext cx="457200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smtClean="0"/>
              <a:t>Asıl metin stillerini düzenle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278880" y="1901952"/>
            <a:ext cx="457200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smtClean="0"/>
              <a:t>Asıl metin stillerini düzenle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 smtClean="0"/>
              <a:t>Alt bilgi ekleme</a:t>
            </a:r>
            <a:endParaRPr lang="tr-TR" dirty="0"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FA51D6B-F978-41B0-A2D4-C5957062CEF5}" type="datetime1">
              <a:rPr lang="tr-TR" smtClean="0"/>
              <a:pPr rtl="0"/>
              <a:t>21/05/2019</a:t>
            </a:fld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D06EF73-9DB8-4763-865F-2F88181A4732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23056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41120" y="1837464"/>
            <a:ext cx="4572000" cy="766588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341120" y="2740732"/>
            <a:ext cx="4572000" cy="3288847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tr-TR" smtClean="0"/>
              <a:t>Asıl metin stillerini düzenle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278880" y="1837464"/>
            <a:ext cx="4572000" cy="766588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278880" y="2740732"/>
            <a:ext cx="4572000" cy="3288847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tr-TR" smtClean="0"/>
              <a:t>Asıl metin stillerini düzenle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 smtClean="0"/>
              <a:t>Alt bilgi ekleme</a:t>
            </a:r>
            <a:endParaRPr lang="tr-TR" dirty="0"/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D96FB1A-F5FB-4A49-8876-F914BDB06D76}" type="datetime1">
              <a:rPr lang="tr-TR" smtClean="0"/>
              <a:pPr rtl="0"/>
              <a:t>21/05/2019</a:t>
            </a:fld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57080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 smtClean="0"/>
              <a:t>Alt bilgi ekleme</a:t>
            </a:r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D5E8780-245F-4D17-8EDE-F16C8298EFEC}" type="datetime1">
              <a:rPr lang="tr-TR" smtClean="0"/>
              <a:pPr rtl="0"/>
              <a:t>21/05/2019</a:t>
            </a:fld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42011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0" y="0"/>
            <a:ext cx="12188826" cy="2743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tr-TR" dirty="0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 smtClean="0"/>
              <a:t>Alt bilgi ekleme</a:t>
            </a:r>
            <a:endParaRPr lang="tr-TR" dirty="0"/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0054842-D059-4BAE-AF7D-38F997347A0F}" type="datetime1">
              <a:rPr lang="tr-TR" smtClean="0"/>
              <a:pPr rtl="0"/>
              <a:t>21/05/2019</a:t>
            </a:fld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59003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470648" y="2350008"/>
            <a:ext cx="4206240" cy="1993392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758952"/>
            <a:ext cx="6629400" cy="5330952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smtClean="0"/>
              <a:t>Asıl metin stillerini düzenle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7470648" y="4361688"/>
            <a:ext cx="4206240" cy="1728216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smtClean="0"/>
              <a:t>Asıl metin stillerini düzenle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 smtClean="0"/>
              <a:t>Alt bilgi ekleme</a:t>
            </a:r>
            <a:endParaRPr lang="tr-TR" dirty="0"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7D0B811-A284-4F76-B312-E6D4971C9774}" type="datetime1">
              <a:rPr lang="tr-TR" smtClean="0"/>
              <a:pPr rtl="0"/>
              <a:t>21/05/2019</a:t>
            </a:fld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35946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sı İçeren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470648" y="2350008"/>
            <a:ext cx="4206240" cy="1993392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Resim Yer Tutucusu 2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301752" y="502920"/>
            <a:ext cx="6702552" cy="5843016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smtClean="0"/>
              <a:t>Resim eklemek için simgeyi tıklatın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7470648" y="4361688"/>
            <a:ext cx="4206240" cy="1728216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smtClean="0"/>
              <a:t>Asıl metin stillerini düzenle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 smtClean="0"/>
              <a:t>Alt bilgi ekleme</a:t>
            </a:r>
            <a:endParaRPr lang="tr-TR" dirty="0"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D8304F9-D968-4B78-98FB-827345938411}" type="datetime1">
              <a:rPr lang="tr-TR" smtClean="0"/>
              <a:pPr rtl="0"/>
              <a:t>21/05/2019</a:t>
            </a:fld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71734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0" y="6583680"/>
            <a:ext cx="12188826" cy="2743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tr-TR" dirty="0"/>
          </a:p>
        </p:txBody>
      </p: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dirty="0" smtClean="0"/>
              <a:t>Asıl başlık stilini düzenlemek için tıklayın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41120" y="1901952"/>
            <a:ext cx="9509760" cy="4127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dirty="0" smtClean="0"/>
              <a:t>Asıl metin stillerini düzenlemek için tıklayın</a:t>
            </a:r>
          </a:p>
          <a:p>
            <a:pPr lvl="1" rtl="0"/>
            <a:r>
              <a:rPr lang="tr-TR" dirty="0" smtClean="0"/>
              <a:t>İkinci düzey</a:t>
            </a:r>
          </a:p>
          <a:p>
            <a:pPr lvl="2" rtl="0"/>
            <a:r>
              <a:rPr lang="tr-TR" dirty="0" smtClean="0"/>
              <a:t>Üçüncü düzey</a:t>
            </a:r>
          </a:p>
          <a:p>
            <a:pPr lvl="3" rtl="0"/>
            <a:r>
              <a:rPr lang="tr-TR" dirty="0" smtClean="0"/>
              <a:t>Dördüncü düzey</a:t>
            </a:r>
          </a:p>
          <a:p>
            <a:pPr lvl="4" rtl="0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341120" y="6601968"/>
            <a:ext cx="7159752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all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rtl="0"/>
            <a:r>
              <a:rPr lang="tr-TR" dirty="0" smtClean="0"/>
              <a:t>Alt bilgi ekleme</a:t>
            </a:r>
            <a:endParaRPr lang="tr-TR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rtl="0"/>
            <a:fld id="{19F1084C-FA25-4294-AAE7-92BCAAC904E0}" type="datetime1">
              <a:rPr lang="tr-TR" smtClean="0"/>
              <a:pPr rtl="0"/>
              <a:t>21/05/2019</a:t>
            </a:fld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210800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rtl="0"/>
            <a:fld id="{CA8D9AD5-F248-4919-864A-CFD76CC027D6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637609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 smtClean="0"/>
              <a:t>Suggestion</a:t>
            </a:r>
            <a:r>
              <a:rPr lang="tr-TR" dirty="0" smtClean="0"/>
              <a:t> </a:t>
            </a:r>
            <a:r>
              <a:rPr lang="tr-TR" dirty="0" err="1" smtClean="0"/>
              <a:t>Sentences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tr-TR" dirty="0" smtClean="0"/>
              <a:t>Bugünkü dersimizde öneri cümleleri yani </a:t>
            </a:r>
            <a:r>
              <a:rPr lang="tr-TR" dirty="0" err="1" smtClean="0"/>
              <a:t>suggestion</a:t>
            </a:r>
            <a:r>
              <a:rPr lang="tr-TR" dirty="0" smtClean="0"/>
              <a:t> </a:t>
            </a:r>
            <a:r>
              <a:rPr lang="tr-TR" dirty="0" err="1" smtClean="0"/>
              <a:t>sentences</a:t>
            </a:r>
            <a:r>
              <a:rPr lang="tr-TR" dirty="0" smtClean="0"/>
              <a:t> işleyeceğiz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72256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Yarışma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295400" y="3959352"/>
            <a:ext cx="9442269" cy="914400"/>
          </a:xfrm>
        </p:spPr>
        <p:txBody>
          <a:bodyPr/>
          <a:lstStyle/>
          <a:p>
            <a:pPr algn="l"/>
            <a:r>
              <a:rPr lang="tr-TR" dirty="0" smtClean="0"/>
              <a:t>Toplam 15 dakika sürecek olan yarışmamız a ve b grubu olarak oynanacaktır</a:t>
            </a:r>
          </a:p>
          <a:p>
            <a:pPr algn="l"/>
            <a:r>
              <a:rPr lang="tr-TR" dirty="0" smtClean="0"/>
              <a:t>Her grupta 2 kişi olmak üzere 4 kişiyle oynanacaktır kazanan takımı herkes alkışlayacaktır.</a:t>
            </a:r>
          </a:p>
        </p:txBody>
      </p:sp>
    </p:spTree>
    <p:extLst>
      <p:ext uri="{BB962C8B-B14F-4D97-AF65-F5344CB8AC3E}">
        <p14:creationId xmlns:p14="http://schemas.microsoft.com/office/powerpoint/2010/main" xmlns="" val="1458213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                                       </a:t>
            </a:r>
            <a:br>
              <a:rPr lang="tr-TR" dirty="0" smtClean="0"/>
            </a:br>
            <a:r>
              <a:rPr lang="tr-TR" dirty="0" smtClean="0"/>
              <a:t>Yarışma Kuralları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1. Yarışan kişilerin ellerinde A B C Ve D olmak üzere kağıtlar verilecektir </a:t>
            </a:r>
          </a:p>
          <a:p>
            <a:r>
              <a:rPr lang="tr-TR" dirty="0" smtClean="0"/>
              <a:t>2. Yarışan gruplara teker teker sorular verilecektir ve soruları doğru bilen takıma + soruyu yanlış bilen takıma ise – verilecektir!</a:t>
            </a:r>
          </a:p>
          <a:p>
            <a:r>
              <a:rPr lang="tr-TR" dirty="0" smtClean="0"/>
              <a:t>3. En çok + kazanan grup Birinci seçilecektir</a:t>
            </a:r>
          </a:p>
          <a:p>
            <a:r>
              <a:rPr lang="tr-TR" dirty="0" smtClean="0"/>
              <a:t>4. toplam 7 soru bulunmaktadır!</a:t>
            </a:r>
          </a:p>
          <a:p>
            <a:r>
              <a:rPr lang="tr-TR" dirty="0" smtClean="0"/>
              <a:t>5. 1 soru için verilen maksimum süre 2 dakika olacaktır!</a:t>
            </a:r>
          </a:p>
          <a:p>
            <a:r>
              <a:rPr lang="tr-TR" dirty="0" smtClean="0"/>
              <a:t>6. soru sorulan grup 2 dakika içinde bilemezse öbür takıma sorulacak o takımda bilemezse iki  gruba eksi atılacaktır</a:t>
            </a:r>
          </a:p>
          <a:p>
            <a:r>
              <a:rPr lang="tr-TR" dirty="0" smtClean="0"/>
              <a:t>7. 2 eksiden fazla olan grup elenecektir!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66757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               Sorular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445623" y="2868604"/>
            <a:ext cx="9509760" cy="1272322"/>
          </a:xfrm>
        </p:spPr>
        <p:txBody>
          <a:bodyPr/>
          <a:lstStyle/>
          <a:p>
            <a:r>
              <a:rPr lang="tr-TR" dirty="0" smtClean="0"/>
              <a:t>A grubuna</a:t>
            </a:r>
          </a:p>
          <a:p>
            <a:r>
              <a:rPr lang="tr-TR" dirty="0" smtClean="0"/>
              <a:t>2 dakika içerisinde öneri cümlelerinden 3 tane örnek yazınız!</a:t>
            </a:r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49095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  Sorular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41120" y="2764101"/>
            <a:ext cx="9509760" cy="1011065"/>
          </a:xfrm>
        </p:spPr>
        <p:txBody>
          <a:bodyPr/>
          <a:lstStyle/>
          <a:p>
            <a:r>
              <a:rPr lang="tr-TR" dirty="0" smtClean="0"/>
              <a:t>B grubuna</a:t>
            </a:r>
          </a:p>
          <a:p>
            <a:r>
              <a:rPr lang="tr-TR" dirty="0" smtClean="0"/>
              <a:t>2 dakika içerisinde öneri cümlelerinden 4 tane örnek yazınız!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03637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               Sorular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9052" y="2868604"/>
            <a:ext cx="9509760" cy="1363762"/>
          </a:xfrm>
        </p:spPr>
        <p:txBody>
          <a:bodyPr/>
          <a:lstStyle/>
          <a:p>
            <a:r>
              <a:rPr lang="tr-TR" dirty="0" smtClean="0"/>
              <a:t>A grubuna</a:t>
            </a:r>
          </a:p>
          <a:p>
            <a:r>
              <a:rPr lang="tr-TR" dirty="0" smtClean="0"/>
              <a:t>2 dakika içerisinde 3 tane olumsuz cevap yazınız!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48019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                Sorular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23554" y="2894729"/>
            <a:ext cx="9509760" cy="1259259"/>
          </a:xfrm>
        </p:spPr>
        <p:txBody>
          <a:bodyPr/>
          <a:lstStyle/>
          <a:p>
            <a:r>
              <a:rPr lang="tr-TR" dirty="0" smtClean="0"/>
              <a:t>B grubuna </a:t>
            </a:r>
          </a:p>
          <a:p>
            <a:r>
              <a:rPr lang="tr-TR" dirty="0" smtClean="0"/>
              <a:t>2 dakika içerisinde 5 olumlu cevap yazınız!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78547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              Sorular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41120" y="2907792"/>
            <a:ext cx="9509760" cy="1220071"/>
          </a:xfrm>
        </p:spPr>
        <p:txBody>
          <a:bodyPr/>
          <a:lstStyle/>
          <a:p>
            <a:pPr marL="45720" indent="0">
              <a:buNone/>
            </a:pPr>
            <a:r>
              <a:rPr lang="tr-TR" dirty="0" smtClean="0"/>
              <a:t>A grubuna</a:t>
            </a:r>
          </a:p>
          <a:p>
            <a:pPr marL="45720" indent="0">
              <a:buNone/>
            </a:pPr>
            <a:r>
              <a:rPr lang="tr-TR" dirty="0" smtClean="0"/>
              <a:t>2 dakika içerisinde </a:t>
            </a:r>
            <a:r>
              <a:rPr lang="tr-TR" dirty="0" err="1" smtClean="0"/>
              <a:t>what</a:t>
            </a:r>
            <a:r>
              <a:rPr lang="tr-TR" dirty="0" smtClean="0"/>
              <a:t> </a:t>
            </a:r>
            <a:r>
              <a:rPr lang="tr-TR" dirty="0" err="1" smtClean="0"/>
              <a:t>about</a:t>
            </a:r>
            <a:r>
              <a:rPr lang="tr-TR" dirty="0" smtClean="0"/>
              <a:t> ve how </a:t>
            </a:r>
            <a:r>
              <a:rPr lang="tr-TR" dirty="0" err="1" smtClean="0"/>
              <a:t>about</a:t>
            </a:r>
            <a:r>
              <a:rPr lang="tr-TR" dirty="0" smtClean="0"/>
              <a:t> soru kalıplarından 3 tane örnek yazınız!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08536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              Sorular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41120" y="2633472"/>
            <a:ext cx="9509760" cy="1337637"/>
          </a:xfrm>
        </p:spPr>
        <p:txBody>
          <a:bodyPr/>
          <a:lstStyle/>
          <a:p>
            <a:r>
              <a:rPr lang="tr-TR" dirty="0" smtClean="0"/>
              <a:t>B grubuna</a:t>
            </a:r>
          </a:p>
          <a:p>
            <a:r>
              <a:rPr lang="tr-TR" dirty="0" smtClean="0"/>
              <a:t>2 dakika içerisinde </a:t>
            </a:r>
            <a:r>
              <a:rPr lang="tr-TR" dirty="0" err="1" smtClean="0"/>
              <a:t>why</a:t>
            </a:r>
            <a:r>
              <a:rPr lang="tr-TR" dirty="0" smtClean="0"/>
              <a:t> </a:t>
            </a:r>
            <a:r>
              <a:rPr lang="tr-TR" dirty="0" err="1" smtClean="0"/>
              <a:t>don’t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 ve </a:t>
            </a:r>
            <a:r>
              <a:rPr lang="tr-TR" dirty="0" err="1" smtClean="0"/>
              <a:t>why</a:t>
            </a:r>
            <a:r>
              <a:rPr lang="tr-TR" dirty="0" smtClean="0"/>
              <a:t> </a:t>
            </a:r>
            <a:r>
              <a:rPr lang="tr-TR" dirty="0" err="1" smtClean="0"/>
              <a:t>doesn’t</a:t>
            </a:r>
            <a:r>
              <a:rPr lang="tr-TR" dirty="0" smtClean="0"/>
              <a:t> he/</a:t>
            </a:r>
            <a:r>
              <a:rPr lang="tr-TR" dirty="0" err="1" smtClean="0"/>
              <a:t>she</a:t>
            </a:r>
            <a:r>
              <a:rPr lang="tr-TR" dirty="0" smtClean="0"/>
              <a:t> soru cümlelerine 3 örnek yazınız!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84801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             Yedek soru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 ve B grubuna</a:t>
            </a:r>
          </a:p>
          <a:p>
            <a:r>
              <a:rPr lang="tr-TR" dirty="0" smtClean="0"/>
              <a:t>Aşağıdaki cümlelerden hangisi YANLIŞTIR!</a:t>
            </a:r>
          </a:p>
          <a:p>
            <a:r>
              <a:rPr lang="tr-TR" dirty="0" smtClean="0"/>
              <a:t>A) </a:t>
            </a:r>
            <a:r>
              <a:rPr lang="tr-TR" dirty="0" err="1" smtClean="0"/>
              <a:t>What</a:t>
            </a:r>
            <a:r>
              <a:rPr lang="tr-TR" dirty="0" smtClean="0"/>
              <a:t> </a:t>
            </a:r>
            <a:r>
              <a:rPr lang="tr-TR" dirty="0" err="1" smtClean="0"/>
              <a:t>about</a:t>
            </a:r>
            <a:r>
              <a:rPr lang="tr-TR" dirty="0" smtClean="0"/>
              <a:t> </a:t>
            </a:r>
            <a:r>
              <a:rPr lang="tr-TR" dirty="0" err="1" smtClean="0"/>
              <a:t>eat</a:t>
            </a:r>
            <a:r>
              <a:rPr lang="tr-TR" dirty="0" smtClean="0"/>
              <a:t> </a:t>
            </a:r>
            <a:r>
              <a:rPr lang="tr-TR" dirty="0" err="1" smtClean="0"/>
              <a:t>ice</a:t>
            </a:r>
            <a:r>
              <a:rPr lang="tr-TR" dirty="0" smtClean="0"/>
              <a:t> </a:t>
            </a:r>
            <a:r>
              <a:rPr lang="tr-TR" dirty="0" err="1" smtClean="0"/>
              <a:t>cream</a:t>
            </a:r>
            <a:endParaRPr lang="tr-TR" dirty="0" smtClean="0"/>
          </a:p>
          <a:p>
            <a:r>
              <a:rPr lang="tr-TR" dirty="0" smtClean="0"/>
              <a:t>B) </a:t>
            </a:r>
            <a:r>
              <a:rPr lang="tr-TR" dirty="0" err="1" smtClean="0"/>
              <a:t>Shall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party</a:t>
            </a:r>
            <a:endParaRPr lang="tr-TR" dirty="0" smtClean="0"/>
          </a:p>
          <a:p>
            <a:r>
              <a:rPr lang="tr-TR" dirty="0" smtClean="0"/>
              <a:t>C) </a:t>
            </a:r>
            <a:r>
              <a:rPr lang="tr-TR" dirty="0" err="1" smtClean="0"/>
              <a:t>Let’s</a:t>
            </a:r>
            <a:r>
              <a:rPr lang="tr-TR" dirty="0" smtClean="0"/>
              <a:t> </a:t>
            </a:r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cinema</a:t>
            </a:r>
            <a:endParaRPr lang="tr-TR" dirty="0" smtClean="0"/>
          </a:p>
          <a:p>
            <a:r>
              <a:rPr lang="tr-TR" dirty="0" smtClean="0"/>
              <a:t>D) </a:t>
            </a:r>
            <a:r>
              <a:rPr lang="tr-TR" dirty="0" err="1" smtClean="0"/>
              <a:t>Why</a:t>
            </a:r>
            <a:r>
              <a:rPr lang="tr-TR" dirty="0" smtClean="0"/>
              <a:t> </a:t>
            </a:r>
            <a:r>
              <a:rPr lang="tr-TR" dirty="0" err="1" smtClean="0"/>
              <a:t>don’t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play</a:t>
            </a:r>
            <a:r>
              <a:rPr lang="tr-TR" dirty="0" smtClean="0"/>
              <a:t> </a:t>
            </a:r>
            <a:r>
              <a:rPr lang="tr-TR" dirty="0" err="1" smtClean="0"/>
              <a:t>guitar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43696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       Yedeğinde yedeği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41120" y="3116799"/>
            <a:ext cx="9509760" cy="1298448"/>
          </a:xfrm>
        </p:spPr>
        <p:txBody>
          <a:bodyPr/>
          <a:lstStyle/>
          <a:p>
            <a:r>
              <a:rPr lang="tr-TR" dirty="0" smtClean="0"/>
              <a:t>A ve B grubuna</a:t>
            </a:r>
          </a:p>
          <a:p>
            <a:r>
              <a:rPr lang="tr-TR" dirty="0" smtClean="0"/>
              <a:t>2 dakika içerisinde 3 tane soru yazıp cevaplayınız!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73124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         </a:t>
            </a:r>
            <a:r>
              <a:rPr lang="tr-TR" dirty="0" err="1" smtClean="0"/>
              <a:t>Let’s</a:t>
            </a:r>
            <a:r>
              <a:rPr lang="tr-TR" dirty="0" smtClean="0"/>
              <a:t> öneri cümles</a:t>
            </a:r>
            <a:r>
              <a:rPr lang="tr-TR" dirty="0"/>
              <a:t>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Let’s</a:t>
            </a:r>
            <a:r>
              <a:rPr lang="tr-TR" dirty="0" smtClean="0"/>
              <a:t> Türkçede hadi –elim –alım anlamına gelir, açılımı </a:t>
            </a:r>
            <a:r>
              <a:rPr lang="tr-TR" dirty="0" err="1" smtClean="0"/>
              <a:t>Let</a:t>
            </a:r>
            <a:r>
              <a:rPr lang="tr-TR" dirty="0"/>
              <a:t> </a:t>
            </a:r>
            <a:r>
              <a:rPr lang="tr-TR" dirty="0" smtClean="0"/>
              <a:t>us olan bu kelimemiz kısaltılarak </a:t>
            </a:r>
            <a:r>
              <a:rPr lang="tr-TR" dirty="0" err="1" smtClean="0"/>
              <a:t>Let’s</a:t>
            </a:r>
            <a:r>
              <a:rPr lang="tr-TR" dirty="0" smtClean="0"/>
              <a:t> e dönüşmüştür us Türkçede biz anlamına gelmektedir. </a:t>
            </a:r>
            <a:r>
              <a:rPr lang="tr-TR" dirty="0" err="1" smtClean="0"/>
              <a:t>Let’s</a:t>
            </a:r>
            <a:r>
              <a:rPr lang="tr-TR" dirty="0" smtClean="0"/>
              <a:t> öneri cümlesi fiilin yalın hali ile kullanılmaktadır, Hadi örnekleri inceleyelim!</a:t>
            </a:r>
          </a:p>
          <a:p>
            <a:r>
              <a:rPr lang="tr-TR" dirty="0" err="1" smtClean="0"/>
              <a:t>Let’s</a:t>
            </a:r>
            <a:r>
              <a:rPr lang="tr-TR" dirty="0" smtClean="0"/>
              <a:t> </a:t>
            </a:r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home</a:t>
            </a:r>
            <a:r>
              <a:rPr lang="tr-TR" dirty="0" smtClean="0"/>
              <a:t>: Hadi eve gidelim!</a:t>
            </a:r>
          </a:p>
          <a:p>
            <a:r>
              <a:rPr lang="tr-TR" dirty="0" err="1" smtClean="0"/>
              <a:t>Let’s</a:t>
            </a:r>
            <a:r>
              <a:rPr lang="tr-TR" dirty="0" smtClean="0"/>
              <a:t> </a:t>
            </a:r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party</a:t>
            </a:r>
            <a:r>
              <a:rPr lang="tr-TR" dirty="0" smtClean="0"/>
              <a:t>: Hadi partiye gidelim!</a:t>
            </a:r>
          </a:p>
          <a:p>
            <a:r>
              <a:rPr lang="tr-TR" dirty="0" err="1" smtClean="0"/>
              <a:t>Let’s</a:t>
            </a:r>
            <a:r>
              <a:rPr lang="tr-TR" dirty="0" smtClean="0"/>
              <a:t> </a:t>
            </a:r>
            <a:r>
              <a:rPr lang="tr-TR" dirty="0" err="1" smtClean="0"/>
              <a:t>watch</a:t>
            </a:r>
            <a:r>
              <a:rPr lang="tr-TR" dirty="0" smtClean="0"/>
              <a:t> TV: Hadi televizyon izleyelim!</a:t>
            </a:r>
          </a:p>
          <a:p>
            <a:r>
              <a:rPr lang="tr-TR" dirty="0" err="1" smtClean="0"/>
              <a:t>Let’s</a:t>
            </a:r>
            <a:r>
              <a:rPr lang="tr-TR" dirty="0" smtClean="0"/>
              <a:t> </a:t>
            </a:r>
            <a:r>
              <a:rPr lang="tr-TR" dirty="0" err="1" smtClean="0"/>
              <a:t>eat</a:t>
            </a:r>
            <a:r>
              <a:rPr lang="tr-TR" dirty="0" smtClean="0"/>
              <a:t> hamburger: Hadi hamburger yiyelim!</a:t>
            </a:r>
          </a:p>
          <a:p>
            <a:r>
              <a:rPr lang="tr-TR" dirty="0" smtClean="0"/>
              <a:t>Evet </a:t>
            </a:r>
            <a:r>
              <a:rPr lang="tr-TR" dirty="0" err="1" smtClean="0"/>
              <a:t>Let’s</a:t>
            </a:r>
            <a:r>
              <a:rPr lang="tr-TR" dirty="0" smtClean="0"/>
              <a:t> öneri cümlesiyle bunun gibi cümleler kurabilir ve konuşabilirsiniz</a:t>
            </a:r>
            <a:r>
              <a:rPr lang="tr-TR" dirty="0" smtClean="0">
                <a:sym typeface="Wingdings" panose="05000000000000000000" pitchFamily="2" charset="2"/>
              </a:rPr>
              <a:t>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3030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İzlediğiniz ve yarıştığınız için Teşekkür ederim</a:t>
            </a:r>
            <a:r>
              <a:rPr lang="tr-TR" dirty="0" smtClean="0">
                <a:sym typeface="Wingdings" panose="05000000000000000000" pitchFamily="2" charset="2"/>
              </a:rPr>
              <a:t>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24089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   </a:t>
            </a:r>
            <a:r>
              <a:rPr lang="tr-TR" dirty="0" err="1" smtClean="0"/>
              <a:t>Shall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 öneri cümlesi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Shall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 Türkçede –alım mı –elim mi anlamına gelir </a:t>
            </a:r>
            <a:r>
              <a:rPr lang="tr-TR" dirty="0" err="1" smtClean="0"/>
              <a:t>shall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 cümlesi fiilin yalın hali ile kullanılır. Hadi cümlelerimizi inceleyelim.</a:t>
            </a:r>
          </a:p>
          <a:p>
            <a:r>
              <a:rPr lang="tr-TR" dirty="0" err="1" smtClean="0"/>
              <a:t>Shall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cinema</a:t>
            </a:r>
            <a:r>
              <a:rPr lang="tr-TR" dirty="0" smtClean="0"/>
              <a:t>?: Sinemaya gidelim mi?</a:t>
            </a:r>
          </a:p>
          <a:p>
            <a:r>
              <a:rPr lang="tr-TR" dirty="0" err="1" smtClean="0"/>
              <a:t>Shall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take</a:t>
            </a:r>
            <a:r>
              <a:rPr lang="tr-TR" dirty="0" smtClean="0"/>
              <a:t> </a:t>
            </a:r>
            <a:r>
              <a:rPr lang="tr-TR" dirty="0" err="1" smtClean="0"/>
              <a:t>something</a:t>
            </a:r>
            <a:r>
              <a:rPr lang="tr-TR" dirty="0" smtClean="0"/>
              <a:t>?: Bir şeyler alalım mı?</a:t>
            </a:r>
          </a:p>
          <a:p>
            <a:r>
              <a:rPr lang="tr-TR" dirty="0" err="1" smtClean="0"/>
              <a:t>Shall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eat</a:t>
            </a:r>
            <a:r>
              <a:rPr lang="tr-TR" dirty="0" smtClean="0"/>
              <a:t> hamburger?: Hamburger yiyelim mi?</a:t>
            </a:r>
          </a:p>
          <a:p>
            <a:r>
              <a:rPr lang="tr-TR" dirty="0" err="1" smtClean="0"/>
              <a:t>Shall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eat</a:t>
            </a:r>
            <a:r>
              <a:rPr lang="tr-TR" dirty="0" smtClean="0"/>
              <a:t> pizza?: Pizza yiyelim mi?</a:t>
            </a:r>
            <a:br>
              <a:rPr lang="tr-TR" dirty="0" smtClean="0"/>
            </a:br>
            <a:endParaRPr lang="tr-TR" dirty="0" smtClean="0"/>
          </a:p>
          <a:p>
            <a:r>
              <a:rPr lang="tr-TR" dirty="0" smtClean="0"/>
              <a:t>Evet arkadaşlar </a:t>
            </a:r>
            <a:r>
              <a:rPr lang="tr-TR" dirty="0" err="1" smtClean="0"/>
              <a:t>shall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 kalıbımız ile cümle kurmayı basit bir şekilde öğrendik hadi öbür kalıbımıza geçiş yapalım</a:t>
            </a:r>
            <a:r>
              <a:rPr lang="tr-TR" dirty="0" smtClean="0">
                <a:sym typeface="Wingdings" panose="05000000000000000000" pitchFamily="2" charset="2"/>
              </a:rPr>
              <a:t>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94172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How </a:t>
            </a:r>
            <a:r>
              <a:rPr lang="tr-TR" dirty="0" err="1" smtClean="0"/>
              <a:t>about</a:t>
            </a:r>
            <a:r>
              <a:rPr lang="tr-TR" dirty="0" smtClean="0"/>
              <a:t> / </a:t>
            </a:r>
            <a:r>
              <a:rPr lang="tr-TR" dirty="0" err="1" smtClean="0"/>
              <a:t>What</a:t>
            </a:r>
            <a:r>
              <a:rPr lang="tr-TR" dirty="0" smtClean="0"/>
              <a:t> </a:t>
            </a:r>
            <a:r>
              <a:rPr lang="tr-TR" dirty="0" err="1" smtClean="0"/>
              <a:t>about</a:t>
            </a:r>
            <a:r>
              <a:rPr lang="tr-TR" dirty="0" smtClean="0"/>
              <a:t> cümleleri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41120" y="1802674"/>
            <a:ext cx="9509760" cy="4226905"/>
          </a:xfrm>
        </p:spPr>
        <p:txBody>
          <a:bodyPr/>
          <a:lstStyle/>
          <a:p>
            <a:r>
              <a:rPr lang="tr-TR" dirty="0" smtClean="0"/>
              <a:t>How </a:t>
            </a:r>
            <a:r>
              <a:rPr lang="tr-TR" dirty="0" err="1" smtClean="0"/>
              <a:t>about</a:t>
            </a:r>
            <a:r>
              <a:rPr lang="tr-TR" dirty="0" smtClean="0"/>
              <a:t> ve </a:t>
            </a:r>
            <a:r>
              <a:rPr lang="tr-TR" dirty="0" err="1" smtClean="0"/>
              <a:t>what</a:t>
            </a:r>
            <a:r>
              <a:rPr lang="tr-TR" dirty="0" smtClean="0"/>
              <a:t> </a:t>
            </a:r>
            <a:r>
              <a:rPr lang="tr-TR" dirty="0" err="1" smtClean="0"/>
              <a:t>about</a:t>
            </a:r>
            <a:r>
              <a:rPr lang="tr-TR" dirty="0" smtClean="0"/>
              <a:t> cümleleri Türkçede ne dersin anlamına gelir. Bu kalıplarımız fiilin yalın hali ve </a:t>
            </a:r>
            <a:r>
              <a:rPr lang="tr-TR" dirty="0" err="1" smtClean="0"/>
              <a:t>ing</a:t>
            </a:r>
            <a:r>
              <a:rPr lang="tr-TR" dirty="0" smtClean="0"/>
              <a:t> eki ile kullanılır, Hadi örneklerimize göz atalım!</a:t>
            </a:r>
          </a:p>
          <a:p>
            <a:r>
              <a:rPr lang="en-US" dirty="0"/>
              <a:t>What about eating ice cream</a:t>
            </a:r>
            <a:r>
              <a:rPr lang="en-US" dirty="0" smtClean="0"/>
              <a:t>?</a:t>
            </a:r>
            <a:r>
              <a:rPr lang="tr-TR" dirty="0" smtClean="0"/>
              <a:t>: Dondurma yemeye ne dersin?</a:t>
            </a:r>
          </a:p>
          <a:p>
            <a:r>
              <a:rPr lang="en-US" dirty="0"/>
              <a:t>How about watching </a:t>
            </a:r>
            <a:r>
              <a:rPr lang="en-US" dirty="0" smtClean="0"/>
              <a:t>T</a:t>
            </a:r>
            <a:r>
              <a:rPr lang="tr-TR" dirty="0" smtClean="0"/>
              <a:t>v?: Televizyon izlemeye </a:t>
            </a:r>
            <a:r>
              <a:rPr lang="en-US" dirty="0" smtClean="0"/>
              <a:t>ne </a:t>
            </a:r>
            <a:r>
              <a:rPr lang="tr-TR" dirty="0" smtClean="0"/>
              <a:t>dersin?</a:t>
            </a:r>
          </a:p>
          <a:p>
            <a:r>
              <a:rPr lang="tr-TR" dirty="0" smtClean="0"/>
              <a:t>How </a:t>
            </a:r>
            <a:r>
              <a:rPr lang="tr-TR" dirty="0" err="1" smtClean="0"/>
              <a:t>about</a:t>
            </a:r>
            <a:r>
              <a:rPr lang="tr-TR" dirty="0" smtClean="0"/>
              <a:t> </a:t>
            </a:r>
            <a:r>
              <a:rPr lang="tr-TR" dirty="0" err="1" smtClean="0"/>
              <a:t>swimming</a:t>
            </a:r>
            <a:r>
              <a:rPr lang="tr-TR" dirty="0" smtClean="0"/>
              <a:t> ?: Yüzmeye ne dersin</a:t>
            </a:r>
          </a:p>
          <a:p>
            <a:r>
              <a:rPr lang="tr-TR" dirty="0" err="1" smtClean="0"/>
              <a:t>What</a:t>
            </a:r>
            <a:r>
              <a:rPr lang="tr-TR" dirty="0" smtClean="0"/>
              <a:t> </a:t>
            </a:r>
            <a:r>
              <a:rPr lang="tr-TR" dirty="0" err="1" smtClean="0"/>
              <a:t>about</a:t>
            </a:r>
            <a:r>
              <a:rPr lang="tr-TR" dirty="0" smtClean="0"/>
              <a:t> </a:t>
            </a:r>
            <a:r>
              <a:rPr lang="tr-TR" dirty="0" err="1" smtClean="0"/>
              <a:t>going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party</a:t>
            </a:r>
            <a:r>
              <a:rPr lang="tr-TR" dirty="0" smtClean="0"/>
              <a:t>?: Parti ye gitmeye ne dersin?</a:t>
            </a:r>
          </a:p>
          <a:p>
            <a:r>
              <a:rPr lang="tr-TR" dirty="0" smtClean="0"/>
              <a:t> Evet arkadaşlar bu kalıplarımız ile basit şekilde cümle kurmayı öğrendik hadi diğer kalıbımıza geçelim</a:t>
            </a:r>
            <a:r>
              <a:rPr lang="tr-TR" dirty="0" smtClean="0">
                <a:sym typeface="Wingdings" panose="05000000000000000000" pitchFamily="2" charset="2"/>
              </a:rPr>
              <a:t>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xmlns="" val="2173670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</a:t>
            </a:r>
            <a:r>
              <a:rPr lang="tr-TR" dirty="0" err="1" smtClean="0"/>
              <a:t>Why</a:t>
            </a:r>
            <a:r>
              <a:rPr lang="tr-TR" dirty="0" smtClean="0"/>
              <a:t> </a:t>
            </a:r>
            <a:r>
              <a:rPr lang="tr-TR" dirty="0" err="1" smtClean="0"/>
              <a:t>don’t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/ </a:t>
            </a:r>
            <a:r>
              <a:rPr lang="tr-TR" dirty="0" err="1" smtClean="0"/>
              <a:t>Why</a:t>
            </a:r>
            <a:r>
              <a:rPr lang="tr-TR" dirty="0" smtClean="0"/>
              <a:t> </a:t>
            </a:r>
            <a:r>
              <a:rPr lang="tr-TR" dirty="0" err="1" smtClean="0"/>
              <a:t>doesn’t</a:t>
            </a:r>
            <a:r>
              <a:rPr lang="tr-TR" dirty="0" smtClean="0"/>
              <a:t> he/</a:t>
            </a:r>
            <a:r>
              <a:rPr lang="tr-TR" dirty="0" err="1" smtClean="0"/>
              <a:t>she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Why</a:t>
            </a:r>
            <a:r>
              <a:rPr lang="tr-TR" dirty="0" smtClean="0"/>
              <a:t> </a:t>
            </a:r>
            <a:r>
              <a:rPr lang="tr-TR" dirty="0" err="1" smtClean="0"/>
              <a:t>don’t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 ve </a:t>
            </a:r>
            <a:r>
              <a:rPr lang="tr-TR" dirty="0" err="1" smtClean="0"/>
              <a:t>why</a:t>
            </a:r>
            <a:r>
              <a:rPr lang="tr-TR" dirty="0" smtClean="0"/>
              <a:t> </a:t>
            </a:r>
            <a:r>
              <a:rPr lang="tr-TR" dirty="0" err="1" smtClean="0"/>
              <a:t>doesn’t</a:t>
            </a:r>
            <a:r>
              <a:rPr lang="tr-TR" dirty="0" smtClean="0"/>
              <a:t> he/</a:t>
            </a:r>
            <a:r>
              <a:rPr lang="tr-TR" dirty="0" err="1" smtClean="0"/>
              <a:t>she</a:t>
            </a:r>
            <a:r>
              <a:rPr lang="tr-TR" dirty="0" smtClean="0"/>
              <a:t> Türkçede neden yapmıyoruz ve neden yapmıyor anlamına gelir. Bu kalıplarımız yine fiilin yalın hali ile cümle kurmamıza izin verir, hadi cümlelerimize göz atalım!</a:t>
            </a:r>
          </a:p>
          <a:p>
            <a:r>
              <a:rPr lang="tr-TR" dirty="0" err="1" smtClean="0"/>
              <a:t>Why</a:t>
            </a:r>
            <a:r>
              <a:rPr lang="tr-TR" dirty="0" smtClean="0"/>
              <a:t> </a:t>
            </a:r>
            <a:r>
              <a:rPr lang="tr-TR" dirty="0" err="1" smtClean="0"/>
              <a:t>don’t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make</a:t>
            </a:r>
            <a:r>
              <a:rPr lang="tr-TR" dirty="0" smtClean="0"/>
              <a:t> </a:t>
            </a:r>
            <a:r>
              <a:rPr lang="tr-TR" dirty="0" err="1" smtClean="0"/>
              <a:t>cake</a:t>
            </a:r>
            <a:r>
              <a:rPr lang="tr-TR" dirty="0" smtClean="0"/>
              <a:t>?: Neden pasta yapmıyoruz?</a:t>
            </a:r>
          </a:p>
          <a:p>
            <a:r>
              <a:rPr lang="tr-TR" dirty="0" err="1" smtClean="0"/>
              <a:t>Why</a:t>
            </a:r>
            <a:r>
              <a:rPr lang="tr-TR" dirty="0" smtClean="0"/>
              <a:t> </a:t>
            </a:r>
            <a:r>
              <a:rPr lang="tr-TR" dirty="0" err="1" smtClean="0"/>
              <a:t>doesn’t</a:t>
            </a:r>
            <a:r>
              <a:rPr lang="tr-TR" dirty="0" smtClean="0"/>
              <a:t> he </a:t>
            </a:r>
            <a:r>
              <a:rPr lang="tr-TR" dirty="0" err="1" smtClean="0"/>
              <a:t>play</a:t>
            </a:r>
            <a:r>
              <a:rPr lang="tr-TR" dirty="0" smtClean="0"/>
              <a:t> </a:t>
            </a:r>
            <a:r>
              <a:rPr lang="tr-TR" dirty="0" err="1" smtClean="0"/>
              <a:t>basketball</a:t>
            </a:r>
            <a:r>
              <a:rPr lang="tr-TR" dirty="0" smtClean="0"/>
              <a:t>?: neden basketbol oynamıyor?</a:t>
            </a:r>
          </a:p>
          <a:p>
            <a:r>
              <a:rPr lang="tr-TR" dirty="0" err="1" smtClean="0"/>
              <a:t>Why</a:t>
            </a:r>
            <a:r>
              <a:rPr lang="tr-TR" dirty="0" smtClean="0"/>
              <a:t> </a:t>
            </a:r>
            <a:r>
              <a:rPr lang="tr-TR" dirty="0" err="1" smtClean="0"/>
              <a:t>don’t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play</a:t>
            </a:r>
            <a:r>
              <a:rPr lang="tr-TR" dirty="0" smtClean="0"/>
              <a:t> </a:t>
            </a:r>
            <a:r>
              <a:rPr lang="tr-TR" dirty="0" err="1" smtClean="0"/>
              <a:t>guitar</a:t>
            </a:r>
            <a:r>
              <a:rPr lang="tr-TR" dirty="0" smtClean="0"/>
              <a:t>?: Neden gitar çalmıyoruz?</a:t>
            </a:r>
          </a:p>
          <a:p>
            <a:r>
              <a:rPr lang="tr-TR" dirty="0" err="1" smtClean="0"/>
              <a:t>Why</a:t>
            </a:r>
            <a:r>
              <a:rPr lang="tr-TR" dirty="0" smtClean="0"/>
              <a:t> </a:t>
            </a:r>
            <a:r>
              <a:rPr lang="tr-TR" dirty="0" err="1" smtClean="0"/>
              <a:t>doesn’t</a:t>
            </a:r>
            <a:r>
              <a:rPr lang="tr-TR" dirty="0" smtClean="0"/>
              <a:t> </a:t>
            </a:r>
            <a:r>
              <a:rPr lang="tr-TR" dirty="0" err="1" smtClean="0"/>
              <a:t>she</a:t>
            </a:r>
            <a:r>
              <a:rPr lang="tr-TR" dirty="0" smtClean="0"/>
              <a:t> </a:t>
            </a:r>
            <a:r>
              <a:rPr lang="tr-TR" dirty="0" err="1" smtClean="0"/>
              <a:t>play</a:t>
            </a:r>
            <a:r>
              <a:rPr lang="tr-TR" dirty="0" smtClean="0"/>
              <a:t> </a:t>
            </a:r>
            <a:r>
              <a:rPr lang="tr-TR" dirty="0" err="1" smtClean="0"/>
              <a:t>Dodgeball</a:t>
            </a:r>
            <a:r>
              <a:rPr lang="tr-TR" dirty="0" smtClean="0"/>
              <a:t>?: Neden yakar top oynamıyor?</a:t>
            </a:r>
          </a:p>
          <a:p>
            <a:r>
              <a:rPr lang="tr-TR" dirty="0" smtClean="0"/>
              <a:t>Evet bu kalıbımız ile nasıl cümle kuracağımızı öğrendik isek artık sorularımıza geçelim</a:t>
            </a:r>
            <a:r>
              <a:rPr lang="tr-TR" dirty="0" smtClean="0">
                <a:sym typeface="Wingdings" panose="05000000000000000000" pitchFamily="2" charset="2"/>
              </a:rPr>
              <a:t></a:t>
            </a:r>
            <a:endParaRPr lang="tr-TR" dirty="0" smtClean="0"/>
          </a:p>
          <a:p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xmlns="" val="4192678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 Olumlu ve olumsuz verilebilecek cevaplar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02920" indent="-457200">
              <a:buFont typeface="+mj-lt"/>
              <a:buAutoNum type="arabicPeriod"/>
            </a:pPr>
            <a:r>
              <a:rPr lang="tr-TR" dirty="0" smtClean="0"/>
              <a:t>SURE                                                  1.   I’ am </a:t>
            </a:r>
            <a:r>
              <a:rPr lang="tr-TR" dirty="0" err="1" smtClean="0"/>
              <a:t>Sorry</a:t>
            </a:r>
            <a:r>
              <a:rPr lang="tr-TR" dirty="0" smtClean="0"/>
              <a:t> I </a:t>
            </a:r>
            <a:r>
              <a:rPr lang="tr-TR" dirty="0" err="1" smtClean="0"/>
              <a:t>can’t</a:t>
            </a:r>
            <a:endParaRPr lang="tr-TR" dirty="0" smtClean="0"/>
          </a:p>
          <a:p>
            <a:pPr marL="502920" indent="-457200">
              <a:buFont typeface="+mj-lt"/>
              <a:buAutoNum type="arabicPeriod"/>
            </a:pPr>
            <a:r>
              <a:rPr lang="tr-TR" dirty="0" smtClean="0"/>
              <a:t>FOR SURE                                          2. </a:t>
            </a:r>
            <a:r>
              <a:rPr lang="tr-TR" dirty="0" err="1" smtClean="0"/>
              <a:t>no</a:t>
            </a:r>
            <a:r>
              <a:rPr lang="tr-TR" dirty="0" smtClean="0"/>
              <a:t> </a:t>
            </a:r>
            <a:r>
              <a:rPr lang="tr-TR" dirty="0" err="1" smtClean="0"/>
              <a:t>thanks</a:t>
            </a:r>
            <a:endParaRPr lang="tr-TR" dirty="0" smtClean="0"/>
          </a:p>
          <a:p>
            <a:pPr marL="502920" indent="-457200">
              <a:buFont typeface="+mj-lt"/>
              <a:buAutoNum type="arabicPeriod"/>
            </a:pPr>
            <a:r>
              <a:rPr lang="tr-TR" dirty="0" smtClean="0"/>
              <a:t>OF COURSE                                       3.that </a:t>
            </a:r>
            <a:r>
              <a:rPr lang="tr-TR" dirty="0" err="1" smtClean="0"/>
              <a:t>sounds</a:t>
            </a:r>
            <a:r>
              <a:rPr lang="tr-TR" dirty="0" smtClean="0"/>
              <a:t> </a:t>
            </a:r>
            <a:r>
              <a:rPr lang="tr-TR" dirty="0" err="1" smtClean="0"/>
              <a:t>terrible</a:t>
            </a:r>
            <a:endParaRPr lang="tr-TR" dirty="0" smtClean="0"/>
          </a:p>
          <a:p>
            <a:pPr marL="502920" indent="-457200">
              <a:buFont typeface="+mj-lt"/>
              <a:buAutoNum type="arabicPeriod"/>
            </a:pPr>
            <a:r>
              <a:rPr lang="tr-TR" dirty="0" smtClean="0"/>
              <a:t>ALRİGHT                                            4. I am </a:t>
            </a:r>
            <a:r>
              <a:rPr lang="tr-TR" dirty="0" err="1" smtClean="0"/>
              <a:t>sorry</a:t>
            </a:r>
            <a:r>
              <a:rPr lang="tr-TR" dirty="0" smtClean="0"/>
              <a:t> I am </a:t>
            </a:r>
            <a:r>
              <a:rPr lang="tr-TR" dirty="0" err="1" smtClean="0"/>
              <a:t>ill</a:t>
            </a:r>
            <a:endParaRPr lang="tr-TR" dirty="0" smtClean="0"/>
          </a:p>
          <a:p>
            <a:pPr marL="502920" indent="-457200">
              <a:buFont typeface="+mj-lt"/>
              <a:buAutoNum type="arabicPeriod"/>
            </a:pPr>
            <a:r>
              <a:rPr lang="tr-TR" dirty="0" smtClean="0"/>
              <a:t>YES LET’S</a:t>
            </a:r>
          </a:p>
          <a:p>
            <a:pPr marL="502920" indent="-457200">
              <a:buFont typeface="+mj-lt"/>
              <a:buAutoNum type="arabicPeriod"/>
            </a:pPr>
            <a:r>
              <a:rPr lang="tr-TR" dirty="0" smtClean="0"/>
              <a:t>OK GOOD İDEA</a:t>
            </a:r>
          </a:p>
          <a:p>
            <a:pPr marL="502920" indent="-457200">
              <a:buFont typeface="+mj-lt"/>
              <a:buAutoNum type="arabicPeriod"/>
            </a:pPr>
            <a:r>
              <a:rPr lang="tr-TR" dirty="0" smtClean="0"/>
              <a:t>MAYBE LATER</a:t>
            </a:r>
          </a:p>
          <a:p>
            <a:pPr marL="502920" indent="-457200">
              <a:buFont typeface="+mj-lt"/>
              <a:buAutoNum type="arabicPeriod"/>
            </a:pPr>
            <a:r>
              <a:rPr lang="tr-TR" dirty="0" smtClean="0"/>
              <a:t>THAT SOUNDS GOOD                                                                                                                                                                                                                          </a:t>
            </a:r>
            <a:endParaRPr lang="tr-TR" dirty="0"/>
          </a:p>
          <a:p>
            <a:pPr marL="4572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24989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Sorular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tr-TR" dirty="0" smtClean="0"/>
              <a:t>Evet inşallah öğrenmişsinizdir hadi sorulara geçelim </a:t>
            </a:r>
            <a:r>
              <a:rPr lang="tr-TR" dirty="0" smtClean="0">
                <a:sym typeface="Wingdings" panose="05000000000000000000" pitchFamily="2" charset="2"/>
              </a:rPr>
              <a:t>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34188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                Sorular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41120" y="1700784"/>
            <a:ext cx="9509760" cy="4765330"/>
          </a:xfrm>
        </p:spPr>
        <p:txBody>
          <a:bodyPr/>
          <a:lstStyle/>
          <a:p>
            <a:r>
              <a:rPr lang="tr-TR" dirty="0" smtClean="0"/>
              <a:t>1.</a:t>
            </a:r>
            <a:r>
              <a:rPr lang="tr-TR" dirty="0"/>
              <a:t> </a:t>
            </a:r>
            <a:r>
              <a:rPr lang="tr-TR" dirty="0" smtClean="0"/>
              <a:t>Aşağıdakilerden hangisi </a:t>
            </a:r>
            <a:r>
              <a:rPr lang="tr-TR" dirty="0" err="1" smtClean="0"/>
              <a:t>ing</a:t>
            </a:r>
            <a:r>
              <a:rPr lang="tr-TR" dirty="0" smtClean="0"/>
              <a:t> eki alır?(Ana talihli Irmak yedek talihli Aleyna)</a:t>
            </a:r>
            <a:br>
              <a:rPr lang="tr-TR" dirty="0" smtClean="0"/>
            </a:br>
            <a:endParaRPr lang="tr-TR" dirty="0"/>
          </a:p>
          <a:p>
            <a:r>
              <a:rPr lang="tr-TR" dirty="0" smtClean="0"/>
              <a:t>A) </a:t>
            </a:r>
            <a:r>
              <a:rPr lang="tr-TR" dirty="0" err="1" smtClean="0"/>
              <a:t>Shall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endParaRPr lang="tr-TR" dirty="0" smtClean="0"/>
          </a:p>
          <a:p>
            <a:r>
              <a:rPr lang="tr-TR" dirty="0" smtClean="0"/>
              <a:t>B) </a:t>
            </a:r>
            <a:r>
              <a:rPr lang="tr-TR" dirty="0" err="1" smtClean="0"/>
              <a:t>Let’s</a:t>
            </a:r>
            <a:endParaRPr lang="tr-TR" dirty="0" smtClean="0"/>
          </a:p>
          <a:p>
            <a:r>
              <a:rPr lang="tr-TR" dirty="0" smtClean="0"/>
              <a:t>C) </a:t>
            </a:r>
            <a:r>
              <a:rPr lang="tr-TR" dirty="0" err="1"/>
              <a:t>W</a:t>
            </a:r>
            <a:r>
              <a:rPr lang="tr-TR" dirty="0" err="1" smtClean="0"/>
              <a:t>hat</a:t>
            </a:r>
            <a:r>
              <a:rPr lang="tr-TR" dirty="0" smtClean="0"/>
              <a:t> </a:t>
            </a:r>
            <a:r>
              <a:rPr lang="tr-TR" dirty="0" err="1" smtClean="0"/>
              <a:t>about</a:t>
            </a:r>
            <a:r>
              <a:rPr lang="tr-TR" dirty="0" smtClean="0"/>
              <a:t>/How </a:t>
            </a:r>
            <a:r>
              <a:rPr lang="tr-TR" dirty="0" err="1" smtClean="0"/>
              <a:t>about</a:t>
            </a:r>
            <a:endParaRPr lang="tr-TR" dirty="0" smtClean="0"/>
          </a:p>
          <a:p>
            <a:r>
              <a:rPr lang="tr-TR" dirty="0" smtClean="0"/>
              <a:t>D) </a:t>
            </a:r>
            <a:r>
              <a:rPr lang="tr-TR" dirty="0" err="1" smtClean="0"/>
              <a:t>Why</a:t>
            </a:r>
            <a:r>
              <a:rPr lang="tr-TR" dirty="0" smtClean="0"/>
              <a:t> </a:t>
            </a:r>
            <a:r>
              <a:rPr lang="tr-TR" dirty="0" err="1" smtClean="0"/>
              <a:t>don’t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/ </a:t>
            </a:r>
            <a:r>
              <a:rPr lang="tr-TR" dirty="0" err="1" smtClean="0"/>
              <a:t>Why</a:t>
            </a:r>
            <a:r>
              <a:rPr lang="tr-TR" dirty="0" smtClean="0"/>
              <a:t> </a:t>
            </a:r>
            <a:r>
              <a:rPr lang="tr-TR" dirty="0" err="1" smtClean="0"/>
              <a:t>doesn’t</a:t>
            </a:r>
            <a:r>
              <a:rPr lang="tr-TR" dirty="0" smtClean="0"/>
              <a:t> he/</a:t>
            </a:r>
            <a:r>
              <a:rPr lang="tr-TR" dirty="0" err="1" smtClean="0"/>
              <a:t>she</a:t>
            </a:r>
            <a:endParaRPr lang="tr-TR" dirty="0" smtClean="0"/>
          </a:p>
          <a:p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xmlns="" val="2835531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                Sorular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Buse ve emele öğretmenleri </a:t>
            </a:r>
            <a:r>
              <a:rPr lang="tr-TR" dirty="0" err="1" smtClean="0"/>
              <a:t>Suggestion</a:t>
            </a:r>
            <a:r>
              <a:rPr lang="tr-TR" dirty="0" smtClean="0"/>
              <a:t> </a:t>
            </a:r>
            <a:r>
              <a:rPr lang="tr-TR" dirty="0" err="1" smtClean="0"/>
              <a:t>sentences</a:t>
            </a:r>
            <a:r>
              <a:rPr lang="tr-TR" dirty="0" smtClean="0"/>
              <a:t> den her kalıptan 1 tane soru yazıp cevaplamalarını istemiş sizde onlara yardım edin!</a:t>
            </a:r>
            <a:br>
              <a:rPr lang="tr-TR" dirty="0" smtClean="0"/>
            </a:br>
            <a:endParaRPr lang="tr-TR" dirty="0" smtClean="0"/>
          </a:p>
          <a:p>
            <a:r>
              <a:rPr lang="tr-TR" dirty="0" smtClean="0"/>
              <a:t>1.Nisa</a:t>
            </a:r>
          </a:p>
          <a:p>
            <a:r>
              <a:rPr lang="tr-TR" dirty="0" smtClean="0"/>
              <a:t>2.Arda</a:t>
            </a:r>
          </a:p>
          <a:p>
            <a:r>
              <a:rPr lang="tr-TR" dirty="0" smtClean="0"/>
              <a:t>3.Sude</a:t>
            </a:r>
          </a:p>
          <a:p>
            <a:r>
              <a:rPr lang="tr-TR" dirty="0" smtClean="0"/>
              <a:t>4.Doğukan</a:t>
            </a:r>
          </a:p>
        </p:txBody>
      </p:sp>
    </p:spTree>
    <p:extLst>
      <p:ext uri="{BB962C8B-B14F-4D97-AF65-F5344CB8AC3E}">
        <p14:creationId xmlns:p14="http://schemas.microsoft.com/office/powerpoint/2010/main" xmlns="" val="3959883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Şeritli Tasarım Deniz Mavisi 16x9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13247034_TF02895254" id="{CC6065D8-80E4-44B9-8A0E-728360010D65}" vid="{726CBF2E-9FAC-42E2-888E-B0A8A1CBB9DE}"/>
    </a:ext>
  </a:extLst>
</a:theme>
</file>

<file path=ppt/theme/theme2.xml><?xml version="1.0" encoding="utf-8"?>
<a:theme xmlns:a="http://schemas.openxmlformats.org/drawingml/2006/main" name="Ofis Teması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ED65A2C9-CB67-4F36-A412-EEC1AD297F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AC2023F-644C-4F7E-8E8C-CDBE4A63C7D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0B0D886-CB8D-4564-A797-C05BC7D513A8}">
  <ds:schemaRefs>
    <ds:schemaRef ds:uri="http://schemas.microsoft.com/office/infopath/2007/PartnerControls"/>
    <ds:schemaRef ds:uri="http://schemas.microsoft.com/office/2006/metadata/properties"/>
    <ds:schemaRef ds:uri="a4f35948-e619-41b3-aa29-22878b09cfd2"/>
    <ds:schemaRef ds:uri="http://purl.org/dc/elements/1.1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40262f94-9f35-4ac3-9a90-690165a166b7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</TotalTime>
  <Words>724</Words>
  <PresentationFormat>Özel</PresentationFormat>
  <Paragraphs>93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Şeritli Tasarım Deniz Mavisi 16x9</vt:lpstr>
      <vt:lpstr>Suggestion Sentences</vt:lpstr>
      <vt:lpstr>                                  Let’s öneri cümlesi</vt:lpstr>
      <vt:lpstr>                            Shall we öneri cümlesi</vt:lpstr>
      <vt:lpstr>             How about / What about cümleleri</vt:lpstr>
      <vt:lpstr>       Why don’t we/ Why doesn’t he/she</vt:lpstr>
      <vt:lpstr> Olumlu ve olumsuz verilebilecek cevaplar</vt:lpstr>
      <vt:lpstr>Sorular</vt:lpstr>
      <vt:lpstr>                                         Sorular</vt:lpstr>
      <vt:lpstr>                                         Sorular</vt:lpstr>
      <vt:lpstr>Yarışma</vt:lpstr>
      <vt:lpstr>                                        Yarışma Kuralları</vt:lpstr>
      <vt:lpstr>                                        Sorular</vt:lpstr>
      <vt:lpstr>  Sorular</vt:lpstr>
      <vt:lpstr>                                        Sorular</vt:lpstr>
      <vt:lpstr>                                         Sorular</vt:lpstr>
      <vt:lpstr>                                       Sorular</vt:lpstr>
      <vt:lpstr>                                       Sorular</vt:lpstr>
      <vt:lpstr>                                      Yedek soru</vt:lpstr>
      <vt:lpstr>                                Yedeğinde yedeği</vt:lpstr>
      <vt:lpstr>İzlediğiniz ve yarıştığınız için Teşekkür ederim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2019-03-04T07:32:06Z</dcterms:created>
  <dcterms:modified xsi:type="dcterms:W3CDTF">2019-05-21T13:32:48Z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