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8A169F-FBB9-4735-A844-86E4BDC33474}" type="datetimeFigureOut">
              <a:rPr lang="tr-TR" smtClean="0"/>
              <a:t>23/05/2019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AAE94B-93EE-4E32-A128-5A1151C0FABB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mtClean="0"/>
              <a:t>https://www.sorubak.com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AAE94B-93EE-4E32-A128-5A1151C0FABB}" type="slidenum">
              <a:rPr lang="tr-TR" smtClean="0"/>
              <a:t>8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23/05/2019</a:t>
            </a:fld>
            <a:endParaRPr lang="tr-TR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23/05/2019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23/05/2019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23/05/2019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23/05/2019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23/05/2019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23/05/2019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23/05/2019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23/05/2019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23/05/2019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23/05/2019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23/05/2019</a:t>
            </a:fld>
            <a:endParaRPr lang="tr-TR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sorubak.com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sorubak.com/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/>
              <a:t>HAZIRLAYAN</a:t>
            </a:r>
          </a:p>
          <a:p>
            <a:r>
              <a:rPr lang="tr-TR" dirty="0" smtClean="0"/>
              <a:t>NİHAT ERBAHÇECİ</a:t>
            </a:r>
            <a:endParaRPr lang="tr-TR" dirty="0"/>
          </a:p>
        </p:txBody>
      </p:sp>
      <p:sp>
        <p:nvSpPr>
          <p:cNvPr id="4" name="Başlık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BÖLGELERİN TARIM ÜRÜNLER</a:t>
            </a:r>
            <a:endParaRPr lang="tr-TR" dirty="0"/>
          </a:p>
        </p:txBody>
      </p:sp>
      <p:sp>
        <p:nvSpPr>
          <p:cNvPr id="5" name="4 Dikdörtgen"/>
          <p:cNvSpPr/>
          <p:nvPr/>
        </p:nvSpPr>
        <p:spPr>
          <a:xfrm>
            <a:off x="3180753" y="3244334"/>
            <a:ext cx="28368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 smtClean="0">
                <a:hlinkClick r:id="rId2"/>
              </a:rPr>
              <a:t>https://</a:t>
            </a:r>
            <a:r>
              <a:rPr lang="tr-TR" dirty="0" smtClean="0">
                <a:hlinkClick r:id="rId2"/>
              </a:rPr>
              <a:t>www.sorubak.com</a:t>
            </a:r>
            <a:r>
              <a:rPr lang="tr-TR" dirty="0" smtClean="0"/>
              <a:t>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971483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İç </a:t>
            </a:r>
            <a:r>
              <a:rPr lang="tr-TR" dirty="0" err="1" smtClean="0"/>
              <a:t>anadolu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r>
              <a:rPr lang="tr-TR" dirty="0"/>
              <a:t>Tahıl, Şeker pancarı, Elma, Armut, Sebze(baklagiller-fasulye, nohut, mercimek, bakla), Ayçiçeği, Badem, Patates</a:t>
            </a:r>
          </a:p>
        </p:txBody>
      </p:sp>
    </p:spTree>
    <p:extLst>
      <p:ext uri="{BB962C8B-B14F-4D97-AF65-F5344CB8AC3E}">
        <p14:creationId xmlns:p14="http://schemas.microsoft.com/office/powerpoint/2010/main" xmlns="" val="2876875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Marmara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Buğday, Ayçiçeği, Şeker pancarı, Tütün, Mısır, Pirinç, Şerbetçi otu, Zeytin, Dut, Meyve, Sebze</a:t>
            </a:r>
          </a:p>
        </p:txBody>
      </p:sp>
    </p:spTree>
    <p:extLst>
      <p:ext uri="{BB962C8B-B14F-4D97-AF65-F5344CB8AC3E}">
        <p14:creationId xmlns:p14="http://schemas.microsoft.com/office/powerpoint/2010/main" xmlns="" val="1460917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Güneydoğu Anadolu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Buğday, Arpa, Pamuk, Kırmızı Mercimek, Susam, Çeltik, Antep Fıstığı, Üzüm, Zeytin, Tütün, Sebze, Meyve</a:t>
            </a:r>
          </a:p>
        </p:txBody>
      </p:sp>
      <p:sp>
        <p:nvSpPr>
          <p:cNvPr id="4" name="3 Dikdörtgen"/>
          <p:cNvSpPr/>
          <p:nvPr/>
        </p:nvSpPr>
        <p:spPr>
          <a:xfrm>
            <a:off x="3180753" y="3244334"/>
            <a:ext cx="28368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 smtClean="0">
                <a:hlinkClick r:id="rId2"/>
              </a:rPr>
              <a:t>https://</a:t>
            </a:r>
            <a:r>
              <a:rPr lang="tr-TR" dirty="0" smtClean="0">
                <a:hlinkClick r:id="rId2"/>
              </a:rPr>
              <a:t>www.sorubak.com</a:t>
            </a:r>
            <a:r>
              <a:rPr lang="tr-TR" dirty="0" smtClean="0"/>
              <a:t>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180817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Ege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Tütün, Zeytin, Üzüm, İncir, Pamuk, Turunçgiller, Pirinç, Sebze, Meyvelik</a:t>
            </a:r>
          </a:p>
        </p:txBody>
      </p:sp>
    </p:spTree>
    <p:extLst>
      <p:ext uri="{BB962C8B-B14F-4D97-AF65-F5344CB8AC3E}">
        <p14:creationId xmlns:p14="http://schemas.microsoft.com/office/powerpoint/2010/main" xmlns="" val="931274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Karadeniz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Mısır, Çeltik(Pirinç),Tütün, Çay, Ayçiçeği, Fındık, Turunçgiller (Portakal, Mandalina, Limon, greyfurt), Patates, Soğan-Sarımsak, Keten-Kenevir</a:t>
            </a:r>
          </a:p>
        </p:txBody>
      </p:sp>
    </p:spTree>
    <p:extLst>
      <p:ext uri="{BB962C8B-B14F-4D97-AF65-F5344CB8AC3E}">
        <p14:creationId xmlns:p14="http://schemas.microsoft.com/office/powerpoint/2010/main" xmlns="" val="1777424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Doğu Anadolu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Arpa, Buğday, Çavdar, Tütün, Şeker pancarı, Pamuk, Üzüm, Kayısı, Patates, Lahana, Kavun, Karpuz, Dut, Elma, Tahıl, </a:t>
            </a:r>
            <a:r>
              <a:rPr lang="tr-TR" dirty="0" err="1"/>
              <a:t>Baklagil</a:t>
            </a:r>
            <a:r>
              <a:rPr lang="tr-TR" dirty="0"/>
              <a:t>, </a:t>
            </a:r>
            <a:r>
              <a:rPr lang="tr-TR" dirty="0" smtClean="0"/>
              <a:t>Darı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751198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Akdeniz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dirty="0"/>
              <a:t>Buğday, Pirinç, Pamuk, Turunçgiller, Muz, Haşhaş ve Şeker pancarı, Zeytin ve Üzüm</a:t>
            </a:r>
          </a:p>
        </p:txBody>
      </p:sp>
    </p:spTree>
    <p:extLst>
      <p:ext uri="{BB962C8B-B14F-4D97-AF65-F5344CB8AC3E}">
        <p14:creationId xmlns:p14="http://schemas.microsoft.com/office/powerpoint/2010/main" xmlns="" val="208220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52</TotalTime>
  <Words>192</Words>
  <PresentationFormat>Ekran Gösterisi (4:3)</PresentationFormat>
  <Paragraphs>22</Paragraphs>
  <Slides>8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8</vt:i4>
      </vt:variant>
    </vt:vector>
  </HeadingPairs>
  <TitlesOfParts>
    <vt:vector size="9" baseType="lpstr">
      <vt:lpstr>Akış</vt:lpstr>
      <vt:lpstr>BÖLGELERİN TARIM ÜRÜNLER</vt:lpstr>
      <vt:lpstr>İç anadolu</vt:lpstr>
      <vt:lpstr>Marmara</vt:lpstr>
      <vt:lpstr>Güneydoğu Anadolu</vt:lpstr>
      <vt:lpstr>Ege</vt:lpstr>
      <vt:lpstr>Karadeniz</vt:lpstr>
      <vt:lpstr>Doğu Anadolu</vt:lpstr>
      <vt:lpstr>Akdeniz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2019-05-22T12:53:20Z</dcterms:created>
  <dcterms:modified xsi:type="dcterms:W3CDTF">2019-05-23T09:26:28Z</dcterms:modified>
  <cp:category>https://www.sorubak.com</cp:category>
</cp:coreProperties>
</file>