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4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5/22/2019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>
            <a:outerShdw blurRad="47625" dist="12700" dir="2700000" algn="tl" rotWithShape="0">
              <a:srgbClr val="000000">
                <a:alpha val="36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="" xmlns:a16="http://schemas.microsoft.com/office/drawing/2014/main" id="{D9600D62-C1AA-4886-9772-641DF6D1D8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İNGİLİZCE YAZILISI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="" xmlns:a16="http://schemas.microsoft.com/office/drawing/2014/main" id="{B5997118-A016-473C-8685-FABB37F9127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5.SINIF 2. DÖNEM 2. YAZILI</a:t>
            </a:r>
          </a:p>
        </p:txBody>
      </p:sp>
    </p:spTree>
    <p:extLst>
      <p:ext uri="{BB962C8B-B14F-4D97-AF65-F5344CB8AC3E}">
        <p14:creationId xmlns="" xmlns:p14="http://schemas.microsoft.com/office/powerpoint/2010/main" val="2735717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İçerik Yer Tutucusu 6">
            <a:extLst>
              <a:ext uri="{FF2B5EF4-FFF2-40B4-BE49-F238E27FC236}">
                <a16:creationId xmlns="" xmlns:a16="http://schemas.microsoft.com/office/drawing/2014/main" id="{D8F85C94-EBAA-4B85-8AD3-CF6DC608B61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172279"/>
            <a:ext cx="12099235" cy="668572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67171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F25D370B-A0C7-447A-9402-142C8DD8B2D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685800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B)	WRITE THE COORECT NAME OF THE SPORT IN THE BLANKS (20P)</a:t>
            </a:r>
          </a:p>
          <a:p>
            <a:r>
              <a:rPr lang="en-US" dirty="0"/>
              <a:t>Soccer	Cycling	Volleyball	Swimming	Table Tennis</a:t>
            </a:r>
          </a:p>
          <a:p>
            <a:endParaRPr lang="en-US" dirty="0"/>
          </a:p>
          <a:p>
            <a:r>
              <a:rPr lang="en-US" dirty="0"/>
              <a:t>1. Hello! My name is Jack. I like doing sports in the nature. I go ………………………………. in the park. I need a bike and protective equipment for doing this sport. I can do it alone or with my friends. </a:t>
            </a:r>
          </a:p>
          <a:p>
            <a:endParaRPr lang="en-US" dirty="0"/>
          </a:p>
          <a:p>
            <a:r>
              <a:rPr lang="en-US" dirty="0"/>
              <a:t>2. Hi. My name is </a:t>
            </a:r>
            <a:r>
              <a:rPr lang="en-US" dirty="0" err="1"/>
              <a:t>Lary</a:t>
            </a:r>
            <a:r>
              <a:rPr lang="en-US" dirty="0"/>
              <a:t>. I like water sports. I go …………………………… at the weekends. I must go to the sea or pool to do this sport. I need to wear shorts or swimsuit for this sport. </a:t>
            </a:r>
          </a:p>
          <a:p>
            <a:endParaRPr lang="en-US" dirty="0"/>
          </a:p>
          <a:p>
            <a:r>
              <a:rPr lang="en-US" dirty="0"/>
              <a:t>3. Hello! I’m Sheila. I like many fitness and sports activities, my </a:t>
            </a:r>
            <a:r>
              <a:rPr lang="en-US" dirty="0" err="1"/>
              <a:t>favourite</a:t>
            </a:r>
            <a:r>
              <a:rPr lang="en-US" dirty="0"/>
              <a:t> is ………………………………….. . We need a ball and two teams with six players in each. We must hit the ball with our hands. </a:t>
            </a:r>
          </a:p>
          <a:p>
            <a:endParaRPr lang="en-US" dirty="0"/>
          </a:p>
          <a:p>
            <a:r>
              <a:rPr lang="en-US" dirty="0"/>
              <a:t>4.Hi. I’m Dave. My </a:t>
            </a:r>
            <a:r>
              <a:rPr lang="en-US" dirty="0" err="1"/>
              <a:t>favourite</a:t>
            </a:r>
            <a:r>
              <a:rPr lang="en-US" dirty="0"/>
              <a:t> sport is ……………………………. . We need a ball and two teams with eleven players in each. We must kick the ball with our feet. </a:t>
            </a:r>
          </a:p>
          <a:p>
            <a:endParaRPr lang="en-US" dirty="0"/>
          </a:p>
          <a:p>
            <a:r>
              <a:rPr lang="en-US" dirty="0"/>
              <a:t>5. Hi, I’m Ali. I love ………………………………….. . We play this game with two people. For this game, we need two rackets and a small ball. We must hit the ball with the rackets.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5110438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8E14367D-5882-4154-815D-8E538BBEFA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685800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C)	COMPLETE THE DIALOGUE WITH THE GIVEN PHRASES (20P)</a:t>
            </a:r>
          </a:p>
          <a:p>
            <a:r>
              <a:rPr lang="en-US" dirty="0">
                <a:solidFill>
                  <a:srgbClr val="7030A0"/>
                </a:solidFill>
              </a:rPr>
              <a:t>Shall we go wall climbing next Saturday?</a:t>
            </a:r>
            <a:r>
              <a:rPr lang="en-US" dirty="0"/>
              <a:t>	</a:t>
            </a:r>
            <a:r>
              <a:rPr lang="en-US" dirty="0">
                <a:solidFill>
                  <a:srgbClr val="FFFF00"/>
                </a:solidFill>
              </a:rPr>
              <a:t>Sorry! Can you repeat that please?</a:t>
            </a:r>
            <a:r>
              <a:rPr lang="en-US" dirty="0"/>
              <a:t>	</a:t>
            </a:r>
            <a:r>
              <a:rPr lang="en-US" dirty="0">
                <a:solidFill>
                  <a:srgbClr val="FF0000"/>
                </a:solidFill>
              </a:rPr>
              <a:t>I’m sorry I can’t.</a:t>
            </a:r>
            <a:r>
              <a:rPr lang="en-US" dirty="0"/>
              <a:t>	</a:t>
            </a:r>
            <a:r>
              <a:rPr lang="en-US" dirty="0">
                <a:solidFill>
                  <a:srgbClr val="00B0F0"/>
                </a:solidFill>
              </a:rPr>
              <a:t>OK. I </a:t>
            </a:r>
            <a:r>
              <a:rPr lang="en-US" dirty="0" err="1">
                <a:solidFill>
                  <a:srgbClr val="00B0F0"/>
                </a:solidFill>
              </a:rPr>
              <a:t>loveit</a:t>
            </a:r>
            <a:r>
              <a:rPr lang="en-US" dirty="0">
                <a:solidFill>
                  <a:srgbClr val="00B0F0"/>
                </a:solidFill>
              </a:rPr>
              <a:t>.</a:t>
            </a:r>
          </a:p>
          <a:p>
            <a:endParaRPr lang="en-US" dirty="0">
              <a:solidFill>
                <a:srgbClr val="00B0F0"/>
              </a:solidFill>
            </a:endParaRPr>
          </a:p>
          <a:p>
            <a:r>
              <a:rPr lang="en-US" dirty="0"/>
              <a:t>1. MERT: Shall we go skiing next Sunday? </a:t>
            </a:r>
          </a:p>
          <a:p>
            <a:r>
              <a:rPr lang="en-US" dirty="0"/>
              <a:t>    ARCHY: ……………………………………………………… . I like doing sport in the mountain. </a:t>
            </a:r>
          </a:p>
          <a:p>
            <a:endParaRPr lang="en-US" dirty="0"/>
          </a:p>
          <a:p>
            <a:r>
              <a:rPr lang="en-US" dirty="0"/>
              <a:t>2. BERRY: What about playing basketball together? </a:t>
            </a:r>
          </a:p>
          <a:p>
            <a:r>
              <a:rPr lang="en-US" dirty="0"/>
              <a:t>    YAPRAK: ………………………………………………………. . I must do my English project. </a:t>
            </a:r>
          </a:p>
          <a:p>
            <a:endParaRPr lang="en-US" dirty="0"/>
          </a:p>
          <a:p>
            <a:r>
              <a:rPr lang="en-US" dirty="0"/>
              <a:t>3. ZEYNEP: Let’s play table tennis in the evening. (</a:t>
            </a:r>
            <a:r>
              <a:rPr lang="en-US" dirty="0" err="1"/>
              <a:t>daaaaattttt</a:t>
            </a:r>
            <a:r>
              <a:rPr lang="en-US" dirty="0"/>
              <a:t>)</a:t>
            </a:r>
          </a:p>
          <a:p>
            <a:r>
              <a:rPr lang="en-US" dirty="0"/>
              <a:t>    MARY:    ………………………………………………………… </a:t>
            </a:r>
          </a:p>
          <a:p>
            <a:r>
              <a:rPr lang="en-US" dirty="0"/>
              <a:t>    ZEYNEP: Sure. What about playing table tennis in the evening?</a:t>
            </a:r>
          </a:p>
          <a:p>
            <a:r>
              <a:rPr lang="en-US" dirty="0"/>
              <a:t>    MARY:    I’m afraid. I can’t. I need to do my English project this afternoon. </a:t>
            </a:r>
          </a:p>
          <a:p>
            <a:endParaRPr lang="en-US" dirty="0"/>
          </a:p>
          <a:p>
            <a:r>
              <a:rPr lang="en-US" dirty="0"/>
              <a:t>4. MARTIN: …………………………………………………....... </a:t>
            </a:r>
          </a:p>
          <a:p>
            <a:r>
              <a:rPr lang="en-US" dirty="0"/>
              <a:t>    JOSEPH: I’m afraid. I can’t. </a:t>
            </a:r>
          </a:p>
          <a:p>
            <a:endParaRPr lang="en-US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636389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="" xmlns:a16="http://schemas.microsoft.com/office/drawing/2014/main" id="{826083B0-478E-4A71-871C-8ED3D11581E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" y="1"/>
            <a:ext cx="12191999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38662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5A91CB25-95B7-4017-B968-F484AC2F771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6858000"/>
          </a:xfrm>
        </p:spPr>
        <p:txBody>
          <a:bodyPr>
            <a:normAutofit lnSpcReduction="10000"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+mj-lt"/>
              <a:buAutoNum type="alphaUcParenR"/>
            </a:pPr>
            <a:r>
              <a:rPr lang="tr-T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WRITE THE SENTENCES INTO THE CORRECT ORDER (15P)</a:t>
            </a:r>
            <a:endParaRPr lang="tr-TR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0.  </a:t>
            </a:r>
            <a:r>
              <a:rPr lang="tr-T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NİSA	  : 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I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adopt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rabbit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please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tr-T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tr-TR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MUM : 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(can /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of) : </a:t>
            </a:r>
            <a:r>
              <a:rPr lang="tr-TR" sz="3000" b="1" i="1" u="dotted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Of </a:t>
            </a:r>
            <a:r>
              <a:rPr lang="tr-TR" sz="3000" b="1" i="1" u="dotted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course</a:t>
            </a:r>
            <a:r>
              <a:rPr lang="tr-TR" sz="3000" b="1" i="1" u="dotted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3000" b="1" i="1" u="dotted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</a:t>
            </a:r>
            <a:r>
              <a:rPr lang="tr-TR" sz="3000" b="1" i="1" u="dotted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can.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tr-T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(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window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open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can / I /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): ………………………………………………………………….. 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r>
              <a:rPr lang="tr-T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TEACHER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I’m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afraid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can’t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tr-T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KADİR : 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puppies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home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</a:t>
            </a:r>
            <a:r>
              <a:rPr lang="tr-T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tr-TR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DAD : 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can’t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sorry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I’m) ………………………………………………………… . </a:t>
            </a: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tr-T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GIRL : 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adopt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Can /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shelter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an /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animal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/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from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)…………………………………………………………?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30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MUM: 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Sure. </a:t>
            </a:r>
            <a:r>
              <a:rPr lang="tr-TR" sz="3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</a:t>
            </a:r>
            <a:r>
              <a:rPr lang="tr-TR" sz="3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can. 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31696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="" xmlns:a16="http://schemas.microsoft.com/office/drawing/2014/main" id="{CD7F67B7-3EC2-4DF0-B6AB-C3CE101EB52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550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="" xmlns:a16="http://schemas.microsoft.com/office/drawing/2014/main" id="{15D25326-1BB2-4528-A285-2C66C0EA28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r>
              <a:rPr lang="en-US" sz="3600" dirty="0"/>
              <a:t>Play with the kittens 	: …………………………………</a:t>
            </a:r>
          </a:p>
          <a:p>
            <a:r>
              <a:rPr lang="en-US" sz="3600" dirty="0"/>
              <a:t>Climb a tree 		: …………………………………</a:t>
            </a:r>
          </a:p>
          <a:p>
            <a:r>
              <a:rPr lang="en-US" sz="3600" dirty="0"/>
              <a:t>Give water to the dog 	: …………………………………</a:t>
            </a:r>
          </a:p>
          <a:p>
            <a:r>
              <a:rPr lang="en-US" sz="3600" dirty="0"/>
              <a:t>Feed the ducks		: …………………………………</a:t>
            </a:r>
          </a:p>
          <a:p>
            <a:r>
              <a:rPr lang="en-US" sz="3600" dirty="0"/>
              <a:t>Cleaning the shelter	: ………</a:t>
            </a:r>
            <a:r>
              <a:rPr lang="tr-TR" sz="3600" dirty="0"/>
              <a:t>…………..</a:t>
            </a:r>
          </a:p>
          <a:p>
            <a:pPr marL="0" indent="0">
              <a:buNone/>
            </a:pPr>
            <a:r>
              <a:rPr lang="tr-TR" sz="3600" dirty="0"/>
              <a:t>TÜRKÇELERİNİ YAZINIZ</a:t>
            </a:r>
          </a:p>
          <a:p>
            <a:pPr marL="0" indent="0">
              <a:buNone/>
            </a:pPr>
            <a:r>
              <a:rPr lang="tr-TR" sz="3600" dirty="0"/>
              <a:t>ZEKİ EREN ILIDI</a:t>
            </a:r>
          </a:p>
          <a:p>
            <a:pPr marL="0" indent="0">
              <a:buNone/>
            </a:pPr>
            <a:r>
              <a:rPr lang="tr-TR" sz="3600" dirty="0"/>
              <a:t>BAŞARILAR</a:t>
            </a:r>
            <a:r>
              <a:rPr lang="tr-TR" sz="3600" dirty="0">
                <a:sym typeface="Wingdings" panose="05000000000000000000" pitchFamily="2" charset="2"/>
              </a:rPr>
              <a:t></a:t>
            </a:r>
            <a:endParaRPr lang="tr-TR" sz="3600" dirty="0"/>
          </a:p>
        </p:txBody>
      </p:sp>
    </p:spTree>
    <p:extLst>
      <p:ext uri="{BB962C8B-B14F-4D97-AF65-F5344CB8AC3E}">
        <p14:creationId xmlns="" xmlns:p14="http://schemas.microsoft.com/office/powerpoint/2010/main" val="216311542"/>
      </p:ext>
    </p:extLst>
  </p:cSld>
  <p:clrMapOvr>
    <a:masterClrMapping/>
  </p:clrMapOvr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4B4B4B"/>
      </a:dk2>
      <a:lt2>
        <a:srgbClr val="B5B5B5"/>
      </a:lt2>
      <a:accent1>
        <a:srgbClr val="9AC43E"/>
      </a:accent1>
      <a:accent2>
        <a:srgbClr val="44BA98"/>
      </a:accent2>
      <a:accent3>
        <a:srgbClr val="43A9D9"/>
      </a:accent3>
      <a:accent4>
        <a:srgbClr val="6274D8"/>
      </a:accent4>
      <a:accent5>
        <a:srgbClr val="AB54D7"/>
      </a:accent5>
      <a:accent6>
        <a:srgbClr val="D15B37"/>
      </a:accent6>
      <a:hlink>
        <a:srgbClr val="BFE962"/>
      </a:hlink>
      <a:folHlink>
        <a:srgbClr val="C0D591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892FADA9-420D-4323-A7A4-C1060166525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15</TotalTime>
  <Words>30</Words>
  <PresentationFormat>Özel</PresentationFormat>
  <Paragraphs>47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Damla</vt:lpstr>
      <vt:lpstr>İNGİLİZCE YAZILISI</vt:lpstr>
      <vt:lpstr>Slayt 2</vt:lpstr>
      <vt:lpstr>Slayt 3</vt:lpstr>
      <vt:lpstr>Slayt 4</vt:lpstr>
      <vt:lpstr>Slayt 5</vt:lpstr>
      <vt:lpstr>Slayt 6</vt:lpstr>
      <vt:lpstr>Slayt 7</vt:lpstr>
      <vt:lpstr>Slayt 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2019-05-21T18:05:33Z</dcterms:created>
  <dcterms:modified xsi:type="dcterms:W3CDTF">2019-05-22T09:37:45Z</dcterms:modified>
  <cp:category>https://www.sorubak.com</cp:category>
</cp:coreProperties>
</file>