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media/audio11.wav" ContentType="audio/x-wav"/>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mp4" ContentType="video/mp4"/>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 id="2147483946" r:id="rId2"/>
  </p:sldMasterIdLst>
  <p:notesMasterIdLst>
    <p:notesMasterId r:id="rId17"/>
  </p:notesMasterIdLst>
  <p:sldIdLst>
    <p:sldId id="256" r:id="rId3"/>
    <p:sldId id="257" r:id="rId4"/>
    <p:sldId id="259" r:id="rId5"/>
    <p:sldId id="258" r:id="rId6"/>
    <p:sldId id="260" r:id="rId7"/>
    <p:sldId id="261" r:id="rId8"/>
    <p:sldId id="262" r:id="rId9"/>
    <p:sldId id="267" r:id="rId10"/>
    <p:sldId id="263" r:id="rId11"/>
    <p:sldId id="264" r:id="rId12"/>
    <p:sldId id="265" r:id="rId13"/>
    <p:sldId id="266" r:id="rId14"/>
    <p:sldId id="269" r:id="rId15"/>
    <p:sldId id="268"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02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D8E2B8-22BB-470D-A8A1-FA311DC9C994}" type="datetimeFigureOut">
              <a:rPr lang="tr-TR" smtClean="0"/>
              <a:pPr/>
              <a:t>10/04/2019</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68062E-4F24-4711-A393-47E8D02C73BC}" type="slidenum">
              <a:rPr lang="tr-TR" smtClean="0"/>
              <a:pPr/>
              <a:t>‹#›</a:t>
            </a:fld>
            <a:endParaRPr lang="tr-TR"/>
          </a:p>
        </p:txBody>
      </p:sp>
    </p:spTree>
    <p:extLst>
      <p:ext uri="{BB962C8B-B14F-4D97-AF65-F5344CB8AC3E}">
        <p14:creationId xmlns:p14="http://schemas.microsoft.com/office/powerpoint/2010/main" xmlns="" val="1910335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3268062E-4F24-4711-A393-47E8D02C73BC}" type="slidenum">
              <a:rPr lang="tr-TR" smtClean="0"/>
              <a:pPr/>
              <a:t>2</a:t>
            </a:fld>
            <a:endParaRPr lang="tr-TR"/>
          </a:p>
        </p:txBody>
      </p:sp>
    </p:spTree>
    <p:extLst>
      <p:ext uri="{BB962C8B-B14F-4D97-AF65-F5344CB8AC3E}">
        <p14:creationId xmlns:p14="http://schemas.microsoft.com/office/powerpoint/2010/main" xmlns="" val="2536188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3268062E-4F24-4711-A393-47E8D02C73BC}" type="slidenum">
              <a:rPr lang="tr-TR" smtClean="0"/>
              <a:pPr/>
              <a:t>4</a:t>
            </a:fld>
            <a:endParaRPr lang="tr-TR"/>
          </a:p>
        </p:txBody>
      </p:sp>
    </p:spTree>
    <p:extLst>
      <p:ext uri="{BB962C8B-B14F-4D97-AF65-F5344CB8AC3E}">
        <p14:creationId xmlns:p14="http://schemas.microsoft.com/office/powerpoint/2010/main" xmlns="" val="2646490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3268062E-4F24-4711-A393-47E8D02C73BC}" type="slidenum">
              <a:rPr lang="tr-TR" smtClean="0"/>
              <a:pPr/>
              <a:t>6</a:t>
            </a:fld>
            <a:endParaRPr lang="tr-TR"/>
          </a:p>
        </p:txBody>
      </p:sp>
    </p:spTree>
    <p:extLst>
      <p:ext uri="{BB962C8B-B14F-4D97-AF65-F5344CB8AC3E}">
        <p14:creationId xmlns:p14="http://schemas.microsoft.com/office/powerpoint/2010/main" xmlns="" val="786495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268062E-4F24-4711-A393-47E8D02C73BC}" type="slidenum">
              <a:rPr lang="tr-TR" smtClean="0"/>
              <a:pPr/>
              <a:t>9</a:t>
            </a:fld>
            <a:endParaRPr lang="tr-TR"/>
          </a:p>
        </p:txBody>
      </p:sp>
    </p:spTree>
    <p:extLst>
      <p:ext uri="{BB962C8B-B14F-4D97-AF65-F5344CB8AC3E}">
        <p14:creationId xmlns:p14="http://schemas.microsoft.com/office/powerpoint/2010/main" xmlns="" val="3696228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3268062E-4F24-4711-A393-47E8D02C73BC}" type="slidenum">
              <a:rPr lang="tr-TR" smtClean="0"/>
              <a:pPr/>
              <a:t>10</a:t>
            </a:fld>
            <a:endParaRPr lang="tr-TR"/>
          </a:p>
        </p:txBody>
      </p:sp>
    </p:spTree>
    <p:extLst>
      <p:ext uri="{BB962C8B-B14F-4D97-AF65-F5344CB8AC3E}">
        <p14:creationId xmlns:p14="http://schemas.microsoft.com/office/powerpoint/2010/main" xmlns="" val="3403550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3268062E-4F24-4711-A393-47E8D02C73BC}" type="slidenum">
              <a:rPr lang="tr-TR" smtClean="0"/>
              <a:pPr/>
              <a:t>12</a:t>
            </a:fld>
            <a:endParaRPr lang="tr-TR"/>
          </a:p>
        </p:txBody>
      </p:sp>
    </p:spTree>
    <p:extLst>
      <p:ext uri="{BB962C8B-B14F-4D97-AF65-F5344CB8AC3E}">
        <p14:creationId xmlns:p14="http://schemas.microsoft.com/office/powerpoint/2010/main" xmlns="" val="83172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3268062E-4F24-4711-A393-47E8D02C73BC}" type="slidenum">
              <a:rPr lang="tr-TR" smtClean="0"/>
              <a:pPr/>
              <a:t>14</a:t>
            </a:fld>
            <a:endParaRPr lang="tr-TR"/>
          </a:p>
        </p:txBody>
      </p:sp>
    </p:spTree>
    <p:extLst>
      <p:ext uri="{BB962C8B-B14F-4D97-AF65-F5344CB8AC3E}">
        <p14:creationId xmlns:p14="http://schemas.microsoft.com/office/powerpoint/2010/main" xmlns="" val="2519485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tr-TR" smtClean="0"/>
              <a:t>Asıl başlık stili için tıklatın</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19770443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14095061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181006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ctrTitle"/>
          </p:nvPr>
        </p:nvSpPr>
        <p:spPr>
          <a:xfrm>
            <a:off x="914400" y="1803405"/>
            <a:ext cx="7315200" cy="1825096"/>
          </a:xfrm>
        </p:spPr>
        <p:txBody>
          <a:bodyPr anchor="b">
            <a:normAutofit/>
          </a:bodyPr>
          <a:lstStyle>
            <a:lvl1pPr algn="l">
              <a:defRPr sz="6000"/>
            </a:lvl1pPr>
          </a:lstStyle>
          <a:p>
            <a:r>
              <a:rPr lang="tr-TR" smtClean="0"/>
              <a:t>Asıl başlık stili için tıklatın</a:t>
            </a:r>
            <a:endParaRPr lang="en-US" dirty="0"/>
          </a:p>
        </p:txBody>
      </p:sp>
      <p:sp>
        <p:nvSpPr>
          <p:cNvPr id="3" name="Subtitle 2"/>
          <p:cNvSpPr>
            <a:spLocks noGrp="1"/>
          </p:cNvSpPr>
          <p:nvPr>
            <p:ph type="subTitle" idx="1"/>
          </p:nvPr>
        </p:nvSpPr>
        <p:spPr>
          <a:xfrm>
            <a:off x="914400" y="3632201"/>
            <a:ext cx="73152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a:xfrm>
            <a:off x="5932170" y="4323845"/>
            <a:ext cx="2297429" cy="365125"/>
          </a:xfrm>
        </p:spPr>
        <p:txBody>
          <a:bodyPr/>
          <a:lstStyle/>
          <a:p>
            <a:fld id="{5DE02B31-777D-4E94-B19C-AB0DFA363492}" type="datetimeFigureOut">
              <a:rPr lang="tr-TR" smtClean="0"/>
              <a:pPr/>
              <a:t>10/04/2019</a:t>
            </a:fld>
            <a:endParaRPr lang="tr-TR"/>
          </a:p>
        </p:txBody>
      </p:sp>
      <p:sp>
        <p:nvSpPr>
          <p:cNvPr id="5" name="Footer Placeholder 4"/>
          <p:cNvSpPr>
            <a:spLocks noGrp="1"/>
          </p:cNvSpPr>
          <p:nvPr>
            <p:ph type="ftr" sz="quarter" idx="11"/>
          </p:nvPr>
        </p:nvSpPr>
        <p:spPr>
          <a:xfrm>
            <a:off x="914400" y="4323846"/>
            <a:ext cx="4880610" cy="365125"/>
          </a:xfrm>
        </p:spPr>
        <p:txBody>
          <a:bodyPr/>
          <a:lstStyle/>
          <a:p>
            <a:endParaRPr lang="tr-TR"/>
          </a:p>
        </p:txBody>
      </p:sp>
      <p:sp>
        <p:nvSpPr>
          <p:cNvPr id="6" name="Slide Number Placeholder 5"/>
          <p:cNvSpPr>
            <a:spLocks noGrp="1"/>
          </p:cNvSpPr>
          <p:nvPr>
            <p:ph type="sldNum" sz="quarter" idx="12"/>
          </p:nvPr>
        </p:nvSpPr>
        <p:spPr>
          <a:xfrm>
            <a:off x="6057900" y="1430867"/>
            <a:ext cx="2171700" cy="365125"/>
          </a:xfrm>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10409587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118466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4"/>
            <a:ext cx="7955280" cy="2801935"/>
          </a:xfrm>
        </p:spPr>
        <p:txBody>
          <a:bodyPr anchor="b">
            <a:normAutofit/>
          </a:bodyPr>
          <a:lstStyle>
            <a:lvl1pPr algn="r">
              <a:defRPr sz="4000"/>
            </a:lvl1pPr>
          </a:lstStyle>
          <a:p>
            <a:r>
              <a:rPr lang="tr-TR" smtClean="0"/>
              <a:t>Asıl başlık stili için tıklatın</a:t>
            </a:r>
            <a:endParaRPr lang="en-US" dirty="0"/>
          </a:p>
        </p:txBody>
      </p:sp>
      <p:sp>
        <p:nvSpPr>
          <p:cNvPr id="3" name="Text Placeholder 2"/>
          <p:cNvSpPr>
            <a:spLocks noGrp="1"/>
          </p:cNvSpPr>
          <p:nvPr>
            <p:ph type="body" idx="1"/>
          </p:nvPr>
        </p:nvSpPr>
        <p:spPr>
          <a:xfrm>
            <a:off x="594360" y="3641726"/>
            <a:ext cx="7955281" cy="1354134"/>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5DE02B31-777D-4E94-B19C-AB0DFA363492}" type="datetimeFigureOut">
              <a:rPr lang="tr-TR" smtClean="0"/>
              <a:pPr/>
              <a:t>10/04/2019</a:t>
            </a:fld>
            <a:endParaRPr lang="tr-TR"/>
          </a:p>
        </p:txBody>
      </p:sp>
      <p:sp>
        <p:nvSpPr>
          <p:cNvPr id="5" name="Footer Placeholder 4"/>
          <p:cNvSpPr>
            <a:spLocks noGrp="1"/>
          </p:cNvSpPr>
          <p:nvPr>
            <p:ph type="ftr" sz="quarter" idx="11"/>
          </p:nvPr>
        </p:nvSpPr>
        <p:spPr>
          <a:xfrm>
            <a:off x="594360" y="381001"/>
            <a:ext cx="4830656" cy="365125"/>
          </a:xfrm>
        </p:spPr>
        <p:txBody>
          <a:bodyPr/>
          <a:lstStyle/>
          <a:p>
            <a:endParaRPr lang="tr-TR"/>
          </a:p>
        </p:txBody>
      </p:sp>
      <p:sp>
        <p:nvSpPr>
          <p:cNvPr id="6" name="Slide Number Placeholder 5"/>
          <p:cNvSpPr>
            <a:spLocks noGrp="1"/>
          </p:cNvSpPr>
          <p:nvPr>
            <p:ph type="sldNum" sz="quarter" idx="12"/>
          </p:nvPr>
        </p:nvSpPr>
        <p:spPr>
          <a:xfrm>
            <a:off x="7882466" y="381001"/>
            <a:ext cx="667173" cy="365125"/>
          </a:xfrm>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34611760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594360" y="2194560"/>
            <a:ext cx="3910579" cy="4069080"/>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642099" y="2194560"/>
            <a:ext cx="3907540" cy="4069080"/>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32658501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2171700" y="762000"/>
            <a:ext cx="6377940" cy="1295400"/>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821279" y="2183802"/>
            <a:ext cx="3683659"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594359" y="3132667"/>
            <a:ext cx="3910579" cy="3130973"/>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869018" y="2183802"/>
            <a:ext cx="368062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4642098" y="3132667"/>
            <a:ext cx="3907541" cy="3130973"/>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28039400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932072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17093085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3086100" cy="1600200"/>
          </a:xfrm>
        </p:spPr>
        <p:txBody>
          <a:bodyPr anchor="b"/>
          <a:lstStyle>
            <a:lvl1pPr algn="l">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3886200" y="746760"/>
            <a:ext cx="4663440" cy="5516880"/>
          </a:xfrm>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94360" y="3124200"/>
            <a:ext cx="308610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2078134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6453993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4075730" cy="1600200"/>
          </a:xfrm>
        </p:spPr>
        <p:txBody>
          <a:bodyPr anchor="b"/>
          <a:lstStyle>
            <a:lvl1pPr algn="l">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4877524" y="751242"/>
            <a:ext cx="3674234" cy="5512398"/>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594360" y="3124200"/>
            <a:ext cx="407573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3044092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594355" y="4697361"/>
            <a:ext cx="7956482" cy="819355"/>
          </a:xfrm>
        </p:spPr>
        <p:txBody>
          <a:bodyPr anchor="b"/>
          <a:lstStyle>
            <a:lvl1pPr algn="l">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594355" y="977035"/>
            <a:ext cx="7950260" cy="340697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594360" y="5516716"/>
            <a:ext cx="7955280" cy="746924"/>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7661159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Başlık ve Resim Yazısı">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3"/>
            <a:ext cx="7955280" cy="2802467"/>
          </a:xfrm>
        </p:spPr>
        <p:txBody>
          <a:bodyPr anchor="ctr"/>
          <a:lstStyle>
            <a:lvl1pPr algn="l">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685800" y="3649134"/>
            <a:ext cx="7772400" cy="1330852"/>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5DE02B31-777D-4E94-B19C-AB0DFA363492}" type="datetimeFigureOut">
              <a:rPr lang="tr-TR" smtClean="0"/>
              <a:pPr/>
              <a:t>10/04/2019</a:t>
            </a:fld>
            <a:endParaRPr lang="tr-TR"/>
          </a:p>
        </p:txBody>
      </p:sp>
      <p:sp>
        <p:nvSpPr>
          <p:cNvPr id="6" name="Footer Placeholder 5"/>
          <p:cNvSpPr>
            <a:spLocks noGrp="1"/>
          </p:cNvSpPr>
          <p:nvPr>
            <p:ph type="ftr" sz="quarter" idx="11"/>
          </p:nvPr>
        </p:nvSpPr>
        <p:spPr>
          <a:xfrm>
            <a:off x="594360" y="381001"/>
            <a:ext cx="4830656" cy="365125"/>
          </a:xfrm>
        </p:spPr>
        <p:txBody>
          <a:bodyPr/>
          <a:lstStyle/>
          <a:p>
            <a:endParaRPr lang="tr-TR"/>
          </a:p>
        </p:txBody>
      </p:sp>
      <p:sp>
        <p:nvSpPr>
          <p:cNvPr id="7" name="Slide Number Placeholder 6"/>
          <p:cNvSpPr>
            <a:spLocks noGrp="1"/>
          </p:cNvSpPr>
          <p:nvPr>
            <p:ph type="sldNum" sz="quarter" idx="12"/>
          </p:nvPr>
        </p:nvSpPr>
        <p:spPr>
          <a:xfrm>
            <a:off x="7882466" y="381001"/>
            <a:ext cx="667174" cy="365125"/>
          </a:xfrm>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34161797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Resim Yazılı Alıntı">
    <p:spTree>
      <p:nvGrpSpPr>
        <p:cNvPr id="1" name=""/>
        <p:cNvGrpSpPr/>
        <p:nvPr/>
      </p:nvGrpSpPr>
      <p:grpSpPr>
        <a:xfrm>
          <a:off x="0" y="0"/>
          <a:ext cx="0" cy="0"/>
          <a:chOff x="0" y="0"/>
          <a:chExt cx="0" cy="0"/>
        </a:xfrm>
      </p:grpSpPr>
      <p:pic>
        <p:nvPicPr>
          <p:cNvPr id="15" name="Picture 14" descr="C2-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768351" y="753534"/>
            <a:ext cx="7613650" cy="2756234"/>
          </a:xfrm>
        </p:spPr>
        <p:txBody>
          <a:bodyPr anchor="ctr"/>
          <a:lstStyle>
            <a:lvl1pPr algn="l">
              <a:defRPr sz="32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977899" y="3509768"/>
            <a:ext cx="7194552"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4" name="Text Placeholder 3"/>
          <p:cNvSpPr>
            <a:spLocks noGrp="1"/>
          </p:cNvSpPr>
          <p:nvPr>
            <p:ph type="body" sz="half" idx="2"/>
          </p:nvPr>
        </p:nvSpPr>
        <p:spPr>
          <a:xfrm>
            <a:off x="685800" y="4174597"/>
            <a:ext cx="7778752" cy="821265"/>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5DE02B31-777D-4E94-B19C-AB0DFA363492}" type="datetimeFigureOut">
              <a:rPr lang="tr-TR" smtClean="0"/>
              <a:pPr/>
              <a:t>10/04/2019</a:t>
            </a:fld>
            <a:endParaRPr lang="tr-TR"/>
          </a:p>
        </p:txBody>
      </p:sp>
      <p:sp>
        <p:nvSpPr>
          <p:cNvPr id="6" name="Footer Placeholder 5"/>
          <p:cNvSpPr>
            <a:spLocks noGrp="1"/>
          </p:cNvSpPr>
          <p:nvPr>
            <p:ph type="ftr" sz="quarter" idx="11"/>
          </p:nvPr>
        </p:nvSpPr>
        <p:spPr>
          <a:xfrm>
            <a:off x="594360" y="379438"/>
            <a:ext cx="4830656" cy="365125"/>
          </a:xfrm>
        </p:spPr>
        <p:txBody>
          <a:bodyPr/>
          <a:lstStyle/>
          <a:p>
            <a:endParaRPr lang="tr-TR"/>
          </a:p>
        </p:txBody>
      </p:sp>
      <p:sp>
        <p:nvSpPr>
          <p:cNvPr id="7" name="Slide Number Placeholder 6"/>
          <p:cNvSpPr>
            <a:spLocks noGrp="1"/>
          </p:cNvSpPr>
          <p:nvPr>
            <p:ph type="sldNum" sz="quarter" idx="12"/>
          </p:nvPr>
        </p:nvSpPr>
        <p:spPr>
          <a:xfrm>
            <a:off x="7882466" y="381001"/>
            <a:ext cx="667174" cy="365125"/>
          </a:xfrm>
        </p:spPr>
        <p:txBody>
          <a:bodyPr/>
          <a:lstStyle/>
          <a:p>
            <a:fld id="{DB2EC21D-22FF-4C28-AC01-1059F5C8D7E9}" type="slidenum">
              <a:rPr lang="tr-TR" smtClean="0"/>
              <a:pPr/>
              <a:t>‹#›</a:t>
            </a:fld>
            <a:endParaRPr lang="tr-TR"/>
          </a:p>
        </p:txBody>
      </p:sp>
      <p:sp>
        <p:nvSpPr>
          <p:cNvPr id="13" name="TextBox 12"/>
          <p:cNvSpPr txBox="1"/>
          <p:nvPr/>
        </p:nvSpPr>
        <p:spPr>
          <a:xfrm>
            <a:off x="231458" y="80772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8146733" y="302133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3900726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İsim Kartı">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685800" y="1124702"/>
            <a:ext cx="7774782" cy="2511835"/>
          </a:xfrm>
        </p:spPr>
        <p:txBody>
          <a:bodyPr anchor="b"/>
          <a:lstStyle>
            <a:lvl1pPr algn="l">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685792" y="3648316"/>
            <a:ext cx="7773608"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a:xfrm>
            <a:off x="5562176" y="378884"/>
            <a:ext cx="2183130" cy="365125"/>
          </a:xfrm>
        </p:spPr>
        <p:txBody>
          <a:bodyPr/>
          <a:lstStyle>
            <a:lvl1pPr algn="r">
              <a:defRPr/>
            </a:lvl1pPr>
          </a:lstStyle>
          <a:p>
            <a:fld id="{5DE02B31-777D-4E94-B19C-AB0DFA363492}" type="datetimeFigureOut">
              <a:rPr lang="tr-TR" smtClean="0"/>
              <a:pPr/>
              <a:t>10/04/2019</a:t>
            </a:fld>
            <a:endParaRPr lang="tr-TR"/>
          </a:p>
        </p:txBody>
      </p:sp>
      <p:sp>
        <p:nvSpPr>
          <p:cNvPr id="6" name="Footer Placeholder 5"/>
          <p:cNvSpPr>
            <a:spLocks noGrp="1"/>
          </p:cNvSpPr>
          <p:nvPr>
            <p:ph type="ftr" sz="quarter" idx="11"/>
          </p:nvPr>
        </p:nvSpPr>
        <p:spPr>
          <a:xfrm>
            <a:off x="594360" y="378884"/>
            <a:ext cx="4830656" cy="365125"/>
          </a:xfrm>
        </p:spPr>
        <p:txBody>
          <a:bodyPr/>
          <a:lstStyle/>
          <a:p>
            <a:endParaRPr lang="tr-TR"/>
          </a:p>
        </p:txBody>
      </p:sp>
      <p:sp>
        <p:nvSpPr>
          <p:cNvPr id="7" name="Slide Number Placeholder 6"/>
          <p:cNvSpPr>
            <a:spLocks noGrp="1"/>
          </p:cNvSpPr>
          <p:nvPr>
            <p:ph type="sldNum" sz="quarter" idx="12"/>
          </p:nvPr>
        </p:nvSpPr>
        <p:spPr>
          <a:xfrm>
            <a:off x="7882466" y="381001"/>
            <a:ext cx="667174" cy="365125"/>
          </a:xfrm>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11767748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2171701" y="762000"/>
            <a:ext cx="6377939" cy="1303867"/>
          </a:xfrm>
        </p:spPr>
        <p:txBody>
          <a:bodyPr/>
          <a:lstStyle/>
          <a:p>
            <a:r>
              <a:rPr lang="tr-TR" smtClean="0"/>
              <a:t>Asıl başlık stili için tıklatın</a:t>
            </a:r>
            <a:endParaRPr lang="en-US" dirty="0"/>
          </a:p>
        </p:txBody>
      </p:sp>
      <p:sp>
        <p:nvSpPr>
          <p:cNvPr id="7" name="Text Placeholder 2"/>
          <p:cNvSpPr>
            <a:spLocks noGrp="1"/>
          </p:cNvSpPr>
          <p:nvPr>
            <p:ph type="body" idx="1"/>
          </p:nvPr>
        </p:nvSpPr>
        <p:spPr>
          <a:xfrm>
            <a:off x="594361" y="2202080"/>
            <a:ext cx="2560320"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8" name="Text Placeholder 3"/>
          <p:cNvSpPr>
            <a:spLocks noGrp="1"/>
          </p:cNvSpPr>
          <p:nvPr>
            <p:ph type="body" sz="half" idx="15"/>
          </p:nvPr>
        </p:nvSpPr>
        <p:spPr>
          <a:xfrm>
            <a:off x="59436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9" name="Text Placeholder 4"/>
          <p:cNvSpPr>
            <a:spLocks noGrp="1"/>
          </p:cNvSpPr>
          <p:nvPr>
            <p:ph type="body" sz="quarter" idx="3"/>
          </p:nvPr>
        </p:nvSpPr>
        <p:spPr>
          <a:xfrm>
            <a:off x="3302237" y="2201333"/>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0" name="Text Placeholder 3"/>
          <p:cNvSpPr>
            <a:spLocks noGrp="1"/>
          </p:cNvSpPr>
          <p:nvPr>
            <p:ph type="body" sz="half" idx="16"/>
          </p:nvPr>
        </p:nvSpPr>
        <p:spPr>
          <a:xfrm>
            <a:off x="3300781" y="2904068"/>
            <a:ext cx="2560320" cy="335957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11" name="Text Placeholder 4"/>
          <p:cNvSpPr>
            <a:spLocks noGrp="1"/>
          </p:cNvSpPr>
          <p:nvPr>
            <p:ph type="body" sz="quarter" idx="13"/>
          </p:nvPr>
        </p:nvSpPr>
        <p:spPr>
          <a:xfrm>
            <a:off x="5989319" y="2192866"/>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2" name="Text Placeholder 3"/>
          <p:cNvSpPr>
            <a:spLocks noGrp="1"/>
          </p:cNvSpPr>
          <p:nvPr>
            <p:ph type="body" sz="half" idx="17"/>
          </p:nvPr>
        </p:nvSpPr>
        <p:spPr>
          <a:xfrm>
            <a:off x="598932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22672154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2171702" y="762000"/>
            <a:ext cx="6381984" cy="1295400"/>
          </a:xfrm>
        </p:spPr>
        <p:txBody>
          <a:bodyPr/>
          <a:lstStyle/>
          <a:p>
            <a:r>
              <a:rPr lang="tr-TR" smtClean="0"/>
              <a:t>Asıl başlık stili için tıklatın</a:t>
            </a:r>
            <a:endParaRPr lang="en-US" dirty="0"/>
          </a:p>
        </p:txBody>
      </p:sp>
      <p:sp>
        <p:nvSpPr>
          <p:cNvPr id="19" name="Text Placeholder 2"/>
          <p:cNvSpPr>
            <a:spLocks noGrp="1"/>
          </p:cNvSpPr>
          <p:nvPr>
            <p:ph type="body" idx="1"/>
          </p:nvPr>
        </p:nvSpPr>
        <p:spPr>
          <a:xfrm>
            <a:off x="594360"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0" name="Picture Placeholder 2"/>
          <p:cNvSpPr>
            <a:spLocks noGrp="1" noChangeAspect="1"/>
          </p:cNvSpPr>
          <p:nvPr>
            <p:ph type="pic" idx="15"/>
          </p:nvPr>
        </p:nvSpPr>
        <p:spPr>
          <a:xfrm>
            <a:off x="594360" y="2331720"/>
            <a:ext cx="2560320" cy="15073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1" name="Text Placeholder 3"/>
          <p:cNvSpPr>
            <a:spLocks noGrp="1"/>
          </p:cNvSpPr>
          <p:nvPr>
            <p:ph type="body" sz="half" idx="18"/>
          </p:nvPr>
        </p:nvSpPr>
        <p:spPr>
          <a:xfrm>
            <a:off x="594360" y="4796103"/>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2" name="Text Placeholder 4"/>
          <p:cNvSpPr>
            <a:spLocks noGrp="1"/>
          </p:cNvSpPr>
          <p:nvPr>
            <p:ph type="body" sz="quarter" idx="3"/>
          </p:nvPr>
        </p:nvSpPr>
        <p:spPr>
          <a:xfrm>
            <a:off x="3291873"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3" name="Picture Placeholder 2"/>
          <p:cNvSpPr>
            <a:spLocks noGrp="1" noChangeAspect="1"/>
          </p:cNvSpPr>
          <p:nvPr>
            <p:ph type="pic" idx="21"/>
          </p:nvPr>
        </p:nvSpPr>
        <p:spPr>
          <a:xfrm>
            <a:off x="3291872" y="2331720"/>
            <a:ext cx="2560320" cy="1509862"/>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19"/>
          </p:nvPr>
        </p:nvSpPr>
        <p:spPr>
          <a:xfrm>
            <a:off x="3290858" y="4796102"/>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5" name="Text Placeholder 4"/>
          <p:cNvSpPr>
            <a:spLocks noGrp="1"/>
          </p:cNvSpPr>
          <p:nvPr>
            <p:ph type="body" sz="quarter" idx="13"/>
          </p:nvPr>
        </p:nvSpPr>
        <p:spPr>
          <a:xfrm>
            <a:off x="5993365"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6" name="Picture Placeholder 2"/>
          <p:cNvSpPr>
            <a:spLocks noGrp="1" noChangeAspect="1"/>
          </p:cNvSpPr>
          <p:nvPr>
            <p:ph type="pic" idx="22"/>
          </p:nvPr>
        </p:nvSpPr>
        <p:spPr>
          <a:xfrm>
            <a:off x="5993364" y="2331721"/>
            <a:ext cx="2560320" cy="1508919"/>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7" name="Text Placeholder 3"/>
          <p:cNvSpPr>
            <a:spLocks noGrp="1"/>
          </p:cNvSpPr>
          <p:nvPr>
            <p:ph type="body" sz="half" idx="20"/>
          </p:nvPr>
        </p:nvSpPr>
        <p:spPr>
          <a:xfrm>
            <a:off x="5993272" y="4796100"/>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32772475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594360" y="2194560"/>
            <a:ext cx="7955280" cy="4069080"/>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29789278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995862"/>
            <a:ext cx="9144000" cy="1862138"/>
          </a:xfrm>
          <a:prstGeom prst="rect">
            <a:avLst/>
          </a:prstGeom>
        </p:spPr>
      </p:pic>
      <p:sp>
        <p:nvSpPr>
          <p:cNvPr id="2" name="Vertical Title 1"/>
          <p:cNvSpPr>
            <a:spLocks noGrp="1"/>
          </p:cNvSpPr>
          <p:nvPr>
            <p:ph type="title" orient="vert"/>
          </p:nvPr>
        </p:nvSpPr>
        <p:spPr>
          <a:xfrm>
            <a:off x="7006590" y="747183"/>
            <a:ext cx="1543050" cy="4248675"/>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594360" y="746126"/>
            <a:ext cx="6278035" cy="4249732"/>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5DE02B31-777D-4E94-B19C-AB0DFA363492}" type="datetimeFigureOut">
              <a:rPr lang="tr-TR" smtClean="0"/>
              <a:pPr/>
              <a:t>10/04/2019</a:t>
            </a:fld>
            <a:endParaRPr lang="tr-TR"/>
          </a:p>
        </p:txBody>
      </p:sp>
      <p:sp>
        <p:nvSpPr>
          <p:cNvPr id="5" name="Footer Placeholder 4"/>
          <p:cNvSpPr>
            <a:spLocks noGrp="1"/>
          </p:cNvSpPr>
          <p:nvPr>
            <p:ph type="ftr" sz="quarter" idx="11"/>
          </p:nvPr>
        </p:nvSpPr>
        <p:spPr>
          <a:xfrm>
            <a:off x="594360" y="381001"/>
            <a:ext cx="4830656" cy="365125"/>
          </a:xfrm>
        </p:spPr>
        <p:txBody>
          <a:bodyPr/>
          <a:lstStyle/>
          <a:p>
            <a:endParaRPr lang="tr-TR"/>
          </a:p>
        </p:txBody>
      </p:sp>
      <p:sp>
        <p:nvSpPr>
          <p:cNvPr id="6" name="Slide Number Placeholder 5"/>
          <p:cNvSpPr>
            <a:spLocks noGrp="1"/>
          </p:cNvSpPr>
          <p:nvPr>
            <p:ph type="sldNum" sz="quarter" idx="12"/>
          </p:nvPr>
        </p:nvSpPr>
        <p:spPr>
          <a:xfrm>
            <a:off x="7882466" y="381001"/>
            <a:ext cx="667174" cy="365125"/>
          </a:xfrm>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3638181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tr-TR" smtClean="0"/>
              <a:t>Asıl başlık stili için tıklatın</a:t>
            </a:r>
            <a:endParaRPr lang="en-US" dirty="0"/>
          </a:p>
        </p:txBody>
      </p:sp>
      <p:sp>
        <p:nvSpPr>
          <p:cNvPr id="3" name="Text Placeholder 2"/>
          <p:cNvSpPr>
            <a:spLocks noGrp="1"/>
          </p:cNvSpPr>
          <p:nvPr>
            <p:ph type="body" idx="1"/>
          </p:nvPr>
        </p:nvSpPr>
        <p:spPr>
          <a:xfrm>
            <a:off x="623888" y="4552634"/>
            <a:ext cx="78867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1357507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812301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smtClean="0"/>
              <a:t>Asıl metin stillerini düzenle</a:t>
            </a:r>
          </a:p>
        </p:txBody>
      </p:sp>
      <p:sp>
        <p:nvSpPr>
          <p:cNvPr id="4" name="Content Placeholder 3"/>
          <p:cNvSpPr>
            <a:spLocks noGrp="1"/>
          </p:cNvSpPr>
          <p:nvPr>
            <p:ph sz="half" idx="2"/>
          </p:nvPr>
        </p:nvSpPr>
        <p:spPr>
          <a:xfrm>
            <a:off x="633845" y="2507551"/>
            <a:ext cx="3867150" cy="3680525"/>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smtClean="0"/>
              <a:t>Asıl metin stillerini düzenle</a:t>
            </a:r>
          </a:p>
        </p:txBody>
      </p:sp>
      <p:sp>
        <p:nvSpPr>
          <p:cNvPr id="6" name="Content Placeholder 5"/>
          <p:cNvSpPr>
            <a:spLocks noGrp="1"/>
          </p:cNvSpPr>
          <p:nvPr>
            <p:ph sz="quarter" idx="4"/>
          </p:nvPr>
        </p:nvSpPr>
        <p:spPr>
          <a:xfrm>
            <a:off x="4629150" y="2507551"/>
            <a:ext cx="3886201" cy="3680525"/>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DB2EC21D-22FF-4C28-AC01-1059F5C8D7E9}" type="slidenum">
              <a:rPr lang="tr-TR" smtClean="0"/>
              <a:pPr/>
              <a:t>‹#›</a:t>
            </a:fld>
            <a:endParaRPr lang="tr-T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3057396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Yalnızca Başlı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DB2EC21D-22FF-4C28-AC01-1059F5C8D7E9}" type="slidenum">
              <a:rPr lang="tr-TR" smtClean="0"/>
              <a:pPr/>
              <a:t>‹#›</a:t>
            </a:fld>
            <a:endParaRPr lang="tr-TR"/>
          </a:p>
        </p:txBody>
      </p:sp>
      <p:sp>
        <p:nvSpPr>
          <p:cNvPr id="6" name="Title 5"/>
          <p:cNvSpPr>
            <a:spLocks noGrp="1"/>
          </p:cNvSpPr>
          <p:nvPr>
            <p:ph type="title"/>
          </p:nvPr>
        </p:nvSpPr>
        <p:spPr/>
        <p:txBody>
          <a:bodyPr/>
          <a:lstStyle/>
          <a:p>
            <a:r>
              <a:rPr lang="tr-TR" smtClean="0"/>
              <a:t>Asıl başlık stili için tıklatın</a:t>
            </a:r>
            <a:endParaRPr lang="en-US"/>
          </a:p>
        </p:txBody>
      </p:sp>
    </p:spTree>
    <p:extLst>
      <p:ext uri="{BB962C8B-B14F-4D97-AF65-F5344CB8AC3E}">
        <p14:creationId xmlns:p14="http://schemas.microsoft.com/office/powerpoint/2010/main" xmlns="" val="1549255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2074349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1304888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5DE02B31-777D-4E94-B19C-AB0DFA363492}" type="datetimeFigureOut">
              <a:rPr lang="tr-TR" smtClean="0"/>
              <a:pPr/>
              <a:t>10/04/2019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3018059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5DE02B31-777D-4E94-B19C-AB0DFA363492}" type="datetimeFigureOut">
              <a:rPr lang="tr-TR" smtClean="0"/>
              <a:pPr/>
              <a:t>10/04/2019</a:t>
            </a:fld>
            <a:endParaRPr lang="tr-T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tr-TR"/>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131638533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2-HD-TOP.png"/>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0" y="0"/>
            <a:ext cx="9144000" cy="1081088"/>
          </a:xfrm>
          <a:prstGeom prst="rect">
            <a:avLst/>
          </a:prstGeom>
        </p:spPr>
      </p:pic>
      <p:sp>
        <p:nvSpPr>
          <p:cNvPr id="2" name="Title Placeholder 1"/>
          <p:cNvSpPr>
            <a:spLocks noGrp="1"/>
          </p:cNvSpPr>
          <p:nvPr>
            <p:ph type="title"/>
          </p:nvPr>
        </p:nvSpPr>
        <p:spPr>
          <a:xfrm>
            <a:off x="2171700" y="764373"/>
            <a:ext cx="6377940" cy="12930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594360" y="2194560"/>
            <a:ext cx="7955280" cy="4069080"/>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412230" y="6356351"/>
            <a:ext cx="213741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5DE02B31-777D-4E94-B19C-AB0DFA363492}" type="datetimeFigureOut">
              <a:rPr lang="tr-TR" smtClean="0"/>
              <a:pPr/>
              <a:t>10/04/2019</a:t>
            </a:fld>
            <a:endParaRPr lang="tr-TR"/>
          </a:p>
        </p:txBody>
      </p:sp>
      <p:sp>
        <p:nvSpPr>
          <p:cNvPr id="5" name="Footer Placeholder 4"/>
          <p:cNvSpPr>
            <a:spLocks noGrp="1"/>
          </p:cNvSpPr>
          <p:nvPr>
            <p:ph type="ftr" sz="quarter" idx="3"/>
          </p:nvPr>
        </p:nvSpPr>
        <p:spPr>
          <a:xfrm>
            <a:off x="594360" y="6355846"/>
            <a:ext cx="568071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72250" y="381001"/>
            <a:ext cx="197739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DB2EC21D-22FF-4C28-AC01-1059F5C8D7E9}" type="slidenum">
              <a:rPr lang="tr-TR" smtClean="0"/>
              <a:pPr/>
              <a:t>‹#›</a:t>
            </a:fld>
            <a:endParaRPr lang="tr-TR"/>
          </a:p>
        </p:txBody>
      </p:sp>
    </p:spTree>
    <p:extLst>
      <p:ext uri="{BB962C8B-B14F-4D97-AF65-F5344CB8AC3E}">
        <p14:creationId xmlns:p14="http://schemas.microsoft.com/office/powerpoint/2010/main" xmlns="" val="3510104452"/>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 id="2147483959" r:id="rId13"/>
    <p:sldLayoutId id="2147483960" r:id="rId14"/>
    <p:sldLayoutId id="2147483961" r:id="rId15"/>
    <p:sldLayoutId id="2147483962" r:id="rId16"/>
    <p:sldLayoutId id="2147483963"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slideLayout" Target="../slideLayouts/slideLayout18.xml"/><Relationship Id="rId1" Type="http://schemas.openxmlformats.org/officeDocument/2006/relationships/video" Target="../media/media1.mp4"/><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55576" y="1556792"/>
            <a:ext cx="7315200" cy="3240360"/>
          </a:xfrm>
        </p:spPr>
        <p:txBody>
          <a:bodyPr>
            <a:normAutofit fontScale="90000"/>
          </a:bodyPr>
          <a:lstStyle/>
          <a:p>
            <a:r>
              <a:rPr lang="tr-TR" dirty="0" smtClean="0"/>
              <a:t/>
            </a:r>
            <a:br>
              <a:rPr lang="tr-TR" dirty="0" smtClean="0"/>
            </a:br>
            <a:r>
              <a:rPr lang="tr-TR" dirty="0"/>
              <a:t/>
            </a:r>
            <a:br>
              <a:rPr lang="tr-TR" dirty="0"/>
            </a:br>
            <a:r>
              <a:rPr lang="tr-TR" dirty="0" smtClean="0"/>
              <a:t/>
            </a:r>
            <a:br>
              <a:rPr lang="tr-TR" dirty="0" smtClean="0"/>
            </a:br>
            <a:r>
              <a:rPr lang="tr-TR" dirty="0" smtClean="0"/>
              <a:t/>
            </a:r>
            <a:br>
              <a:rPr lang="tr-TR" dirty="0" smtClean="0"/>
            </a:br>
            <a:r>
              <a:rPr lang="tr-TR" dirty="0"/>
              <a:t/>
            </a:r>
            <a:br>
              <a:rPr lang="tr-TR" dirty="0"/>
            </a:br>
            <a:endParaRPr lang="tr-TR" dirty="0"/>
          </a:p>
        </p:txBody>
      </p:sp>
      <p:sp>
        <p:nvSpPr>
          <p:cNvPr id="5" name="2 Alt Başlık"/>
          <p:cNvSpPr>
            <a:spLocks noGrp="1"/>
          </p:cNvSpPr>
          <p:nvPr>
            <p:ph type="subTitle" idx="1"/>
          </p:nvPr>
        </p:nvSpPr>
        <p:spPr>
          <a:xfrm>
            <a:off x="532148" y="1628801"/>
            <a:ext cx="7762056" cy="1080120"/>
          </a:xfrm>
        </p:spPr>
        <p:txBody>
          <a:bodyPr>
            <a:noAutofit/>
          </a:bodyPr>
          <a:lstStyle/>
          <a:p>
            <a:pPr algn="ctr"/>
            <a:r>
              <a:rPr lang="tr-TR" sz="9600" dirty="0" smtClean="0"/>
              <a:t>AKRAN ZORBALIĞI</a:t>
            </a:r>
            <a:endParaRPr lang="tr-TR" sz="9600" dirty="0"/>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sndAc>
          <p:stSnd>
            <p:snd r:embed="rId3" name="applause.wav"/>
          </p:stSnd>
        </p:sndAc>
      </p:transition>
    </mc:Choice>
    <mc:Fallback>
      <p:transition spd="slow">
        <p:fade/>
        <p:sndAc>
          <p:stSnd>
            <p:snd r:embed="rId2" name="applause.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1" cy="6858001"/>
          </a:xfrm>
          <a:prstGeom prst="rect">
            <a:avLst/>
          </a:prstGeom>
        </p:spPr>
      </p:pic>
    </p:spTree>
    <p:extLst>
      <p:ext uri="{BB962C8B-B14F-4D97-AF65-F5344CB8AC3E}">
        <p14:creationId xmlns:p14="http://schemas.microsoft.com/office/powerpoint/2010/main" xmlns="" val="425649172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xmlns="" val="115998846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860032" y="0"/>
            <a:ext cx="4283968" cy="4005064"/>
          </a:xfrm>
          <a:prstGeom prst="rect">
            <a:avLst/>
          </a:prstGeom>
        </p:spPr>
      </p:pic>
      <p:pic>
        <p:nvPicPr>
          <p:cNvPr id="3" name="Resim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4860032" cy="6741368"/>
          </a:xfrm>
          <a:prstGeom prst="rect">
            <a:avLst/>
          </a:prstGeom>
        </p:spPr>
      </p:pic>
      <p:sp>
        <p:nvSpPr>
          <p:cNvPr id="4" name="Metin kutusu 3"/>
          <p:cNvSpPr txBox="1"/>
          <p:nvPr/>
        </p:nvSpPr>
        <p:spPr>
          <a:xfrm>
            <a:off x="5508104" y="4072622"/>
            <a:ext cx="3528392" cy="2785378"/>
          </a:xfrm>
          <a:prstGeom prst="rect">
            <a:avLst/>
          </a:prstGeom>
          <a:noFill/>
        </p:spPr>
        <p:txBody>
          <a:bodyPr wrap="square" rtlCol="0">
            <a:spAutoFit/>
          </a:bodyPr>
          <a:lstStyle/>
          <a:p>
            <a:r>
              <a:rPr lang="tr-TR" sz="2500" dirty="0" smtClean="0"/>
              <a:t>Zorbalık aslında kötü bir şey ama insanlar bunu anlamak </a:t>
            </a:r>
            <a:r>
              <a:rPr lang="tr-TR" sz="2500" dirty="0" err="1" smtClean="0"/>
              <a:t>istemiyor.Çünkü</a:t>
            </a:r>
            <a:r>
              <a:rPr lang="tr-TR" sz="2500" dirty="0" smtClean="0"/>
              <a:t> bu onların içinde o kişilere </a:t>
            </a:r>
            <a:r>
              <a:rPr lang="tr-TR" sz="2500" dirty="0" err="1" smtClean="0"/>
              <a:t>eğelenceli</a:t>
            </a:r>
            <a:r>
              <a:rPr lang="tr-TR" sz="2500" dirty="0" smtClean="0"/>
              <a:t> geliyor.</a:t>
            </a:r>
            <a:endParaRPr lang="tr-TR" sz="2500" dirty="0"/>
          </a:p>
        </p:txBody>
      </p:sp>
    </p:spTree>
    <p:extLst>
      <p:ext uri="{BB962C8B-B14F-4D97-AF65-F5344CB8AC3E}">
        <p14:creationId xmlns:p14="http://schemas.microsoft.com/office/powerpoint/2010/main" xmlns="" val="1664686720"/>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3117741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rot="10800000" flipV="1">
            <a:off x="611560" y="908720"/>
            <a:ext cx="7955280" cy="3168352"/>
          </a:xfrm>
        </p:spPr>
        <p:txBody>
          <a:bodyPr numCol="1" spcCol="0">
            <a:normAutofit/>
          </a:bodyPr>
          <a:lstStyle/>
          <a:p>
            <a:pPr marL="0" indent="0" algn="ctr">
              <a:buNone/>
            </a:pPr>
            <a:r>
              <a:rPr lang="tr-TR" sz="6000" b="1" cap="all" normalizeH="1" dirty="0" smtClean="0">
                <a:solidFill>
                  <a:schemeClr val="accent1">
                    <a:lumMod val="75000"/>
                  </a:schemeClr>
                </a:solidFill>
                <a:sym typeface="Wingdings" panose="05000000000000000000" pitchFamily="2" charset="2"/>
              </a:rPr>
              <a:t></a:t>
            </a:r>
            <a:r>
              <a:rPr lang="tr-TR" sz="6000" b="1" cap="all" normalizeH="1" dirty="0" smtClean="0">
                <a:solidFill>
                  <a:schemeClr val="accent1">
                    <a:lumMod val="75000"/>
                  </a:schemeClr>
                </a:solidFill>
              </a:rPr>
              <a:t>İZLEDİĞİNİZ</a:t>
            </a:r>
            <a:r>
              <a:rPr lang="tr-TR" sz="6000" b="1" i="1" cap="all" normalizeH="1" dirty="0" smtClean="0">
                <a:solidFill>
                  <a:schemeClr val="accent1">
                    <a:lumMod val="75000"/>
                  </a:schemeClr>
                </a:solidFill>
              </a:rPr>
              <a:t> İÇİN TEŞEKKÜRLER İYİ DERSLER</a:t>
            </a:r>
            <a:r>
              <a:rPr lang="tr-TR" sz="6000" b="1" cap="all" normalizeH="1" dirty="0" smtClean="0">
                <a:solidFill>
                  <a:schemeClr val="accent1">
                    <a:lumMod val="75000"/>
                  </a:schemeClr>
                </a:solidFill>
                <a:sym typeface="Wingdings" panose="05000000000000000000" pitchFamily="2" charset="2"/>
              </a:rPr>
              <a:t></a:t>
            </a:r>
            <a:endParaRPr lang="tr-TR" sz="6000" b="1" cap="all" normalizeH="1" dirty="0">
              <a:solidFill>
                <a:schemeClr val="accent1">
                  <a:lumMod val="75000"/>
                </a:schemeClr>
              </a:solidFill>
            </a:endParaRPr>
          </a:p>
        </p:txBody>
      </p:sp>
      <p:pic>
        <p:nvPicPr>
          <p:cNvPr id="4" name="Picture 2" descr="el sallayan emoji ile ilgili gÃ¶rsel sonucu"/>
          <p:cNvPicPr>
            <a:picLocks noChangeAspect="1" noChangeArrowheads="1"/>
          </p:cNvPicPr>
          <p:nvPr/>
        </p:nvPicPr>
        <p:blipFill>
          <a:blip r:embed="rId3" cstate="print"/>
          <a:srcRect/>
          <a:stretch>
            <a:fillRect/>
          </a:stretch>
        </p:blipFill>
        <p:spPr bwMode="auto">
          <a:xfrm>
            <a:off x="873462" y="3981221"/>
            <a:ext cx="2143140" cy="2286016"/>
          </a:xfrm>
          <a:prstGeom prst="rect">
            <a:avLst/>
          </a:prstGeom>
          <a:noFill/>
        </p:spPr>
      </p:pic>
      <p:pic>
        <p:nvPicPr>
          <p:cNvPr id="5" name="Picture 4" descr="el sallayan emoji ile ilgili gÃ¶rsel sonucu"/>
          <p:cNvPicPr>
            <a:picLocks noChangeAspect="1" noChangeArrowheads="1"/>
          </p:cNvPicPr>
          <p:nvPr/>
        </p:nvPicPr>
        <p:blipFill>
          <a:blip r:embed="rId4" cstate="print"/>
          <a:srcRect/>
          <a:stretch>
            <a:fillRect/>
          </a:stretch>
        </p:blipFill>
        <p:spPr bwMode="auto">
          <a:xfrm>
            <a:off x="3275856" y="3697216"/>
            <a:ext cx="2438400" cy="2438400"/>
          </a:xfrm>
          <a:prstGeom prst="rect">
            <a:avLst/>
          </a:prstGeom>
          <a:noFill/>
        </p:spPr>
      </p:pic>
      <p:pic>
        <p:nvPicPr>
          <p:cNvPr id="6" name="Picture 2" descr="el sallayan emoji ile ilgili gÃ¶rsel sonucu"/>
          <p:cNvPicPr>
            <a:picLocks noChangeAspect="1" noChangeArrowheads="1"/>
          </p:cNvPicPr>
          <p:nvPr/>
        </p:nvPicPr>
        <p:blipFill>
          <a:blip r:embed="rId3" cstate="print"/>
          <a:srcRect/>
          <a:stretch>
            <a:fillRect/>
          </a:stretch>
        </p:blipFill>
        <p:spPr bwMode="auto">
          <a:xfrm>
            <a:off x="5973510" y="3869416"/>
            <a:ext cx="2143140" cy="2286016"/>
          </a:xfrm>
          <a:prstGeom prst="rect">
            <a:avLst/>
          </a:prstGeom>
          <a:noFill/>
        </p:spPr>
      </p:pic>
    </p:spTree>
    <p:extLst>
      <p:ext uri="{BB962C8B-B14F-4D97-AF65-F5344CB8AC3E}">
        <p14:creationId xmlns:p14="http://schemas.microsoft.com/office/powerpoint/2010/main" xmlns="" val="1100758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4338" name="Picture 2" descr="akran zorbalÄ±ÄÄ± sunumu baÅlangÄ±Ã§ ile ilgili gÃ¶rsel sonucu"/>
          <p:cNvPicPr>
            <a:picLocks noChangeAspect="1" noChangeArrowheads="1"/>
          </p:cNvPicPr>
          <p:nvPr/>
        </p:nvPicPr>
        <p:blipFill>
          <a:blip r:embed="rId3" cstate="print"/>
          <a:srcRect/>
          <a:stretch>
            <a:fillRect/>
          </a:stretch>
        </p:blipFill>
        <p:spPr bwMode="auto">
          <a:xfrm>
            <a:off x="0" y="-1"/>
            <a:ext cx="9144000" cy="6858001"/>
          </a:xfrm>
          <a:prstGeom prst="rect">
            <a:avLst/>
          </a:prstGeom>
          <a:noFill/>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5362" name="Picture 2" descr="akran zorbalÄ±ÄÄ± sunusu baÅlangÄ±Ã§ ile ilgili gÃ¶rsel sonucu"/>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
        <p:nvSpPr>
          <p:cNvPr id="4" name="3 Dikdörtgen"/>
          <p:cNvSpPr/>
          <p:nvPr/>
        </p:nvSpPr>
        <p:spPr>
          <a:xfrm>
            <a:off x="1475656" y="5286388"/>
            <a:ext cx="6336704" cy="12389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100" b="1" i="1" cap="all" normalizeH="1" dirty="0" smtClean="0"/>
              <a:t>SAKIN YAPMA!</a:t>
            </a:r>
            <a:endParaRPr lang="tr-TR" sz="4500" cap="all" normalizeH="1"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835696" y="620688"/>
            <a:ext cx="6345260" cy="709865"/>
          </a:xfrm>
        </p:spPr>
        <p:txBody>
          <a:bodyPr/>
          <a:lstStyle/>
          <a:p>
            <a:r>
              <a:rPr lang="tr-TR" dirty="0" smtClean="0"/>
              <a:t> </a:t>
            </a:r>
            <a:r>
              <a:rPr lang="tr-TR" b="1" i="1" cap="all" normalizeH="1" dirty="0" smtClean="0">
                <a:solidFill>
                  <a:srgbClr val="FF0000"/>
                </a:solidFill>
              </a:rPr>
              <a:t>akran </a:t>
            </a:r>
            <a:r>
              <a:rPr lang="tr-TR" b="1" i="1" cap="all" normalizeH="1" dirty="0" err="1" smtClean="0">
                <a:solidFill>
                  <a:srgbClr val="FF0000"/>
                </a:solidFill>
              </a:rPr>
              <a:t>ZorbalıĞI</a:t>
            </a:r>
            <a:endParaRPr lang="tr-TR" b="1" i="1" cap="all" normalizeH="1" dirty="0">
              <a:solidFill>
                <a:srgbClr val="FF0000"/>
              </a:solidFill>
            </a:endParaRPr>
          </a:p>
        </p:txBody>
      </p:sp>
      <p:sp>
        <p:nvSpPr>
          <p:cNvPr id="3" name="2 Dikdörtgen"/>
          <p:cNvSpPr/>
          <p:nvPr/>
        </p:nvSpPr>
        <p:spPr>
          <a:xfrm>
            <a:off x="0" y="1714488"/>
            <a:ext cx="9144000" cy="4801314"/>
          </a:xfrm>
          <a:prstGeom prst="rect">
            <a:avLst/>
          </a:prstGeom>
        </p:spPr>
        <p:txBody>
          <a:bodyPr wrap="square">
            <a:spAutoFit/>
          </a:bodyPr>
          <a:lstStyle/>
          <a:p>
            <a:r>
              <a:rPr lang="tr-TR" dirty="0" smtClean="0"/>
              <a:t>Okullarda çocuklar ve ergenler arasında yaşanan saldırganlığın en yaygın türü olan akran zorbalığı konusunda yapılan çalışmaların sayısı son yıllarda giderek artmaktadır. Bunun temel nedeni, akran zorbalığının hem zorbalık yapan hem de zorbalığa maruz kalan çocuklar için önemli psikolojik, toplumsal ve fiziksel sonuçlarının olmasıdır. Daha şiddetli ve uzun süreli yaşandığında ve toplumsal destek yetersiz olduğunda, akran zorbalığının sonuçlarının çok daha ciddi olabildiği, ayrıca bu dönemde yaşanan zorbalık olaylarının olumsuz etkilerinin yaşamın ileriki dönemlerinde de devam etiği görülmektedir (</a:t>
            </a:r>
            <a:r>
              <a:rPr lang="tr-TR" dirty="0" err="1" smtClean="0"/>
              <a:t>Olweus</a:t>
            </a:r>
            <a:r>
              <a:rPr lang="tr-TR" dirty="0" smtClean="0"/>
              <a:t> 2013). Akran zorbalığının Türkiye’de yakın dönemde çalışılmaya başlandığı ve yapılan çalışmaların akran zorbalığının doğasının anlaşılması açısından önemli bilgiler ortaya koymakla birlikte, birçok açıdan sorunu tanımlamaktan henüz uzak olduğu görülmektedir. Bu yazıda çoğu kültürde oldukça yaygın ve önemli bir problem olan akran zorbalığının tanımı, temel özellikleri, yaygınlığı, yaş ve cinsiyet açısından gösterdiği değişim ve ilişkili olduğu bazı değişkenlerle ilgili yurt dışında ve Türkiye’de yapılmış olan araştırmalar gözden geçirilerek alan yazına katkı sağlamak amaçlanmıştır. Anahtar kelimeler: akran zorbalığı, zorbalık türleri, zorbalığın sonuçları, </a:t>
            </a:r>
            <a:r>
              <a:rPr lang="tr-TR" dirty="0" smtClean="0">
                <a:hlinkClick r:id="rId3"/>
              </a:rPr>
              <a:t>https://</a:t>
            </a:r>
            <a:r>
              <a:rPr lang="tr-TR" dirty="0" smtClean="0">
                <a:hlinkClick r:id="rId3"/>
              </a:rPr>
              <a:t>www.sorubak.com</a:t>
            </a:r>
            <a:r>
              <a:rPr lang="tr-TR" dirty="0" smtClean="0"/>
              <a:t> </a:t>
            </a:r>
            <a:endParaRPr lang="tr-TR"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7410" name="Picture 2" descr="Ä°lgili resim"/>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8434" name="Picture 2" descr="Ä°lgili resim"/>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kullarda Zorbalık">
            <a:hlinkClick r:id="" action="ppaction://media"/>
          </p:cNvPr>
          <p:cNvPicPr>
            <a:picLocks noChangeAspect="1"/>
          </p:cNvPicPr>
          <p:nvPr>
            <a:videoFile r:link="rId1"/>
            <p:extLst>
              <p:ext uri="{DAA4B4D4-6D71-4841-9C94-3DE7FCFB9230}">
                <p14:media xmlns:p14="http://schemas.microsoft.com/office/powerpoint/2010/main" xmlns="" r:embed="rId3"/>
              </p:ext>
            </p:extLst>
          </p:nvPr>
        </p:nvPicPr>
        <p:blipFill>
          <a:blip r:embed="rId4" cstate="print"/>
          <a:stretch>
            <a:fillRect/>
          </a:stretch>
        </p:blipFill>
        <p:spPr>
          <a:xfrm>
            <a:off x="0" y="0"/>
            <a:ext cx="9144000" cy="6858000"/>
          </a:xfrm>
          <a:prstGeom prst="rect">
            <a:avLst/>
          </a:prstGeom>
        </p:spPr>
      </p:pic>
    </p:spTree>
    <p:extLst>
      <p:ext uri="{BB962C8B-B14F-4D97-AF65-F5344CB8AC3E}">
        <p14:creationId xmlns:p14="http://schemas.microsoft.com/office/powerpoint/2010/main" xmlns="" val="28324733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xmlns="" val="2049404836"/>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xmlns="" val="301387164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Uçak İzi">
  <a:themeElements>
    <a:clrScheme name="Uçak İzi">
      <a:dk1>
        <a:sysClr val="windowText" lastClr="000000"/>
      </a:dk1>
      <a:lt1>
        <a:sysClr val="window" lastClr="FFFFFF"/>
      </a:lt1>
      <a:dk2>
        <a:srgbClr val="454545"/>
      </a:dk2>
      <a:lt2>
        <a:srgbClr val="DADADA"/>
      </a:lt2>
      <a:accent1>
        <a:srgbClr val="E5224E"/>
      </a:accent1>
      <a:accent2>
        <a:srgbClr val="9D074E"/>
      </a:accent2>
      <a:accent3>
        <a:srgbClr val="7F2294"/>
      </a:accent3>
      <a:accent4>
        <a:srgbClr val="8D65EA"/>
      </a:accent4>
      <a:accent5>
        <a:srgbClr val="588FE2"/>
      </a:accent5>
      <a:accent6>
        <a:srgbClr val="127CA4"/>
      </a:accent6>
      <a:hlink>
        <a:srgbClr val="FB4AB6"/>
      </a:hlink>
      <a:folHlink>
        <a:srgbClr val="F98FE9"/>
      </a:folHlink>
    </a:clrScheme>
    <a:fontScheme name="Uçak İzi">
      <a:majorFont>
        <a:latin typeface="Century Gothic"/>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çak İzi">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Vapor Trail" id="{4FDF2955-7D9C-493C-B9F9-C205151B46CD}" vid="{6DB8EB18-3657-4051-A897-2ED38832359E}"/>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TM02900722[[fn=İyon Toplantı Odası]]</Template>
  <TotalTime>113</TotalTime>
  <Words>224</Words>
  <PresentationFormat>Ekran Gösterisi (4:3)</PresentationFormat>
  <Paragraphs>20</Paragraphs>
  <Slides>14</Slides>
  <Notes>7</Notes>
  <HiddenSlides>0</HiddenSlides>
  <MMClips>1</MMClips>
  <ScaleCrop>false</ScaleCrop>
  <HeadingPairs>
    <vt:vector size="4" baseType="variant">
      <vt:variant>
        <vt:lpstr>Tema</vt:lpstr>
      </vt:variant>
      <vt:variant>
        <vt:i4>2</vt:i4>
      </vt:variant>
      <vt:variant>
        <vt:lpstr>Slayt Başlıkları</vt:lpstr>
      </vt:variant>
      <vt:variant>
        <vt:i4>14</vt:i4>
      </vt:variant>
    </vt:vector>
  </HeadingPairs>
  <TitlesOfParts>
    <vt:vector size="16" baseType="lpstr">
      <vt:lpstr>HDOfficeLightV0</vt:lpstr>
      <vt:lpstr>Uçak İzi</vt:lpstr>
      <vt:lpstr>     </vt:lpstr>
      <vt:lpstr>Slayt 2</vt:lpstr>
      <vt:lpstr>Slayt 3</vt:lpstr>
      <vt:lpstr> akran ZorbalıĞI</vt:lpstr>
      <vt:lpstr>Slayt 5</vt:lpstr>
      <vt:lpstr>Slayt 6</vt:lpstr>
      <vt:lpstr>Slayt 7</vt:lpstr>
      <vt:lpstr>Slayt 8</vt:lpstr>
      <vt:lpstr>Slayt 9</vt:lpstr>
      <vt:lpstr>Slayt 10</vt:lpstr>
      <vt:lpstr>Slayt 11</vt:lpstr>
      <vt:lpstr>Slayt 12</vt:lpstr>
      <vt:lpstr>Slayt 13</vt:lpstr>
      <vt:lpstr>Slayt 14</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2019-02-11T19:01:58Z</dcterms:created>
  <dcterms:modified xsi:type="dcterms:W3CDTF">2019-04-10T08:23:02Z</dcterms:modified>
  <cp:category>https://www.sorubak.com</cp:category>
</cp:coreProperties>
</file>