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3" r:id="rId8"/>
    <p:sldId id="264" r:id="rId9"/>
    <p:sldId id="267" r:id="rId10"/>
    <p:sldId id="278" r:id="rId11"/>
    <p:sldId id="270" r:id="rId12"/>
    <p:sldId id="269" r:id="rId13"/>
    <p:sldId id="271" r:id="rId14"/>
    <p:sldId id="272" r:id="rId15"/>
    <p:sldId id="273" r:id="rId16"/>
    <p:sldId id="274" r:id="rId17"/>
    <p:sldId id="275" r:id="rId18"/>
    <p:sldId id="277" r:id="rId19"/>
    <p:sldId id="279" r:id="rId2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58"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ED8F36-3C6A-4E4E-9614-B375488FA4D3}" type="datetimeFigureOut">
              <a:rPr lang="tr-TR" smtClean="0"/>
              <a:pPr/>
              <a:t>16/09/2019</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341490-DE95-49FC-9F1A-D941E4F3EEE6}" type="slidenum">
              <a:rPr lang="tr-TR" smtClean="0"/>
              <a:pPr/>
              <a:t>‹#›</a:t>
            </a:fld>
            <a:endParaRPr lang="tr-TR"/>
          </a:p>
        </p:txBody>
      </p:sp>
    </p:spTree>
    <p:extLst>
      <p:ext uri="{BB962C8B-B14F-4D97-AF65-F5344CB8AC3E}">
        <p14:creationId xmlns:p14="http://schemas.microsoft.com/office/powerpoint/2010/main" xmlns="" val="3339208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https://www.sorubak.com </a:t>
            </a:r>
            <a:endParaRPr lang="tr-TR" dirty="0"/>
          </a:p>
        </p:txBody>
      </p:sp>
      <p:sp>
        <p:nvSpPr>
          <p:cNvPr id="4" name="Slayt Numarası Yer Tutucusu 3"/>
          <p:cNvSpPr>
            <a:spLocks noGrp="1"/>
          </p:cNvSpPr>
          <p:nvPr>
            <p:ph type="sldNum" sz="quarter" idx="10"/>
          </p:nvPr>
        </p:nvSpPr>
        <p:spPr/>
        <p:txBody>
          <a:bodyPr/>
          <a:lstStyle/>
          <a:p>
            <a:fld id="{52341490-DE95-49FC-9F1A-D941E4F3EEE6}" type="slidenum">
              <a:rPr lang="tr-TR" smtClean="0"/>
              <a:pPr/>
              <a:t>19</a:t>
            </a:fld>
            <a:endParaRPr lang="tr-TR"/>
          </a:p>
        </p:txBody>
      </p:sp>
    </p:spTree>
    <p:extLst>
      <p:ext uri="{BB962C8B-B14F-4D97-AF65-F5344CB8AC3E}">
        <p14:creationId xmlns:p14="http://schemas.microsoft.com/office/powerpoint/2010/main" xmlns="" val="3089988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2271905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6342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2133475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2631139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2345203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1687778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2199811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532329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267072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3422612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9A958042-9270-4E68-B4D9-59105E8DEC87}" type="datetimeFigureOut">
              <a:rPr lang="tr-TR" smtClean="0"/>
              <a:pPr/>
              <a:t>16/09/2019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53772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958042-9270-4E68-B4D9-59105E8DEC87}" type="datetimeFigureOut">
              <a:rPr lang="tr-TR" smtClean="0"/>
              <a:pPr/>
              <a:t>16/09/2019</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37D55E-5318-47A7-A747-6F5C0D9AE6AF}" type="slidenum">
              <a:rPr lang="tr-TR" smtClean="0"/>
              <a:pPr/>
              <a:t>‹#›</a:t>
            </a:fld>
            <a:endParaRPr lang="tr-TR"/>
          </a:p>
        </p:txBody>
      </p:sp>
    </p:spTree>
    <p:extLst>
      <p:ext uri="{BB962C8B-B14F-4D97-AF65-F5344CB8AC3E}">
        <p14:creationId xmlns:p14="http://schemas.microsoft.com/office/powerpoint/2010/main" xmlns="" val="10342521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stretch>
            <a:fillRect/>
          </a:stretch>
        </p:blipFill>
        <p:spPr>
          <a:xfrm>
            <a:off x="319899" y="252567"/>
            <a:ext cx="3656356" cy="1243724"/>
          </a:xfrm>
          <a:prstGeom prst="rect">
            <a:avLst/>
          </a:prstGeom>
        </p:spPr>
      </p:pic>
      <p:pic>
        <p:nvPicPr>
          <p:cNvPr id="4" name="Resim 3"/>
          <p:cNvPicPr>
            <a:picLocks noChangeAspect="1"/>
          </p:cNvPicPr>
          <p:nvPr/>
        </p:nvPicPr>
        <p:blipFill>
          <a:blip r:embed="rId3" cstate="print"/>
          <a:stretch>
            <a:fillRect/>
          </a:stretch>
        </p:blipFill>
        <p:spPr>
          <a:xfrm>
            <a:off x="577729" y="1496291"/>
            <a:ext cx="11004671" cy="1787236"/>
          </a:xfrm>
          <a:prstGeom prst="rect">
            <a:avLst/>
          </a:prstGeom>
        </p:spPr>
      </p:pic>
      <p:sp>
        <p:nvSpPr>
          <p:cNvPr id="6" name="Dikdörtgen 5"/>
          <p:cNvSpPr/>
          <p:nvPr/>
        </p:nvSpPr>
        <p:spPr>
          <a:xfrm>
            <a:off x="789709" y="3493854"/>
            <a:ext cx="10972800" cy="2554545"/>
          </a:xfrm>
          <a:prstGeom prst="rect">
            <a:avLst/>
          </a:prstGeom>
        </p:spPr>
        <p:txBody>
          <a:bodyPr wrap="square">
            <a:spAutoFit/>
          </a:bodyPr>
          <a:lstStyle/>
          <a:p>
            <a:r>
              <a:rPr lang="tr-TR" sz="3200" dirty="0">
                <a:solidFill>
                  <a:srgbClr val="0070C0"/>
                </a:solidFill>
                <a:latin typeface="Comic Sans MS" panose="030F0702030302020204" pitchFamily="66" charset="0"/>
              </a:rPr>
              <a:t>En sevdiğim arkadaşım sıra </a:t>
            </a:r>
            <a:r>
              <a:rPr lang="tr-TR" sz="3200" dirty="0" smtClean="0">
                <a:solidFill>
                  <a:srgbClr val="0070C0"/>
                </a:solidFill>
                <a:latin typeface="Comic Sans MS" panose="030F0702030302020204" pitchFamily="66" charset="0"/>
              </a:rPr>
              <a:t>arkadaşım  ……………………. </a:t>
            </a:r>
            <a:r>
              <a:rPr lang="tr-TR" sz="3200" dirty="0">
                <a:solidFill>
                  <a:srgbClr val="0070C0"/>
                </a:solidFill>
                <a:latin typeface="Comic Sans MS" panose="030F0702030302020204" pitchFamily="66" charset="0"/>
              </a:rPr>
              <a:t>ve mahalleden komşum olan </a:t>
            </a:r>
            <a:r>
              <a:rPr lang="tr-TR" sz="3200" dirty="0" smtClean="0">
                <a:solidFill>
                  <a:srgbClr val="0070C0"/>
                </a:solidFill>
                <a:latin typeface="Comic Sans MS" panose="030F0702030302020204" pitchFamily="66" charset="0"/>
              </a:rPr>
              <a:t>…………………’</a:t>
            </a:r>
            <a:r>
              <a:rPr lang="tr-TR" sz="3200" dirty="0" err="1" smtClean="0">
                <a:solidFill>
                  <a:srgbClr val="0070C0"/>
                </a:solidFill>
                <a:latin typeface="Comic Sans MS" panose="030F0702030302020204" pitchFamily="66" charset="0"/>
              </a:rPr>
              <a:t>dır</a:t>
            </a:r>
            <a:r>
              <a:rPr lang="tr-TR" sz="3200" dirty="0">
                <a:solidFill>
                  <a:srgbClr val="0070C0"/>
                </a:solidFill>
                <a:latin typeface="Comic Sans MS" panose="030F0702030302020204" pitchFamily="66" charset="0"/>
              </a:rPr>
              <a:t>. Onunla birlikte bisiklete binmekten, </a:t>
            </a:r>
            <a:r>
              <a:rPr lang="tr-TR" sz="3200" dirty="0" smtClean="0">
                <a:solidFill>
                  <a:srgbClr val="0070C0"/>
                </a:solidFill>
                <a:latin typeface="Comic Sans MS" panose="030F0702030302020204" pitchFamily="66" charset="0"/>
              </a:rPr>
              <a:t>top </a:t>
            </a:r>
            <a:r>
              <a:rPr lang="tr-TR" sz="3200" dirty="0">
                <a:solidFill>
                  <a:srgbClr val="0070C0"/>
                </a:solidFill>
                <a:latin typeface="Comic Sans MS" panose="030F0702030302020204" pitchFamily="66" charset="0"/>
              </a:rPr>
              <a:t>oynamaktan, paten kaymaktan, bilgisayar oyunu oynamaktan ve sohbet etmekten hoşlanırım.</a:t>
            </a:r>
          </a:p>
        </p:txBody>
      </p:sp>
    </p:spTree>
    <p:extLst>
      <p:ext uri="{BB962C8B-B14F-4D97-AF65-F5344CB8AC3E}">
        <p14:creationId xmlns:p14="http://schemas.microsoft.com/office/powerpoint/2010/main" xmlns="" val="24595794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gtEl>
                                        <p:attrNameLst>
                                          <p:attrName>ppt_y</p:attrName>
                                        </p:attrNameLst>
                                      </p:cBhvr>
                                      <p:tavLst>
                                        <p:tav tm="0">
                                          <p:val>
                                            <p:strVal val="#ppt_y"/>
                                          </p:val>
                                        </p:tav>
                                        <p:tav tm="100000">
                                          <p:val>
                                            <p:strVal val="#ppt_y"/>
                                          </p:val>
                                        </p:tav>
                                      </p:tavLst>
                                    </p:anim>
                                    <p:anim calcmode="lin" valueType="num">
                                      <p:cBhvr>
                                        <p:cTn id="4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stretch>
            <a:fillRect/>
          </a:stretch>
        </p:blipFill>
        <p:spPr>
          <a:xfrm>
            <a:off x="207818" y="55142"/>
            <a:ext cx="11374582" cy="6802857"/>
          </a:xfrm>
          <a:prstGeom prst="rect">
            <a:avLst/>
          </a:prstGeom>
        </p:spPr>
      </p:pic>
    </p:spTree>
    <p:extLst>
      <p:ext uri="{BB962C8B-B14F-4D97-AF65-F5344CB8AC3E}">
        <p14:creationId xmlns:p14="http://schemas.microsoft.com/office/powerpoint/2010/main" xmlns="" val="174013284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23454" y="307218"/>
            <a:ext cx="11249891" cy="1077218"/>
          </a:xfrm>
          <a:prstGeom prst="rect">
            <a:avLst/>
          </a:prstGeom>
        </p:spPr>
        <p:txBody>
          <a:bodyPr wrap="square">
            <a:spAutoFit/>
          </a:bodyPr>
          <a:lstStyle/>
          <a:p>
            <a:pPr fontAlgn="base"/>
            <a:r>
              <a:rPr lang="tr-TR" sz="3200" b="1" dirty="0">
                <a:solidFill>
                  <a:srgbClr val="000080"/>
                </a:solidFill>
                <a:latin typeface="PT Sans"/>
              </a:rPr>
              <a:t>Siz de “Arkadaşlık” şiirinin ana duygusunu söyleyiniz.</a:t>
            </a:r>
            <a:endParaRPr lang="tr-TR" sz="3200" dirty="0">
              <a:solidFill>
                <a:srgbClr val="000000"/>
              </a:solidFill>
              <a:latin typeface="PT Sans"/>
            </a:endParaRPr>
          </a:p>
          <a:p>
            <a:pPr fontAlgn="base"/>
            <a:r>
              <a:rPr lang="tr-TR" sz="3200" b="1" dirty="0" smtClean="0">
                <a:solidFill>
                  <a:srgbClr val="FF0000"/>
                </a:solidFill>
                <a:latin typeface="PT Sans"/>
              </a:rPr>
              <a:t>Cevap: </a:t>
            </a:r>
            <a:r>
              <a:rPr lang="tr-TR" sz="3200" dirty="0" smtClean="0">
                <a:solidFill>
                  <a:srgbClr val="000000"/>
                </a:solidFill>
                <a:latin typeface="PT Sans"/>
              </a:rPr>
              <a:t>Paylaşmaktan duyulan heyecan ve mutluluk.</a:t>
            </a:r>
            <a:endParaRPr lang="tr-TR" sz="3200" b="0" i="0" dirty="0">
              <a:solidFill>
                <a:srgbClr val="000000"/>
              </a:solidFill>
              <a:effectLst/>
              <a:latin typeface="PT Sans"/>
            </a:endParaRPr>
          </a:p>
        </p:txBody>
      </p:sp>
      <p:pic>
        <p:nvPicPr>
          <p:cNvPr id="5" name="Resim 4"/>
          <p:cNvPicPr>
            <a:picLocks noChangeAspect="1"/>
          </p:cNvPicPr>
          <p:nvPr/>
        </p:nvPicPr>
        <p:blipFill>
          <a:blip r:embed="rId2" cstate="print"/>
          <a:stretch>
            <a:fillRect/>
          </a:stretch>
        </p:blipFill>
        <p:spPr>
          <a:xfrm>
            <a:off x="358807" y="1509127"/>
            <a:ext cx="11182030" cy="5223989"/>
          </a:xfrm>
          <a:prstGeom prst="rect">
            <a:avLst/>
          </a:prstGeom>
        </p:spPr>
      </p:pic>
      <p:sp>
        <p:nvSpPr>
          <p:cNvPr id="7" name="Dikdörtgen 6"/>
          <p:cNvSpPr/>
          <p:nvPr/>
        </p:nvSpPr>
        <p:spPr>
          <a:xfrm>
            <a:off x="8520729" y="3435927"/>
            <a:ext cx="498579" cy="1077218"/>
          </a:xfrm>
          <a:prstGeom prst="rect">
            <a:avLst/>
          </a:prstGeom>
        </p:spPr>
        <p:txBody>
          <a:bodyPr wrap="square">
            <a:spAutoFit/>
          </a:bodyPr>
          <a:lstStyle/>
          <a:p>
            <a:r>
              <a:rPr lang="tr-TR" sz="3200" b="1" dirty="0">
                <a:solidFill>
                  <a:srgbClr val="C00000"/>
                </a:solidFill>
                <a:latin typeface="PT Sans"/>
              </a:rPr>
              <a:t>X</a:t>
            </a:r>
            <a:endParaRPr lang="tr-TR" sz="3200" dirty="0">
              <a:solidFill>
                <a:srgbClr val="C00000"/>
              </a:solidFill>
            </a:endParaRPr>
          </a:p>
          <a:p>
            <a:r>
              <a:rPr lang="tr-TR" sz="3200" b="1" dirty="0" smtClean="0">
                <a:solidFill>
                  <a:srgbClr val="C00000"/>
                </a:solidFill>
                <a:latin typeface="PT Sans"/>
              </a:rPr>
              <a:t>X</a:t>
            </a:r>
            <a:endParaRPr lang="tr-TR" sz="3200" dirty="0">
              <a:solidFill>
                <a:srgbClr val="C00000"/>
              </a:solidFill>
            </a:endParaRPr>
          </a:p>
        </p:txBody>
      </p:sp>
      <p:sp>
        <p:nvSpPr>
          <p:cNvPr id="15" name="Dikdörtgen 14"/>
          <p:cNvSpPr/>
          <p:nvPr/>
        </p:nvSpPr>
        <p:spPr>
          <a:xfrm>
            <a:off x="10023855" y="4336473"/>
            <a:ext cx="498579" cy="1077218"/>
          </a:xfrm>
          <a:prstGeom prst="rect">
            <a:avLst/>
          </a:prstGeom>
        </p:spPr>
        <p:txBody>
          <a:bodyPr wrap="square">
            <a:spAutoFit/>
          </a:bodyPr>
          <a:lstStyle/>
          <a:p>
            <a:r>
              <a:rPr lang="tr-TR" sz="3200" b="1" dirty="0" smtClean="0">
                <a:solidFill>
                  <a:srgbClr val="C00000"/>
                </a:solidFill>
                <a:latin typeface="PT Sans"/>
              </a:rPr>
              <a:t>X</a:t>
            </a:r>
            <a:endParaRPr lang="tr-TR" sz="3200" dirty="0" smtClean="0">
              <a:solidFill>
                <a:srgbClr val="C00000"/>
              </a:solidFill>
            </a:endParaRPr>
          </a:p>
          <a:p>
            <a:r>
              <a:rPr lang="tr-TR" sz="3200" b="1" dirty="0" smtClean="0">
                <a:solidFill>
                  <a:srgbClr val="C00000"/>
                </a:solidFill>
                <a:latin typeface="PT Sans"/>
              </a:rPr>
              <a:t>X</a:t>
            </a:r>
            <a:endParaRPr lang="tr-TR" sz="3200" dirty="0">
              <a:solidFill>
                <a:srgbClr val="C00000"/>
              </a:solidFill>
            </a:endParaRPr>
          </a:p>
        </p:txBody>
      </p:sp>
      <p:sp>
        <p:nvSpPr>
          <p:cNvPr id="25" name="Dikdörtgen 24"/>
          <p:cNvSpPr/>
          <p:nvPr/>
        </p:nvSpPr>
        <p:spPr>
          <a:xfrm>
            <a:off x="8520729" y="5287363"/>
            <a:ext cx="458780" cy="584775"/>
          </a:xfrm>
          <a:prstGeom prst="rect">
            <a:avLst/>
          </a:prstGeom>
        </p:spPr>
        <p:txBody>
          <a:bodyPr wrap="none">
            <a:spAutoFit/>
          </a:bodyPr>
          <a:lstStyle/>
          <a:p>
            <a:pPr lvl="0"/>
            <a:r>
              <a:rPr lang="tr-TR" sz="3200" b="1" dirty="0">
                <a:solidFill>
                  <a:srgbClr val="C00000"/>
                </a:solidFill>
                <a:latin typeface="PT Sans"/>
              </a:rPr>
              <a:t>X</a:t>
            </a:r>
            <a:endParaRPr lang="tr-TR" sz="3200" dirty="0">
              <a:solidFill>
                <a:srgbClr val="C00000"/>
              </a:solidFill>
            </a:endParaRPr>
          </a:p>
        </p:txBody>
      </p:sp>
      <p:sp>
        <p:nvSpPr>
          <p:cNvPr id="26" name="Dikdörtgen 25"/>
          <p:cNvSpPr/>
          <p:nvPr/>
        </p:nvSpPr>
        <p:spPr>
          <a:xfrm>
            <a:off x="10030783" y="5872138"/>
            <a:ext cx="458780" cy="584775"/>
          </a:xfrm>
          <a:prstGeom prst="rect">
            <a:avLst/>
          </a:prstGeom>
        </p:spPr>
        <p:txBody>
          <a:bodyPr wrap="none">
            <a:spAutoFit/>
          </a:bodyPr>
          <a:lstStyle/>
          <a:p>
            <a:pPr lvl="0"/>
            <a:r>
              <a:rPr lang="tr-TR" sz="3200" b="1" dirty="0">
                <a:solidFill>
                  <a:srgbClr val="C00000"/>
                </a:solidFill>
                <a:latin typeface="PT Sans"/>
              </a:rPr>
              <a:t>X</a:t>
            </a:r>
            <a:endParaRPr lang="tr-TR" sz="3200" dirty="0">
              <a:solidFill>
                <a:srgbClr val="C00000"/>
              </a:solidFill>
            </a:endParaRPr>
          </a:p>
        </p:txBody>
      </p:sp>
    </p:spTree>
    <p:extLst>
      <p:ext uri="{BB962C8B-B14F-4D97-AF65-F5344CB8AC3E}">
        <p14:creationId xmlns:p14="http://schemas.microsoft.com/office/powerpoint/2010/main" xmlns="" val="18451411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wipe(down)">
                                      <p:cBhvr>
                                        <p:cTn id="25" dur="580">
                                          <p:stCondLst>
                                            <p:cond delay="0"/>
                                          </p:stCondLst>
                                        </p:cTn>
                                        <p:tgtEl>
                                          <p:spTgt spid="4">
                                            <p:txEl>
                                              <p:pRg st="1" end="1"/>
                                            </p:txEl>
                                          </p:spTgt>
                                        </p:tgtEl>
                                      </p:cBhvr>
                                    </p:animEffect>
                                    <p:anim calcmode="lin" valueType="num">
                                      <p:cBhvr>
                                        <p:cTn id="26"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xEl>
                                              <p:pRg st="1" end="1"/>
                                            </p:txEl>
                                          </p:spTgt>
                                        </p:tgtEl>
                                      </p:cBhvr>
                                      <p:to x="100000" y="60000"/>
                                    </p:animScale>
                                    <p:animScale>
                                      <p:cBhvr>
                                        <p:cTn id="32" dur="166" decel="50000">
                                          <p:stCondLst>
                                            <p:cond delay="676"/>
                                          </p:stCondLst>
                                        </p:cTn>
                                        <p:tgtEl>
                                          <p:spTgt spid="4">
                                            <p:txEl>
                                              <p:pRg st="1" end="1"/>
                                            </p:txEl>
                                          </p:spTgt>
                                        </p:tgtEl>
                                      </p:cBhvr>
                                      <p:to x="100000" y="100000"/>
                                    </p:animScale>
                                    <p:animScale>
                                      <p:cBhvr>
                                        <p:cTn id="33" dur="26">
                                          <p:stCondLst>
                                            <p:cond delay="1312"/>
                                          </p:stCondLst>
                                        </p:cTn>
                                        <p:tgtEl>
                                          <p:spTgt spid="4">
                                            <p:txEl>
                                              <p:pRg st="1" end="1"/>
                                            </p:txEl>
                                          </p:spTgt>
                                        </p:tgtEl>
                                      </p:cBhvr>
                                      <p:to x="100000" y="80000"/>
                                    </p:animScale>
                                    <p:animScale>
                                      <p:cBhvr>
                                        <p:cTn id="34" dur="166" decel="50000">
                                          <p:stCondLst>
                                            <p:cond delay="1338"/>
                                          </p:stCondLst>
                                        </p:cTn>
                                        <p:tgtEl>
                                          <p:spTgt spid="4">
                                            <p:txEl>
                                              <p:pRg st="1" end="1"/>
                                            </p:txEl>
                                          </p:spTgt>
                                        </p:tgtEl>
                                      </p:cBhvr>
                                      <p:to x="100000" y="100000"/>
                                    </p:animScale>
                                    <p:animScale>
                                      <p:cBhvr>
                                        <p:cTn id="35" dur="26">
                                          <p:stCondLst>
                                            <p:cond delay="1642"/>
                                          </p:stCondLst>
                                        </p:cTn>
                                        <p:tgtEl>
                                          <p:spTgt spid="4">
                                            <p:txEl>
                                              <p:pRg st="1" end="1"/>
                                            </p:txEl>
                                          </p:spTgt>
                                        </p:tgtEl>
                                      </p:cBhvr>
                                      <p:to x="100000" y="90000"/>
                                    </p:animScale>
                                    <p:animScale>
                                      <p:cBhvr>
                                        <p:cTn id="36" dur="166" decel="50000">
                                          <p:stCondLst>
                                            <p:cond delay="1668"/>
                                          </p:stCondLst>
                                        </p:cTn>
                                        <p:tgtEl>
                                          <p:spTgt spid="4">
                                            <p:txEl>
                                              <p:pRg st="1" end="1"/>
                                            </p:txEl>
                                          </p:spTgt>
                                        </p:tgtEl>
                                      </p:cBhvr>
                                      <p:to x="100000" y="100000"/>
                                    </p:animScale>
                                    <p:animScale>
                                      <p:cBhvr>
                                        <p:cTn id="37" dur="26">
                                          <p:stCondLst>
                                            <p:cond delay="1808"/>
                                          </p:stCondLst>
                                        </p:cTn>
                                        <p:tgtEl>
                                          <p:spTgt spid="4">
                                            <p:txEl>
                                              <p:pRg st="1" end="1"/>
                                            </p:txEl>
                                          </p:spTgt>
                                        </p:tgtEl>
                                      </p:cBhvr>
                                      <p:to x="100000" y="95000"/>
                                    </p:animScale>
                                    <p:animScale>
                                      <p:cBhvr>
                                        <p:cTn id="38" dur="166" decel="50000">
                                          <p:stCondLst>
                                            <p:cond delay="1834"/>
                                          </p:stCondLst>
                                        </p:cTn>
                                        <p:tgtEl>
                                          <p:spTgt spid="4">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7">
                                            <p:txEl>
                                              <p:pRg st="0" end="0"/>
                                            </p:txEl>
                                          </p:spTgt>
                                        </p:tgtEl>
                                        <p:attrNameLst>
                                          <p:attrName>style.visibility</p:attrName>
                                        </p:attrNameLst>
                                      </p:cBhvr>
                                      <p:to>
                                        <p:strVal val="visible"/>
                                      </p:to>
                                    </p:set>
                                    <p:animEffect transition="in" filter="wipe(down)">
                                      <p:cBhvr>
                                        <p:cTn id="61" dur="580">
                                          <p:stCondLst>
                                            <p:cond delay="0"/>
                                          </p:stCondLst>
                                        </p:cTn>
                                        <p:tgtEl>
                                          <p:spTgt spid="7">
                                            <p:txEl>
                                              <p:pRg st="0" end="0"/>
                                            </p:txEl>
                                          </p:spTgt>
                                        </p:tgtEl>
                                      </p:cBhvr>
                                    </p:animEffect>
                                    <p:anim calcmode="lin" valueType="num">
                                      <p:cBhvr>
                                        <p:cTn id="62" dur="1822" tmFilter="0,0; 0.14,0.36; 0.43,0.73; 0.71,0.91; 1.0,1.0">
                                          <p:stCondLst>
                                            <p:cond delay="0"/>
                                          </p:stCondLst>
                                        </p:cTn>
                                        <p:tgtEl>
                                          <p:spTgt spid="7">
                                            <p:txEl>
                                              <p:pRg st="0" end="0"/>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7">
                                            <p:txEl>
                                              <p:pRg st="0" end="0"/>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7">
                                            <p:txEl>
                                              <p:pRg st="0" end="0"/>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7">
                                            <p:txEl>
                                              <p:pRg st="0" end="0"/>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7">
                                            <p:txEl>
                                              <p:pRg st="0" end="0"/>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7">
                                            <p:txEl>
                                              <p:pRg st="0" end="0"/>
                                            </p:txEl>
                                          </p:spTgt>
                                        </p:tgtEl>
                                      </p:cBhvr>
                                      <p:to x="100000" y="60000"/>
                                    </p:animScale>
                                    <p:animScale>
                                      <p:cBhvr>
                                        <p:cTn id="68" dur="166" decel="50000">
                                          <p:stCondLst>
                                            <p:cond delay="676"/>
                                          </p:stCondLst>
                                        </p:cTn>
                                        <p:tgtEl>
                                          <p:spTgt spid="7">
                                            <p:txEl>
                                              <p:pRg st="0" end="0"/>
                                            </p:txEl>
                                          </p:spTgt>
                                        </p:tgtEl>
                                      </p:cBhvr>
                                      <p:to x="100000" y="100000"/>
                                    </p:animScale>
                                    <p:animScale>
                                      <p:cBhvr>
                                        <p:cTn id="69" dur="26">
                                          <p:stCondLst>
                                            <p:cond delay="1312"/>
                                          </p:stCondLst>
                                        </p:cTn>
                                        <p:tgtEl>
                                          <p:spTgt spid="7">
                                            <p:txEl>
                                              <p:pRg st="0" end="0"/>
                                            </p:txEl>
                                          </p:spTgt>
                                        </p:tgtEl>
                                      </p:cBhvr>
                                      <p:to x="100000" y="80000"/>
                                    </p:animScale>
                                    <p:animScale>
                                      <p:cBhvr>
                                        <p:cTn id="70" dur="166" decel="50000">
                                          <p:stCondLst>
                                            <p:cond delay="1338"/>
                                          </p:stCondLst>
                                        </p:cTn>
                                        <p:tgtEl>
                                          <p:spTgt spid="7">
                                            <p:txEl>
                                              <p:pRg st="0" end="0"/>
                                            </p:txEl>
                                          </p:spTgt>
                                        </p:tgtEl>
                                      </p:cBhvr>
                                      <p:to x="100000" y="100000"/>
                                    </p:animScale>
                                    <p:animScale>
                                      <p:cBhvr>
                                        <p:cTn id="71" dur="26">
                                          <p:stCondLst>
                                            <p:cond delay="1642"/>
                                          </p:stCondLst>
                                        </p:cTn>
                                        <p:tgtEl>
                                          <p:spTgt spid="7">
                                            <p:txEl>
                                              <p:pRg st="0" end="0"/>
                                            </p:txEl>
                                          </p:spTgt>
                                        </p:tgtEl>
                                      </p:cBhvr>
                                      <p:to x="100000" y="90000"/>
                                    </p:animScale>
                                    <p:animScale>
                                      <p:cBhvr>
                                        <p:cTn id="72" dur="166" decel="50000">
                                          <p:stCondLst>
                                            <p:cond delay="1668"/>
                                          </p:stCondLst>
                                        </p:cTn>
                                        <p:tgtEl>
                                          <p:spTgt spid="7">
                                            <p:txEl>
                                              <p:pRg st="0" end="0"/>
                                            </p:txEl>
                                          </p:spTgt>
                                        </p:tgtEl>
                                      </p:cBhvr>
                                      <p:to x="100000" y="100000"/>
                                    </p:animScale>
                                    <p:animScale>
                                      <p:cBhvr>
                                        <p:cTn id="73" dur="26">
                                          <p:stCondLst>
                                            <p:cond delay="1808"/>
                                          </p:stCondLst>
                                        </p:cTn>
                                        <p:tgtEl>
                                          <p:spTgt spid="7">
                                            <p:txEl>
                                              <p:pRg st="0" end="0"/>
                                            </p:txEl>
                                          </p:spTgt>
                                        </p:tgtEl>
                                      </p:cBhvr>
                                      <p:to x="100000" y="95000"/>
                                    </p:animScale>
                                    <p:animScale>
                                      <p:cBhvr>
                                        <p:cTn id="74" dur="166" decel="50000">
                                          <p:stCondLst>
                                            <p:cond delay="1834"/>
                                          </p:stCondLst>
                                        </p:cTn>
                                        <p:tgtEl>
                                          <p:spTgt spid="7">
                                            <p:txEl>
                                              <p:pRg st="0" end="0"/>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7">
                                            <p:txEl>
                                              <p:pRg st="1" end="1"/>
                                            </p:txEl>
                                          </p:spTgt>
                                        </p:tgtEl>
                                        <p:attrNameLst>
                                          <p:attrName>style.visibility</p:attrName>
                                        </p:attrNameLst>
                                      </p:cBhvr>
                                      <p:to>
                                        <p:strVal val="visible"/>
                                      </p:to>
                                    </p:set>
                                    <p:animEffect transition="in" filter="wipe(down)">
                                      <p:cBhvr>
                                        <p:cTn id="79" dur="580">
                                          <p:stCondLst>
                                            <p:cond delay="0"/>
                                          </p:stCondLst>
                                        </p:cTn>
                                        <p:tgtEl>
                                          <p:spTgt spid="7">
                                            <p:txEl>
                                              <p:pRg st="1" end="1"/>
                                            </p:txEl>
                                          </p:spTgt>
                                        </p:tgtEl>
                                      </p:cBhvr>
                                    </p:animEffect>
                                    <p:anim calcmode="lin" valueType="num">
                                      <p:cBhvr>
                                        <p:cTn id="80" dur="1822" tmFilter="0,0; 0.14,0.36; 0.43,0.73; 0.71,0.91; 1.0,1.0">
                                          <p:stCondLst>
                                            <p:cond delay="0"/>
                                          </p:stCondLst>
                                        </p:cTn>
                                        <p:tgtEl>
                                          <p:spTgt spid="7">
                                            <p:txEl>
                                              <p:pRg st="1" end="1"/>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7">
                                            <p:txEl>
                                              <p:pRg st="1" end="1"/>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7">
                                            <p:txEl>
                                              <p:pRg st="1" end="1"/>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7">
                                            <p:txEl>
                                              <p:pRg st="1" end="1"/>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7">
                                            <p:txEl>
                                              <p:pRg st="1" end="1"/>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7">
                                            <p:txEl>
                                              <p:pRg st="1" end="1"/>
                                            </p:txEl>
                                          </p:spTgt>
                                        </p:tgtEl>
                                      </p:cBhvr>
                                      <p:to x="100000" y="60000"/>
                                    </p:animScale>
                                    <p:animScale>
                                      <p:cBhvr>
                                        <p:cTn id="86" dur="166" decel="50000">
                                          <p:stCondLst>
                                            <p:cond delay="676"/>
                                          </p:stCondLst>
                                        </p:cTn>
                                        <p:tgtEl>
                                          <p:spTgt spid="7">
                                            <p:txEl>
                                              <p:pRg st="1" end="1"/>
                                            </p:txEl>
                                          </p:spTgt>
                                        </p:tgtEl>
                                      </p:cBhvr>
                                      <p:to x="100000" y="100000"/>
                                    </p:animScale>
                                    <p:animScale>
                                      <p:cBhvr>
                                        <p:cTn id="87" dur="26">
                                          <p:stCondLst>
                                            <p:cond delay="1312"/>
                                          </p:stCondLst>
                                        </p:cTn>
                                        <p:tgtEl>
                                          <p:spTgt spid="7">
                                            <p:txEl>
                                              <p:pRg st="1" end="1"/>
                                            </p:txEl>
                                          </p:spTgt>
                                        </p:tgtEl>
                                      </p:cBhvr>
                                      <p:to x="100000" y="80000"/>
                                    </p:animScale>
                                    <p:animScale>
                                      <p:cBhvr>
                                        <p:cTn id="88" dur="166" decel="50000">
                                          <p:stCondLst>
                                            <p:cond delay="1338"/>
                                          </p:stCondLst>
                                        </p:cTn>
                                        <p:tgtEl>
                                          <p:spTgt spid="7">
                                            <p:txEl>
                                              <p:pRg st="1" end="1"/>
                                            </p:txEl>
                                          </p:spTgt>
                                        </p:tgtEl>
                                      </p:cBhvr>
                                      <p:to x="100000" y="100000"/>
                                    </p:animScale>
                                    <p:animScale>
                                      <p:cBhvr>
                                        <p:cTn id="89" dur="26">
                                          <p:stCondLst>
                                            <p:cond delay="1642"/>
                                          </p:stCondLst>
                                        </p:cTn>
                                        <p:tgtEl>
                                          <p:spTgt spid="7">
                                            <p:txEl>
                                              <p:pRg st="1" end="1"/>
                                            </p:txEl>
                                          </p:spTgt>
                                        </p:tgtEl>
                                      </p:cBhvr>
                                      <p:to x="100000" y="90000"/>
                                    </p:animScale>
                                    <p:animScale>
                                      <p:cBhvr>
                                        <p:cTn id="90" dur="166" decel="50000">
                                          <p:stCondLst>
                                            <p:cond delay="1668"/>
                                          </p:stCondLst>
                                        </p:cTn>
                                        <p:tgtEl>
                                          <p:spTgt spid="7">
                                            <p:txEl>
                                              <p:pRg st="1" end="1"/>
                                            </p:txEl>
                                          </p:spTgt>
                                        </p:tgtEl>
                                      </p:cBhvr>
                                      <p:to x="100000" y="100000"/>
                                    </p:animScale>
                                    <p:animScale>
                                      <p:cBhvr>
                                        <p:cTn id="91" dur="26">
                                          <p:stCondLst>
                                            <p:cond delay="1808"/>
                                          </p:stCondLst>
                                        </p:cTn>
                                        <p:tgtEl>
                                          <p:spTgt spid="7">
                                            <p:txEl>
                                              <p:pRg st="1" end="1"/>
                                            </p:txEl>
                                          </p:spTgt>
                                        </p:tgtEl>
                                      </p:cBhvr>
                                      <p:to x="100000" y="95000"/>
                                    </p:animScale>
                                    <p:animScale>
                                      <p:cBhvr>
                                        <p:cTn id="92" dur="166" decel="50000">
                                          <p:stCondLst>
                                            <p:cond delay="1834"/>
                                          </p:stCondLst>
                                        </p:cTn>
                                        <p:tgtEl>
                                          <p:spTgt spid="7">
                                            <p:txEl>
                                              <p:pRg st="1" end="1"/>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15">
                                            <p:txEl>
                                              <p:pRg st="0" end="0"/>
                                            </p:txEl>
                                          </p:spTgt>
                                        </p:tgtEl>
                                        <p:attrNameLst>
                                          <p:attrName>style.visibility</p:attrName>
                                        </p:attrNameLst>
                                      </p:cBhvr>
                                      <p:to>
                                        <p:strVal val="visible"/>
                                      </p:to>
                                    </p:set>
                                    <p:animEffect transition="in" filter="wipe(down)">
                                      <p:cBhvr>
                                        <p:cTn id="97" dur="580">
                                          <p:stCondLst>
                                            <p:cond delay="0"/>
                                          </p:stCondLst>
                                        </p:cTn>
                                        <p:tgtEl>
                                          <p:spTgt spid="15">
                                            <p:txEl>
                                              <p:pRg st="0" end="0"/>
                                            </p:txEl>
                                          </p:spTgt>
                                        </p:tgtEl>
                                      </p:cBhvr>
                                    </p:animEffect>
                                    <p:anim calcmode="lin" valueType="num">
                                      <p:cBhvr>
                                        <p:cTn id="98" dur="1822" tmFilter="0,0; 0.14,0.36; 0.43,0.73; 0.71,0.91; 1.0,1.0">
                                          <p:stCondLst>
                                            <p:cond delay="0"/>
                                          </p:stCondLst>
                                        </p:cTn>
                                        <p:tgtEl>
                                          <p:spTgt spid="15">
                                            <p:txEl>
                                              <p:pRg st="0" end="0"/>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15">
                                            <p:txEl>
                                              <p:pRg st="0" end="0"/>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15">
                                            <p:txEl>
                                              <p:pRg st="0" end="0"/>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15">
                                            <p:txEl>
                                              <p:pRg st="0" end="0"/>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15">
                                            <p:txEl>
                                              <p:pRg st="0" end="0"/>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15">
                                            <p:txEl>
                                              <p:pRg st="0" end="0"/>
                                            </p:txEl>
                                          </p:spTgt>
                                        </p:tgtEl>
                                      </p:cBhvr>
                                      <p:to x="100000" y="60000"/>
                                    </p:animScale>
                                    <p:animScale>
                                      <p:cBhvr>
                                        <p:cTn id="104" dur="166" decel="50000">
                                          <p:stCondLst>
                                            <p:cond delay="676"/>
                                          </p:stCondLst>
                                        </p:cTn>
                                        <p:tgtEl>
                                          <p:spTgt spid="15">
                                            <p:txEl>
                                              <p:pRg st="0" end="0"/>
                                            </p:txEl>
                                          </p:spTgt>
                                        </p:tgtEl>
                                      </p:cBhvr>
                                      <p:to x="100000" y="100000"/>
                                    </p:animScale>
                                    <p:animScale>
                                      <p:cBhvr>
                                        <p:cTn id="105" dur="26">
                                          <p:stCondLst>
                                            <p:cond delay="1312"/>
                                          </p:stCondLst>
                                        </p:cTn>
                                        <p:tgtEl>
                                          <p:spTgt spid="15">
                                            <p:txEl>
                                              <p:pRg st="0" end="0"/>
                                            </p:txEl>
                                          </p:spTgt>
                                        </p:tgtEl>
                                      </p:cBhvr>
                                      <p:to x="100000" y="80000"/>
                                    </p:animScale>
                                    <p:animScale>
                                      <p:cBhvr>
                                        <p:cTn id="106" dur="166" decel="50000">
                                          <p:stCondLst>
                                            <p:cond delay="1338"/>
                                          </p:stCondLst>
                                        </p:cTn>
                                        <p:tgtEl>
                                          <p:spTgt spid="15">
                                            <p:txEl>
                                              <p:pRg st="0" end="0"/>
                                            </p:txEl>
                                          </p:spTgt>
                                        </p:tgtEl>
                                      </p:cBhvr>
                                      <p:to x="100000" y="100000"/>
                                    </p:animScale>
                                    <p:animScale>
                                      <p:cBhvr>
                                        <p:cTn id="107" dur="26">
                                          <p:stCondLst>
                                            <p:cond delay="1642"/>
                                          </p:stCondLst>
                                        </p:cTn>
                                        <p:tgtEl>
                                          <p:spTgt spid="15">
                                            <p:txEl>
                                              <p:pRg st="0" end="0"/>
                                            </p:txEl>
                                          </p:spTgt>
                                        </p:tgtEl>
                                      </p:cBhvr>
                                      <p:to x="100000" y="90000"/>
                                    </p:animScale>
                                    <p:animScale>
                                      <p:cBhvr>
                                        <p:cTn id="108" dur="166" decel="50000">
                                          <p:stCondLst>
                                            <p:cond delay="1668"/>
                                          </p:stCondLst>
                                        </p:cTn>
                                        <p:tgtEl>
                                          <p:spTgt spid="15">
                                            <p:txEl>
                                              <p:pRg st="0" end="0"/>
                                            </p:txEl>
                                          </p:spTgt>
                                        </p:tgtEl>
                                      </p:cBhvr>
                                      <p:to x="100000" y="100000"/>
                                    </p:animScale>
                                    <p:animScale>
                                      <p:cBhvr>
                                        <p:cTn id="109" dur="26">
                                          <p:stCondLst>
                                            <p:cond delay="1808"/>
                                          </p:stCondLst>
                                        </p:cTn>
                                        <p:tgtEl>
                                          <p:spTgt spid="15">
                                            <p:txEl>
                                              <p:pRg st="0" end="0"/>
                                            </p:txEl>
                                          </p:spTgt>
                                        </p:tgtEl>
                                      </p:cBhvr>
                                      <p:to x="100000" y="95000"/>
                                    </p:animScale>
                                    <p:animScale>
                                      <p:cBhvr>
                                        <p:cTn id="110" dur="166" decel="50000">
                                          <p:stCondLst>
                                            <p:cond delay="1834"/>
                                          </p:stCondLst>
                                        </p:cTn>
                                        <p:tgtEl>
                                          <p:spTgt spid="15">
                                            <p:txEl>
                                              <p:pRg st="0" end="0"/>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15">
                                            <p:txEl>
                                              <p:pRg st="1" end="1"/>
                                            </p:txEl>
                                          </p:spTgt>
                                        </p:tgtEl>
                                        <p:attrNameLst>
                                          <p:attrName>style.visibility</p:attrName>
                                        </p:attrNameLst>
                                      </p:cBhvr>
                                      <p:to>
                                        <p:strVal val="visible"/>
                                      </p:to>
                                    </p:set>
                                    <p:animEffect transition="in" filter="wipe(down)">
                                      <p:cBhvr>
                                        <p:cTn id="115" dur="580">
                                          <p:stCondLst>
                                            <p:cond delay="0"/>
                                          </p:stCondLst>
                                        </p:cTn>
                                        <p:tgtEl>
                                          <p:spTgt spid="15">
                                            <p:txEl>
                                              <p:pRg st="1" end="1"/>
                                            </p:txEl>
                                          </p:spTgt>
                                        </p:tgtEl>
                                      </p:cBhvr>
                                    </p:animEffect>
                                    <p:anim calcmode="lin" valueType="num">
                                      <p:cBhvr>
                                        <p:cTn id="116" dur="1822" tmFilter="0,0; 0.14,0.36; 0.43,0.73; 0.71,0.91; 1.0,1.0">
                                          <p:stCondLst>
                                            <p:cond delay="0"/>
                                          </p:stCondLst>
                                        </p:cTn>
                                        <p:tgtEl>
                                          <p:spTgt spid="15">
                                            <p:txEl>
                                              <p:pRg st="1" end="1"/>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15">
                                            <p:txEl>
                                              <p:pRg st="1" end="1"/>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15">
                                            <p:txEl>
                                              <p:pRg st="1" end="1"/>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15">
                                            <p:txEl>
                                              <p:pRg st="1" end="1"/>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15">
                                            <p:txEl>
                                              <p:pRg st="1" end="1"/>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15">
                                            <p:txEl>
                                              <p:pRg st="1" end="1"/>
                                            </p:txEl>
                                          </p:spTgt>
                                        </p:tgtEl>
                                      </p:cBhvr>
                                      <p:to x="100000" y="60000"/>
                                    </p:animScale>
                                    <p:animScale>
                                      <p:cBhvr>
                                        <p:cTn id="122" dur="166" decel="50000">
                                          <p:stCondLst>
                                            <p:cond delay="676"/>
                                          </p:stCondLst>
                                        </p:cTn>
                                        <p:tgtEl>
                                          <p:spTgt spid="15">
                                            <p:txEl>
                                              <p:pRg st="1" end="1"/>
                                            </p:txEl>
                                          </p:spTgt>
                                        </p:tgtEl>
                                      </p:cBhvr>
                                      <p:to x="100000" y="100000"/>
                                    </p:animScale>
                                    <p:animScale>
                                      <p:cBhvr>
                                        <p:cTn id="123" dur="26">
                                          <p:stCondLst>
                                            <p:cond delay="1312"/>
                                          </p:stCondLst>
                                        </p:cTn>
                                        <p:tgtEl>
                                          <p:spTgt spid="15">
                                            <p:txEl>
                                              <p:pRg st="1" end="1"/>
                                            </p:txEl>
                                          </p:spTgt>
                                        </p:tgtEl>
                                      </p:cBhvr>
                                      <p:to x="100000" y="80000"/>
                                    </p:animScale>
                                    <p:animScale>
                                      <p:cBhvr>
                                        <p:cTn id="124" dur="166" decel="50000">
                                          <p:stCondLst>
                                            <p:cond delay="1338"/>
                                          </p:stCondLst>
                                        </p:cTn>
                                        <p:tgtEl>
                                          <p:spTgt spid="15">
                                            <p:txEl>
                                              <p:pRg st="1" end="1"/>
                                            </p:txEl>
                                          </p:spTgt>
                                        </p:tgtEl>
                                      </p:cBhvr>
                                      <p:to x="100000" y="100000"/>
                                    </p:animScale>
                                    <p:animScale>
                                      <p:cBhvr>
                                        <p:cTn id="125" dur="26">
                                          <p:stCondLst>
                                            <p:cond delay="1642"/>
                                          </p:stCondLst>
                                        </p:cTn>
                                        <p:tgtEl>
                                          <p:spTgt spid="15">
                                            <p:txEl>
                                              <p:pRg st="1" end="1"/>
                                            </p:txEl>
                                          </p:spTgt>
                                        </p:tgtEl>
                                      </p:cBhvr>
                                      <p:to x="100000" y="90000"/>
                                    </p:animScale>
                                    <p:animScale>
                                      <p:cBhvr>
                                        <p:cTn id="126" dur="166" decel="50000">
                                          <p:stCondLst>
                                            <p:cond delay="1668"/>
                                          </p:stCondLst>
                                        </p:cTn>
                                        <p:tgtEl>
                                          <p:spTgt spid="15">
                                            <p:txEl>
                                              <p:pRg st="1" end="1"/>
                                            </p:txEl>
                                          </p:spTgt>
                                        </p:tgtEl>
                                      </p:cBhvr>
                                      <p:to x="100000" y="100000"/>
                                    </p:animScale>
                                    <p:animScale>
                                      <p:cBhvr>
                                        <p:cTn id="127" dur="26">
                                          <p:stCondLst>
                                            <p:cond delay="1808"/>
                                          </p:stCondLst>
                                        </p:cTn>
                                        <p:tgtEl>
                                          <p:spTgt spid="15">
                                            <p:txEl>
                                              <p:pRg st="1" end="1"/>
                                            </p:txEl>
                                          </p:spTgt>
                                        </p:tgtEl>
                                      </p:cBhvr>
                                      <p:to x="100000" y="95000"/>
                                    </p:animScale>
                                    <p:animScale>
                                      <p:cBhvr>
                                        <p:cTn id="128" dur="166" decel="50000">
                                          <p:stCondLst>
                                            <p:cond delay="1834"/>
                                          </p:stCondLst>
                                        </p:cTn>
                                        <p:tgtEl>
                                          <p:spTgt spid="15">
                                            <p:txEl>
                                              <p:pRg st="1" end="1"/>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25"/>
                                        </p:tgtEl>
                                        <p:attrNameLst>
                                          <p:attrName>style.visibility</p:attrName>
                                        </p:attrNameLst>
                                      </p:cBhvr>
                                      <p:to>
                                        <p:strVal val="visible"/>
                                      </p:to>
                                    </p:set>
                                    <p:animEffect transition="in" filter="wipe(down)">
                                      <p:cBhvr>
                                        <p:cTn id="133" dur="580">
                                          <p:stCondLst>
                                            <p:cond delay="0"/>
                                          </p:stCondLst>
                                        </p:cTn>
                                        <p:tgtEl>
                                          <p:spTgt spid="25"/>
                                        </p:tgtEl>
                                      </p:cBhvr>
                                    </p:animEffect>
                                    <p:anim calcmode="lin" valueType="num">
                                      <p:cBhvr>
                                        <p:cTn id="13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9" dur="26">
                                          <p:stCondLst>
                                            <p:cond delay="650"/>
                                          </p:stCondLst>
                                        </p:cTn>
                                        <p:tgtEl>
                                          <p:spTgt spid="25"/>
                                        </p:tgtEl>
                                      </p:cBhvr>
                                      <p:to x="100000" y="60000"/>
                                    </p:animScale>
                                    <p:animScale>
                                      <p:cBhvr>
                                        <p:cTn id="140" dur="166" decel="50000">
                                          <p:stCondLst>
                                            <p:cond delay="676"/>
                                          </p:stCondLst>
                                        </p:cTn>
                                        <p:tgtEl>
                                          <p:spTgt spid="25"/>
                                        </p:tgtEl>
                                      </p:cBhvr>
                                      <p:to x="100000" y="100000"/>
                                    </p:animScale>
                                    <p:animScale>
                                      <p:cBhvr>
                                        <p:cTn id="141" dur="26">
                                          <p:stCondLst>
                                            <p:cond delay="1312"/>
                                          </p:stCondLst>
                                        </p:cTn>
                                        <p:tgtEl>
                                          <p:spTgt spid="25"/>
                                        </p:tgtEl>
                                      </p:cBhvr>
                                      <p:to x="100000" y="80000"/>
                                    </p:animScale>
                                    <p:animScale>
                                      <p:cBhvr>
                                        <p:cTn id="142" dur="166" decel="50000">
                                          <p:stCondLst>
                                            <p:cond delay="1338"/>
                                          </p:stCondLst>
                                        </p:cTn>
                                        <p:tgtEl>
                                          <p:spTgt spid="25"/>
                                        </p:tgtEl>
                                      </p:cBhvr>
                                      <p:to x="100000" y="100000"/>
                                    </p:animScale>
                                    <p:animScale>
                                      <p:cBhvr>
                                        <p:cTn id="143" dur="26">
                                          <p:stCondLst>
                                            <p:cond delay="1642"/>
                                          </p:stCondLst>
                                        </p:cTn>
                                        <p:tgtEl>
                                          <p:spTgt spid="25"/>
                                        </p:tgtEl>
                                      </p:cBhvr>
                                      <p:to x="100000" y="90000"/>
                                    </p:animScale>
                                    <p:animScale>
                                      <p:cBhvr>
                                        <p:cTn id="144" dur="166" decel="50000">
                                          <p:stCondLst>
                                            <p:cond delay="1668"/>
                                          </p:stCondLst>
                                        </p:cTn>
                                        <p:tgtEl>
                                          <p:spTgt spid="25"/>
                                        </p:tgtEl>
                                      </p:cBhvr>
                                      <p:to x="100000" y="100000"/>
                                    </p:animScale>
                                    <p:animScale>
                                      <p:cBhvr>
                                        <p:cTn id="145" dur="26">
                                          <p:stCondLst>
                                            <p:cond delay="1808"/>
                                          </p:stCondLst>
                                        </p:cTn>
                                        <p:tgtEl>
                                          <p:spTgt spid="25"/>
                                        </p:tgtEl>
                                      </p:cBhvr>
                                      <p:to x="100000" y="95000"/>
                                    </p:animScale>
                                    <p:animScale>
                                      <p:cBhvr>
                                        <p:cTn id="146" dur="166" decel="50000">
                                          <p:stCondLst>
                                            <p:cond delay="1834"/>
                                          </p:stCondLst>
                                        </p:cTn>
                                        <p:tgtEl>
                                          <p:spTgt spid="25"/>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26"/>
                                        </p:tgtEl>
                                        <p:attrNameLst>
                                          <p:attrName>style.visibility</p:attrName>
                                        </p:attrNameLst>
                                      </p:cBhvr>
                                      <p:to>
                                        <p:strVal val="visible"/>
                                      </p:to>
                                    </p:set>
                                    <p:animEffect transition="in" filter="wipe(down)">
                                      <p:cBhvr>
                                        <p:cTn id="151" dur="580">
                                          <p:stCondLst>
                                            <p:cond delay="0"/>
                                          </p:stCondLst>
                                        </p:cTn>
                                        <p:tgtEl>
                                          <p:spTgt spid="26"/>
                                        </p:tgtEl>
                                      </p:cBhvr>
                                    </p:animEffect>
                                    <p:anim calcmode="lin" valueType="num">
                                      <p:cBhvr>
                                        <p:cTn id="152"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57" dur="26">
                                          <p:stCondLst>
                                            <p:cond delay="650"/>
                                          </p:stCondLst>
                                        </p:cTn>
                                        <p:tgtEl>
                                          <p:spTgt spid="26"/>
                                        </p:tgtEl>
                                      </p:cBhvr>
                                      <p:to x="100000" y="60000"/>
                                    </p:animScale>
                                    <p:animScale>
                                      <p:cBhvr>
                                        <p:cTn id="158" dur="166" decel="50000">
                                          <p:stCondLst>
                                            <p:cond delay="676"/>
                                          </p:stCondLst>
                                        </p:cTn>
                                        <p:tgtEl>
                                          <p:spTgt spid="26"/>
                                        </p:tgtEl>
                                      </p:cBhvr>
                                      <p:to x="100000" y="100000"/>
                                    </p:animScale>
                                    <p:animScale>
                                      <p:cBhvr>
                                        <p:cTn id="159" dur="26">
                                          <p:stCondLst>
                                            <p:cond delay="1312"/>
                                          </p:stCondLst>
                                        </p:cTn>
                                        <p:tgtEl>
                                          <p:spTgt spid="26"/>
                                        </p:tgtEl>
                                      </p:cBhvr>
                                      <p:to x="100000" y="80000"/>
                                    </p:animScale>
                                    <p:animScale>
                                      <p:cBhvr>
                                        <p:cTn id="160" dur="166" decel="50000">
                                          <p:stCondLst>
                                            <p:cond delay="1338"/>
                                          </p:stCondLst>
                                        </p:cTn>
                                        <p:tgtEl>
                                          <p:spTgt spid="26"/>
                                        </p:tgtEl>
                                      </p:cBhvr>
                                      <p:to x="100000" y="100000"/>
                                    </p:animScale>
                                    <p:animScale>
                                      <p:cBhvr>
                                        <p:cTn id="161" dur="26">
                                          <p:stCondLst>
                                            <p:cond delay="1642"/>
                                          </p:stCondLst>
                                        </p:cTn>
                                        <p:tgtEl>
                                          <p:spTgt spid="26"/>
                                        </p:tgtEl>
                                      </p:cBhvr>
                                      <p:to x="100000" y="90000"/>
                                    </p:animScale>
                                    <p:animScale>
                                      <p:cBhvr>
                                        <p:cTn id="162" dur="166" decel="50000">
                                          <p:stCondLst>
                                            <p:cond delay="1668"/>
                                          </p:stCondLst>
                                        </p:cTn>
                                        <p:tgtEl>
                                          <p:spTgt spid="26"/>
                                        </p:tgtEl>
                                      </p:cBhvr>
                                      <p:to x="100000" y="100000"/>
                                    </p:animScale>
                                    <p:animScale>
                                      <p:cBhvr>
                                        <p:cTn id="163" dur="26">
                                          <p:stCondLst>
                                            <p:cond delay="1808"/>
                                          </p:stCondLst>
                                        </p:cTn>
                                        <p:tgtEl>
                                          <p:spTgt spid="26"/>
                                        </p:tgtEl>
                                      </p:cBhvr>
                                      <p:to x="100000" y="95000"/>
                                    </p:animScale>
                                    <p:animScale>
                                      <p:cBhvr>
                                        <p:cTn id="164" dur="166" decel="50000">
                                          <p:stCondLst>
                                            <p:cond delay="1834"/>
                                          </p:stCondLst>
                                        </p:cTn>
                                        <p:tgtEl>
                                          <p:spTgt spid="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kdörtgen 7"/>
          <p:cNvSpPr/>
          <p:nvPr/>
        </p:nvSpPr>
        <p:spPr>
          <a:xfrm>
            <a:off x="5562600" y="4783025"/>
            <a:ext cx="6096000" cy="369332"/>
          </a:xfrm>
          <a:prstGeom prst="rect">
            <a:avLst/>
          </a:prstGeom>
        </p:spPr>
        <p:txBody>
          <a:bodyPr>
            <a:spAutoFit/>
          </a:bodyPr>
          <a:lstStyle/>
          <a:p>
            <a:endParaRPr lang="tr-TR" dirty="0"/>
          </a:p>
        </p:txBody>
      </p:sp>
      <p:pic>
        <p:nvPicPr>
          <p:cNvPr id="5" name="Resim 4"/>
          <p:cNvPicPr>
            <a:picLocks noChangeAspect="1"/>
          </p:cNvPicPr>
          <p:nvPr/>
        </p:nvPicPr>
        <p:blipFill>
          <a:blip r:embed="rId2" cstate="print"/>
          <a:stretch>
            <a:fillRect/>
          </a:stretch>
        </p:blipFill>
        <p:spPr>
          <a:xfrm>
            <a:off x="296722" y="119528"/>
            <a:ext cx="11361878" cy="6586072"/>
          </a:xfrm>
          <a:prstGeom prst="rect">
            <a:avLst/>
          </a:prstGeom>
        </p:spPr>
      </p:pic>
    </p:spTree>
    <p:extLst>
      <p:ext uri="{BB962C8B-B14F-4D97-AF65-F5344CB8AC3E}">
        <p14:creationId xmlns:p14="http://schemas.microsoft.com/office/powerpoint/2010/main" xmlns="" val="266485699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stretch>
            <a:fillRect/>
          </a:stretch>
        </p:blipFill>
        <p:spPr>
          <a:xfrm>
            <a:off x="185631" y="223926"/>
            <a:ext cx="11687714" cy="2062073"/>
          </a:xfrm>
          <a:prstGeom prst="rect">
            <a:avLst/>
          </a:prstGeom>
        </p:spPr>
      </p:pic>
      <p:sp>
        <p:nvSpPr>
          <p:cNvPr id="6" name="Dikdörtgen 5"/>
          <p:cNvSpPr/>
          <p:nvPr/>
        </p:nvSpPr>
        <p:spPr>
          <a:xfrm>
            <a:off x="526471" y="2510366"/>
            <a:ext cx="11069783" cy="3970318"/>
          </a:xfrm>
          <a:prstGeom prst="rect">
            <a:avLst/>
          </a:prstGeom>
        </p:spPr>
        <p:txBody>
          <a:bodyPr wrap="square">
            <a:spAutoFit/>
          </a:bodyPr>
          <a:lstStyle/>
          <a:p>
            <a:pPr fontAlgn="base"/>
            <a:r>
              <a:rPr lang="tr-TR" sz="2800" b="1" dirty="0">
                <a:solidFill>
                  <a:srgbClr val="FF0000"/>
                </a:solidFill>
                <a:latin typeface="Comic Sans MS" panose="030F0702030302020204" pitchFamily="66" charset="0"/>
              </a:rPr>
              <a:t>Cevap:</a:t>
            </a:r>
            <a:endParaRPr lang="tr-TR" sz="2800" dirty="0">
              <a:solidFill>
                <a:srgbClr val="000000"/>
              </a:solidFill>
              <a:latin typeface="Comic Sans MS" panose="030F0702030302020204" pitchFamily="66" charset="0"/>
            </a:endParaRPr>
          </a:p>
          <a:p>
            <a:pPr fontAlgn="base"/>
            <a:r>
              <a:rPr lang="tr-TR" sz="2800" b="1" dirty="0">
                <a:solidFill>
                  <a:srgbClr val="000000"/>
                </a:solidFill>
                <a:latin typeface="Comic Sans MS" panose="030F0702030302020204" pitchFamily="66" charset="0"/>
              </a:rPr>
              <a:t>Birinci başlığım</a:t>
            </a:r>
            <a:r>
              <a:rPr lang="tr-TR" sz="2800" dirty="0">
                <a:solidFill>
                  <a:srgbClr val="000000"/>
                </a:solidFill>
                <a:latin typeface="Comic Sans MS" panose="030F0702030302020204" pitchFamily="66" charset="0"/>
              </a:rPr>
              <a:t>: PAYLAŞMA</a:t>
            </a:r>
          </a:p>
          <a:p>
            <a:pPr fontAlgn="base"/>
            <a:r>
              <a:rPr lang="tr-TR" sz="2800" b="1" dirty="0">
                <a:solidFill>
                  <a:srgbClr val="000000"/>
                </a:solidFill>
                <a:latin typeface="Comic Sans MS" panose="030F0702030302020204" pitchFamily="66" charset="0"/>
              </a:rPr>
              <a:t>Bu başlığı seçme nedenim</a:t>
            </a:r>
            <a:r>
              <a:rPr lang="tr-TR" sz="2800" dirty="0">
                <a:solidFill>
                  <a:srgbClr val="000000"/>
                </a:solidFill>
                <a:latin typeface="Comic Sans MS" panose="030F0702030302020204" pitchFamily="66" charset="0"/>
              </a:rPr>
              <a:t>: Şiirde paylaşma duygusu vurgulandığı için bu başlığı seçtim</a:t>
            </a:r>
            <a:r>
              <a:rPr lang="tr-TR" sz="2800" dirty="0" smtClean="0">
                <a:solidFill>
                  <a:srgbClr val="000000"/>
                </a:solidFill>
                <a:latin typeface="Comic Sans MS" panose="030F0702030302020204" pitchFamily="66" charset="0"/>
              </a:rPr>
              <a:t>.</a:t>
            </a:r>
          </a:p>
          <a:p>
            <a:pPr fontAlgn="base"/>
            <a:endParaRPr lang="tr-TR" sz="2800" dirty="0">
              <a:solidFill>
                <a:srgbClr val="000000"/>
              </a:solidFill>
              <a:latin typeface="Comic Sans MS" panose="030F0702030302020204" pitchFamily="66" charset="0"/>
            </a:endParaRPr>
          </a:p>
          <a:p>
            <a:pPr fontAlgn="base"/>
            <a:r>
              <a:rPr lang="tr-TR" sz="2800" b="1" dirty="0">
                <a:solidFill>
                  <a:srgbClr val="000000"/>
                </a:solidFill>
                <a:latin typeface="Comic Sans MS" panose="030F0702030302020204" pitchFamily="66" charset="0"/>
              </a:rPr>
              <a:t>İkinci başlığım</a:t>
            </a:r>
            <a:r>
              <a:rPr lang="tr-TR" sz="2800" dirty="0">
                <a:solidFill>
                  <a:srgbClr val="000000"/>
                </a:solidFill>
                <a:latin typeface="Comic Sans MS" panose="030F0702030302020204" pitchFamily="66" charset="0"/>
              </a:rPr>
              <a:t>: YARAMAZLIK</a:t>
            </a:r>
          </a:p>
          <a:p>
            <a:pPr fontAlgn="base"/>
            <a:r>
              <a:rPr lang="tr-TR" sz="2800" b="1" dirty="0">
                <a:solidFill>
                  <a:srgbClr val="000000"/>
                </a:solidFill>
                <a:latin typeface="Comic Sans MS" panose="030F0702030302020204" pitchFamily="66" charset="0"/>
              </a:rPr>
              <a:t>Bu başlığı seçme nedenim</a:t>
            </a:r>
            <a:r>
              <a:rPr lang="tr-TR" sz="2800" dirty="0">
                <a:solidFill>
                  <a:srgbClr val="000000"/>
                </a:solidFill>
                <a:latin typeface="Comic Sans MS" panose="030F0702030302020204" pitchFamily="66" charset="0"/>
              </a:rPr>
              <a:t>: Şiirin son bölümünde iki arkadaşın yaptığı yaramazlık olarak belirtiliyor. Şiire dikkat çekmek için bu başlığı seçtim.</a:t>
            </a:r>
            <a:endParaRPr lang="tr-TR" sz="2800" b="0" i="0" dirty="0">
              <a:solidFill>
                <a:srgbClr val="000000"/>
              </a:solidFill>
              <a:effectLst/>
              <a:latin typeface="Comic Sans MS" panose="030F0702030302020204" pitchFamily="66" charset="0"/>
            </a:endParaRPr>
          </a:p>
        </p:txBody>
      </p:sp>
    </p:spTree>
    <p:extLst>
      <p:ext uri="{BB962C8B-B14F-4D97-AF65-F5344CB8AC3E}">
        <p14:creationId xmlns:p14="http://schemas.microsoft.com/office/powerpoint/2010/main" xmlns="" val="47783306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wipe(down)">
                                      <p:cBhvr>
                                        <p:cTn id="25" dur="580">
                                          <p:stCondLst>
                                            <p:cond delay="0"/>
                                          </p:stCondLst>
                                        </p:cTn>
                                        <p:tgtEl>
                                          <p:spTgt spid="6">
                                            <p:txEl>
                                              <p:pRg st="0" end="0"/>
                                            </p:txEl>
                                          </p:spTgt>
                                        </p:tgtEl>
                                      </p:cBhvr>
                                    </p:animEffect>
                                    <p:anim calcmode="lin" valueType="num">
                                      <p:cBhvr>
                                        <p:cTn id="26"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xEl>
                                              <p:pRg st="0" end="0"/>
                                            </p:txEl>
                                          </p:spTgt>
                                        </p:tgtEl>
                                      </p:cBhvr>
                                      <p:to x="100000" y="60000"/>
                                    </p:animScale>
                                    <p:animScale>
                                      <p:cBhvr>
                                        <p:cTn id="32" dur="166" decel="50000">
                                          <p:stCondLst>
                                            <p:cond delay="676"/>
                                          </p:stCondLst>
                                        </p:cTn>
                                        <p:tgtEl>
                                          <p:spTgt spid="6">
                                            <p:txEl>
                                              <p:pRg st="0" end="0"/>
                                            </p:txEl>
                                          </p:spTgt>
                                        </p:tgtEl>
                                      </p:cBhvr>
                                      <p:to x="100000" y="100000"/>
                                    </p:animScale>
                                    <p:animScale>
                                      <p:cBhvr>
                                        <p:cTn id="33" dur="26">
                                          <p:stCondLst>
                                            <p:cond delay="1312"/>
                                          </p:stCondLst>
                                        </p:cTn>
                                        <p:tgtEl>
                                          <p:spTgt spid="6">
                                            <p:txEl>
                                              <p:pRg st="0" end="0"/>
                                            </p:txEl>
                                          </p:spTgt>
                                        </p:tgtEl>
                                      </p:cBhvr>
                                      <p:to x="100000" y="80000"/>
                                    </p:animScale>
                                    <p:animScale>
                                      <p:cBhvr>
                                        <p:cTn id="34" dur="166" decel="50000">
                                          <p:stCondLst>
                                            <p:cond delay="1338"/>
                                          </p:stCondLst>
                                        </p:cTn>
                                        <p:tgtEl>
                                          <p:spTgt spid="6">
                                            <p:txEl>
                                              <p:pRg st="0" end="0"/>
                                            </p:txEl>
                                          </p:spTgt>
                                        </p:tgtEl>
                                      </p:cBhvr>
                                      <p:to x="100000" y="100000"/>
                                    </p:animScale>
                                    <p:animScale>
                                      <p:cBhvr>
                                        <p:cTn id="35" dur="26">
                                          <p:stCondLst>
                                            <p:cond delay="1642"/>
                                          </p:stCondLst>
                                        </p:cTn>
                                        <p:tgtEl>
                                          <p:spTgt spid="6">
                                            <p:txEl>
                                              <p:pRg st="0" end="0"/>
                                            </p:txEl>
                                          </p:spTgt>
                                        </p:tgtEl>
                                      </p:cBhvr>
                                      <p:to x="100000" y="90000"/>
                                    </p:animScale>
                                    <p:animScale>
                                      <p:cBhvr>
                                        <p:cTn id="36" dur="166" decel="50000">
                                          <p:stCondLst>
                                            <p:cond delay="1668"/>
                                          </p:stCondLst>
                                        </p:cTn>
                                        <p:tgtEl>
                                          <p:spTgt spid="6">
                                            <p:txEl>
                                              <p:pRg st="0" end="0"/>
                                            </p:txEl>
                                          </p:spTgt>
                                        </p:tgtEl>
                                      </p:cBhvr>
                                      <p:to x="100000" y="100000"/>
                                    </p:animScale>
                                    <p:animScale>
                                      <p:cBhvr>
                                        <p:cTn id="37" dur="26">
                                          <p:stCondLst>
                                            <p:cond delay="1808"/>
                                          </p:stCondLst>
                                        </p:cTn>
                                        <p:tgtEl>
                                          <p:spTgt spid="6">
                                            <p:txEl>
                                              <p:pRg st="0" end="0"/>
                                            </p:txEl>
                                          </p:spTgt>
                                        </p:tgtEl>
                                      </p:cBhvr>
                                      <p:to x="100000" y="95000"/>
                                    </p:animScale>
                                    <p:animScale>
                                      <p:cBhvr>
                                        <p:cTn id="38" dur="166" decel="50000">
                                          <p:stCondLst>
                                            <p:cond delay="1834"/>
                                          </p:stCondLst>
                                        </p:cTn>
                                        <p:tgtEl>
                                          <p:spTgt spid="6">
                                            <p:txEl>
                                              <p:pRg st="0" end="0"/>
                                            </p:txEl>
                                          </p:spTgt>
                                        </p:tgtEl>
                                      </p:cBhvr>
                                      <p:to x="100000" y="100000"/>
                                    </p:animScale>
                                  </p:childTnLst>
                                </p:cTn>
                              </p:par>
                              <p:par>
                                <p:cTn id="39" presetID="26" presetClass="entr" presetSubtype="0" fill="hold" nodeType="withEffect">
                                  <p:stCondLst>
                                    <p:cond delay="0"/>
                                  </p:stCondLst>
                                  <p:childTnLst>
                                    <p:set>
                                      <p:cBhvr>
                                        <p:cTn id="40" dur="1" fill="hold">
                                          <p:stCondLst>
                                            <p:cond delay="0"/>
                                          </p:stCondLst>
                                        </p:cTn>
                                        <p:tgtEl>
                                          <p:spTgt spid="6">
                                            <p:txEl>
                                              <p:pRg st="1" end="1"/>
                                            </p:txEl>
                                          </p:spTgt>
                                        </p:tgtEl>
                                        <p:attrNameLst>
                                          <p:attrName>style.visibility</p:attrName>
                                        </p:attrNameLst>
                                      </p:cBhvr>
                                      <p:to>
                                        <p:strVal val="visible"/>
                                      </p:to>
                                    </p:set>
                                    <p:animEffect transition="in" filter="wipe(down)">
                                      <p:cBhvr>
                                        <p:cTn id="41" dur="580">
                                          <p:stCondLst>
                                            <p:cond delay="0"/>
                                          </p:stCondLst>
                                        </p:cTn>
                                        <p:tgtEl>
                                          <p:spTgt spid="6">
                                            <p:txEl>
                                              <p:pRg st="1" end="1"/>
                                            </p:txEl>
                                          </p:spTgt>
                                        </p:tgtEl>
                                      </p:cBhvr>
                                    </p:animEffect>
                                    <p:anim calcmode="lin" valueType="num">
                                      <p:cBhvr>
                                        <p:cTn id="42"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6">
                                            <p:txEl>
                                              <p:pRg st="1" end="1"/>
                                            </p:txEl>
                                          </p:spTgt>
                                        </p:tgtEl>
                                      </p:cBhvr>
                                      <p:to x="100000" y="60000"/>
                                    </p:animScale>
                                    <p:animScale>
                                      <p:cBhvr>
                                        <p:cTn id="48" dur="166" decel="50000">
                                          <p:stCondLst>
                                            <p:cond delay="676"/>
                                          </p:stCondLst>
                                        </p:cTn>
                                        <p:tgtEl>
                                          <p:spTgt spid="6">
                                            <p:txEl>
                                              <p:pRg st="1" end="1"/>
                                            </p:txEl>
                                          </p:spTgt>
                                        </p:tgtEl>
                                      </p:cBhvr>
                                      <p:to x="100000" y="100000"/>
                                    </p:animScale>
                                    <p:animScale>
                                      <p:cBhvr>
                                        <p:cTn id="49" dur="26">
                                          <p:stCondLst>
                                            <p:cond delay="1312"/>
                                          </p:stCondLst>
                                        </p:cTn>
                                        <p:tgtEl>
                                          <p:spTgt spid="6">
                                            <p:txEl>
                                              <p:pRg st="1" end="1"/>
                                            </p:txEl>
                                          </p:spTgt>
                                        </p:tgtEl>
                                      </p:cBhvr>
                                      <p:to x="100000" y="80000"/>
                                    </p:animScale>
                                    <p:animScale>
                                      <p:cBhvr>
                                        <p:cTn id="50" dur="166" decel="50000">
                                          <p:stCondLst>
                                            <p:cond delay="1338"/>
                                          </p:stCondLst>
                                        </p:cTn>
                                        <p:tgtEl>
                                          <p:spTgt spid="6">
                                            <p:txEl>
                                              <p:pRg st="1" end="1"/>
                                            </p:txEl>
                                          </p:spTgt>
                                        </p:tgtEl>
                                      </p:cBhvr>
                                      <p:to x="100000" y="100000"/>
                                    </p:animScale>
                                    <p:animScale>
                                      <p:cBhvr>
                                        <p:cTn id="51" dur="26">
                                          <p:stCondLst>
                                            <p:cond delay="1642"/>
                                          </p:stCondLst>
                                        </p:cTn>
                                        <p:tgtEl>
                                          <p:spTgt spid="6">
                                            <p:txEl>
                                              <p:pRg st="1" end="1"/>
                                            </p:txEl>
                                          </p:spTgt>
                                        </p:tgtEl>
                                      </p:cBhvr>
                                      <p:to x="100000" y="90000"/>
                                    </p:animScale>
                                    <p:animScale>
                                      <p:cBhvr>
                                        <p:cTn id="52" dur="166" decel="50000">
                                          <p:stCondLst>
                                            <p:cond delay="1668"/>
                                          </p:stCondLst>
                                        </p:cTn>
                                        <p:tgtEl>
                                          <p:spTgt spid="6">
                                            <p:txEl>
                                              <p:pRg st="1" end="1"/>
                                            </p:txEl>
                                          </p:spTgt>
                                        </p:tgtEl>
                                      </p:cBhvr>
                                      <p:to x="100000" y="100000"/>
                                    </p:animScale>
                                    <p:animScale>
                                      <p:cBhvr>
                                        <p:cTn id="53" dur="26">
                                          <p:stCondLst>
                                            <p:cond delay="1808"/>
                                          </p:stCondLst>
                                        </p:cTn>
                                        <p:tgtEl>
                                          <p:spTgt spid="6">
                                            <p:txEl>
                                              <p:pRg st="1" end="1"/>
                                            </p:txEl>
                                          </p:spTgt>
                                        </p:tgtEl>
                                      </p:cBhvr>
                                      <p:to x="100000" y="95000"/>
                                    </p:animScale>
                                    <p:animScale>
                                      <p:cBhvr>
                                        <p:cTn id="54" dur="166" decel="50000">
                                          <p:stCondLst>
                                            <p:cond delay="1834"/>
                                          </p:stCondLst>
                                        </p:cTn>
                                        <p:tgtEl>
                                          <p:spTgt spid="6">
                                            <p:txEl>
                                              <p:pRg st="1" end="1"/>
                                            </p:txEl>
                                          </p:spTgt>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nodeType="clickEffect">
                                  <p:stCondLst>
                                    <p:cond delay="0"/>
                                  </p:stCondLst>
                                  <p:childTnLst>
                                    <p:set>
                                      <p:cBhvr>
                                        <p:cTn id="58" dur="1" fill="hold">
                                          <p:stCondLst>
                                            <p:cond delay="0"/>
                                          </p:stCondLst>
                                        </p:cTn>
                                        <p:tgtEl>
                                          <p:spTgt spid="6">
                                            <p:txEl>
                                              <p:pRg st="2" end="2"/>
                                            </p:txEl>
                                          </p:spTgt>
                                        </p:tgtEl>
                                        <p:attrNameLst>
                                          <p:attrName>style.visibility</p:attrName>
                                        </p:attrNameLst>
                                      </p:cBhvr>
                                      <p:to>
                                        <p:strVal val="visible"/>
                                      </p:to>
                                    </p:set>
                                    <p:animEffect transition="in" filter="wipe(down)">
                                      <p:cBhvr>
                                        <p:cTn id="59" dur="580">
                                          <p:stCondLst>
                                            <p:cond delay="0"/>
                                          </p:stCondLst>
                                        </p:cTn>
                                        <p:tgtEl>
                                          <p:spTgt spid="6">
                                            <p:txEl>
                                              <p:pRg st="2" end="2"/>
                                            </p:txEl>
                                          </p:spTgt>
                                        </p:tgtEl>
                                      </p:cBhvr>
                                    </p:animEffect>
                                    <p:anim calcmode="lin" valueType="num">
                                      <p:cBhvr>
                                        <p:cTn id="60"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65" dur="26">
                                          <p:stCondLst>
                                            <p:cond delay="650"/>
                                          </p:stCondLst>
                                        </p:cTn>
                                        <p:tgtEl>
                                          <p:spTgt spid="6">
                                            <p:txEl>
                                              <p:pRg st="2" end="2"/>
                                            </p:txEl>
                                          </p:spTgt>
                                        </p:tgtEl>
                                      </p:cBhvr>
                                      <p:to x="100000" y="60000"/>
                                    </p:animScale>
                                    <p:animScale>
                                      <p:cBhvr>
                                        <p:cTn id="66" dur="166" decel="50000">
                                          <p:stCondLst>
                                            <p:cond delay="676"/>
                                          </p:stCondLst>
                                        </p:cTn>
                                        <p:tgtEl>
                                          <p:spTgt spid="6">
                                            <p:txEl>
                                              <p:pRg st="2" end="2"/>
                                            </p:txEl>
                                          </p:spTgt>
                                        </p:tgtEl>
                                      </p:cBhvr>
                                      <p:to x="100000" y="100000"/>
                                    </p:animScale>
                                    <p:animScale>
                                      <p:cBhvr>
                                        <p:cTn id="67" dur="26">
                                          <p:stCondLst>
                                            <p:cond delay="1312"/>
                                          </p:stCondLst>
                                        </p:cTn>
                                        <p:tgtEl>
                                          <p:spTgt spid="6">
                                            <p:txEl>
                                              <p:pRg st="2" end="2"/>
                                            </p:txEl>
                                          </p:spTgt>
                                        </p:tgtEl>
                                      </p:cBhvr>
                                      <p:to x="100000" y="80000"/>
                                    </p:animScale>
                                    <p:animScale>
                                      <p:cBhvr>
                                        <p:cTn id="68" dur="166" decel="50000">
                                          <p:stCondLst>
                                            <p:cond delay="1338"/>
                                          </p:stCondLst>
                                        </p:cTn>
                                        <p:tgtEl>
                                          <p:spTgt spid="6">
                                            <p:txEl>
                                              <p:pRg st="2" end="2"/>
                                            </p:txEl>
                                          </p:spTgt>
                                        </p:tgtEl>
                                      </p:cBhvr>
                                      <p:to x="100000" y="100000"/>
                                    </p:animScale>
                                    <p:animScale>
                                      <p:cBhvr>
                                        <p:cTn id="69" dur="26">
                                          <p:stCondLst>
                                            <p:cond delay="1642"/>
                                          </p:stCondLst>
                                        </p:cTn>
                                        <p:tgtEl>
                                          <p:spTgt spid="6">
                                            <p:txEl>
                                              <p:pRg st="2" end="2"/>
                                            </p:txEl>
                                          </p:spTgt>
                                        </p:tgtEl>
                                      </p:cBhvr>
                                      <p:to x="100000" y="90000"/>
                                    </p:animScale>
                                    <p:animScale>
                                      <p:cBhvr>
                                        <p:cTn id="70" dur="166" decel="50000">
                                          <p:stCondLst>
                                            <p:cond delay="1668"/>
                                          </p:stCondLst>
                                        </p:cTn>
                                        <p:tgtEl>
                                          <p:spTgt spid="6">
                                            <p:txEl>
                                              <p:pRg st="2" end="2"/>
                                            </p:txEl>
                                          </p:spTgt>
                                        </p:tgtEl>
                                      </p:cBhvr>
                                      <p:to x="100000" y="100000"/>
                                    </p:animScale>
                                    <p:animScale>
                                      <p:cBhvr>
                                        <p:cTn id="71" dur="26">
                                          <p:stCondLst>
                                            <p:cond delay="1808"/>
                                          </p:stCondLst>
                                        </p:cTn>
                                        <p:tgtEl>
                                          <p:spTgt spid="6">
                                            <p:txEl>
                                              <p:pRg st="2" end="2"/>
                                            </p:txEl>
                                          </p:spTgt>
                                        </p:tgtEl>
                                      </p:cBhvr>
                                      <p:to x="100000" y="95000"/>
                                    </p:animScale>
                                    <p:animScale>
                                      <p:cBhvr>
                                        <p:cTn id="72" dur="166" decel="50000">
                                          <p:stCondLst>
                                            <p:cond delay="1834"/>
                                          </p:stCondLst>
                                        </p:cTn>
                                        <p:tgtEl>
                                          <p:spTgt spid="6">
                                            <p:txEl>
                                              <p:pRg st="2" end="2"/>
                                            </p:txEl>
                                          </p:spTgt>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nodeType="clickEffect">
                                  <p:stCondLst>
                                    <p:cond delay="0"/>
                                  </p:stCondLst>
                                  <p:childTnLst>
                                    <p:set>
                                      <p:cBhvr>
                                        <p:cTn id="76" dur="1" fill="hold">
                                          <p:stCondLst>
                                            <p:cond delay="0"/>
                                          </p:stCondLst>
                                        </p:cTn>
                                        <p:tgtEl>
                                          <p:spTgt spid="6">
                                            <p:txEl>
                                              <p:pRg st="4" end="4"/>
                                            </p:txEl>
                                          </p:spTgt>
                                        </p:tgtEl>
                                        <p:attrNameLst>
                                          <p:attrName>style.visibility</p:attrName>
                                        </p:attrNameLst>
                                      </p:cBhvr>
                                      <p:to>
                                        <p:strVal val="visible"/>
                                      </p:to>
                                    </p:set>
                                    <p:animEffect transition="in" filter="wipe(down)">
                                      <p:cBhvr>
                                        <p:cTn id="77" dur="580">
                                          <p:stCondLst>
                                            <p:cond delay="0"/>
                                          </p:stCondLst>
                                        </p:cTn>
                                        <p:tgtEl>
                                          <p:spTgt spid="6">
                                            <p:txEl>
                                              <p:pRg st="4" end="4"/>
                                            </p:txEl>
                                          </p:spTgt>
                                        </p:tgtEl>
                                      </p:cBhvr>
                                    </p:animEffect>
                                    <p:anim calcmode="lin" valueType="num">
                                      <p:cBhvr>
                                        <p:cTn id="78"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6">
                                            <p:txEl>
                                              <p:pRg st="4" end="4"/>
                                            </p:txEl>
                                          </p:spTgt>
                                        </p:tgtEl>
                                      </p:cBhvr>
                                      <p:to x="100000" y="60000"/>
                                    </p:animScale>
                                    <p:animScale>
                                      <p:cBhvr>
                                        <p:cTn id="84" dur="166" decel="50000">
                                          <p:stCondLst>
                                            <p:cond delay="676"/>
                                          </p:stCondLst>
                                        </p:cTn>
                                        <p:tgtEl>
                                          <p:spTgt spid="6">
                                            <p:txEl>
                                              <p:pRg st="4" end="4"/>
                                            </p:txEl>
                                          </p:spTgt>
                                        </p:tgtEl>
                                      </p:cBhvr>
                                      <p:to x="100000" y="100000"/>
                                    </p:animScale>
                                    <p:animScale>
                                      <p:cBhvr>
                                        <p:cTn id="85" dur="26">
                                          <p:stCondLst>
                                            <p:cond delay="1312"/>
                                          </p:stCondLst>
                                        </p:cTn>
                                        <p:tgtEl>
                                          <p:spTgt spid="6">
                                            <p:txEl>
                                              <p:pRg st="4" end="4"/>
                                            </p:txEl>
                                          </p:spTgt>
                                        </p:tgtEl>
                                      </p:cBhvr>
                                      <p:to x="100000" y="80000"/>
                                    </p:animScale>
                                    <p:animScale>
                                      <p:cBhvr>
                                        <p:cTn id="86" dur="166" decel="50000">
                                          <p:stCondLst>
                                            <p:cond delay="1338"/>
                                          </p:stCondLst>
                                        </p:cTn>
                                        <p:tgtEl>
                                          <p:spTgt spid="6">
                                            <p:txEl>
                                              <p:pRg st="4" end="4"/>
                                            </p:txEl>
                                          </p:spTgt>
                                        </p:tgtEl>
                                      </p:cBhvr>
                                      <p:to x="100000" y="100000"/>
                                    </p:animScale>
                                    <p:animScale>
                                      <p:cBhvr>
                                        <p:cTn id="87" dur="26">
                                          <p:stCondLst>
                                            <p:cond delay="1642"/>
                                          </p:stCondLst>
                                        </p:cTn>
                                        <p:tgtEl>
                                          <p:spTgt spid="6">
                                            <p:txEl>
                                              <p:pRg st="4" end="4"/>
                                            </p:txEl>
                                          </p:spTgt>
                                        </p:tgtEl>
                                      </p:cBhvr>
                                      <p:to x="100000" y="90000"/>
                                    </p:animScale>
                                    <p:animScale>
                                      <p:cBhvr>
                                        <p:cTn id="88" dur="166" decel="50000">
                                          <p:stCondLst>
                                            <p:cond delay="1668"/>
                                          </p:stCondLst>
                                        </p:cTn>
                                        <p:tgtEl>
                                          <p:spTgt spid="6">
                                            <p:txEl>
                                              <p:pRg st="4" end="4"/>
                                            </p:txEl>
                                          </p:spTgt>
                                        </p:tgtEl>
                                      </p:cBhvr>
                                      <p:to x="100000" y="100000"/>
                                    </p:animScale>
                                    <p:animScale>
                                      <p:cBhvr>
                                        <p:cTn id="89" dur="26">
                                          <p:stCondLst>
                                            <p:cond delay="1808"/>
                                          </p:stCondLst>
                                        </p:cTn>
                                        <p:tgtEl>
                                          <p:spTgt spid="6">
                                            <p:txEl>
                                              <p:pRg st="4" end="4"/>
                                            </p:txEl>
                                          </p:spTgt>
                                        </p:tgtEl>
                                      </p:cBhvr>
                                      <p:to x="100000" y="95000"/>
                                    </p:animScale>
                                    <p:animScale>
                                      <p:cBhvr>
                                        <p:cTn id="90" dur="166" decel="50000">
                                          <p:stCondLst>
                                            <p:cond delay="1834"/>
                                          </p:stCondLst>
                                        </p:cTn>
                                        <p:tgtEl>
                                          <p:spTgt spid="6">
                                            <p:txEl>
                                              <p:pRg st="4" end="4"/>
                                            </p:txEl>
                                          </p:spTgt>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nodeType="clickEffect">
                                  <p:stCondLst>
                                    <p:cond delay="0"/>
                                  </p:stCondLst>
                                  <p:childTnLst>
                                    <p:set>
                                      <p:cBhvr>
                                        <p:cTn id="94" dur="1" fill="hold">
                                          <p:stCondLst>
                                            <p:cond delay="0"/>
                                          </p:stCondLst>
                                        </p:cTn>
                                        <p:tgtEl>
                                          <p:spTgt spid="6">
                                            <p:txEl>
                                              <p:pRg st="5" end="5"/>
                                            </p:txEl>
                                          </p:spTgt>
                                        </p:tgtEl>
                                        <p:attrNameLst>
                                          <p:attrName>style.visibility</p:attrName>
                                        </p:attrNameLst>
                                      </p:cBhvr>
                                      <p:to>
                                        <p:strVal val="visible"/>
                                      </p:to>
                                    </p:set>
                                    <p:animEffect transition="in" filter="wipe(down)">
                                      <p:cBhvr>
                                        <p:cTn id="95" dur="580">
                                          <p:stCondLst>
                                            <p:cond delay="0"/>
                                          </p:stCondLst>
                                        </p:cTn>
                                        <p:tgtEl>
                                          <p:spTgt spid="6">
                                            <p:txEl>
                                              <p:pRg st="5" end="5"/>
                                            </p:txEl>
                                          </p:spTgt>
                                        </p:tgtEl>
                                      </p:cBhvr>
                                    </p:animEffect>
                                    <p:anim calcmode="lin" valueType="num">
                                      <p:cBhvr>
                                        <p:cTn id="96"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101" dur="26">
                                          <p:stCondLst>
                                            <p:cond delay="650"/>
                                          </p:stCondLst>
                                        </p:cTn>
                                        <p:tgtEl>
                                          <p:spTgt spid="6">
                                            <p:txEl>
                                              <p:pRg st="5" end="5"/>
                                            </p:txEl>
                                          </p:spTgt>
                                        </p:tgtEl>
                                      </p:cBhvr>
                                      <p:to x="100000" y="60000"/>
                                    </p:animScale>
                                    <p:animScale>
                                      <p:cBhvr>
                                        <p:cTn id="102" dur="166" decel="50000">
                                          <p:stCondLst>
                                            <p:cond delay="676"/>
                                          </p:stCondLst>
                                        </p:cTn>
                                        <p:tgtEl>
                                          <p:spTgt spid="6">
                                            <p:txEl>
                                              <p:pRg st="5" end="5"/>
                                            </p:txEl>
                                          </p:spTgt>
                                        </p:tgtEl>
                                      </p:cBhvr>
                                      <p:to x="100000" y="100000"/>
                                    </p:animScale>
                                    <p:animScale>
                                      <p:cBhvr>
                                        <p:cTn id="103" dur="26">
                                          <p:stCondLst>
                                            <p:cond delay="1312"/>
                                          </p:stCondLst>
                                        </p:cTn>
                                        <p:tgtEl>
                                          <p:spTgt spid="6">
                                            <p:txEl>
                                              <p:pRg st="5" end="5"/>
                                            </p:txEl>
                                          </p:spTgt>
                                        </p:tgtEl>
                                      </p:cBhvr>
                                      <p:to x="100000" y="80000"/>
                                    </p:animScale>
                                    <p:animScale>
                                      <p:cBhvr>
                                        <p:cTn id="104" dur="166" decel="50000">
                                          <p:stCondLst>
                                            <p:cond delay="1338"/>
                                          </p:stCondLst>
                                        </p:cTn>
                                        <p:tgtEl>
                                          <p:spTgt spid="6">
                                            <p:txEl>
                                              <p:pRg st="5" end="5"/>
                                            </p:txEl>
                                          </p:spTgt>
                                        </p:tgtEl>
                                      </p:cBhvr>
                                      <p:to x="100000" y="100000"/>
                                    </p:animScale>
                                    <p:animScale>
                                      <p:cBhvr>
                                        <p:cTn id="105" dur="26">
                                          <p:stCondLst>
                                            <p:cond delay="1642"/>
                                          </p:stCondLst>
                                        </p:cTn>
                                        <p:tgtEl>
                                          <p:spTgt spid="6">
                                            <p:txEl>
                                              <p:pRg st="5" end="5"/>
                                            </p:txEl>
                                          </p:spTgt>
                                        </p:tgtEl>
                                      </p:cBhvr>
                                      <p:to x="100000" y="90000"/>
                                    </p:animScale>
                                    <p:animScale>
                                      <p:cBhvr>
                                        <p:cTn id="106" dur="166" decel="50000">
                                          <p:stCondLst>
                                            <p:cond delay="1668"/>
                                          </p:stCondLst>
                                        </p:cTn>
                                        <p:tgtEl>
                                          <p:spTgt spid="6">
                                            <p:txEl>
                                              <p:pRg st="5" end="5"/>
                                            </p:txEl>
                                          </p:spTgt>
                                        </p:tgtEl>
                                      </p:cBhvr>
                                      <p:to x="100000" y="100000"/>
                                    </p:animScale>
                                    <p:animScale>
                                      <p:cBhvr>
                                        <p:cTn id="107" dur="26">
                                          <p:stCondLst>
                                            <p:cond delay="1808"/>
                                          </p:stCondLst>
                                        </p:cTn>
                                        <p:tgtEl>
                                          <p:spTgt spid="6">
                                            <p:txEl>
                                              <p:pRg st="5" end="5"/>
                                            </p:txEl>
                                          </p:spTgt>
                                        </p:tgtEl>
                                      </p:cBhvr>
                                      <p:to x="100000" y="95000"/>
                                    </p:animScale>
                                    <p:animScale>
                                      <p:cBhvr>
                                        <p:cTn id="108" dur="166" decel="50000">
                                          <p:stCondLst>
                                            <p:cond delay="1834"/>
                                          </p:stCondLst>
                                        </p:cTn>
                                        <p:tgtEl>
                                          <p:spTgt spid="6">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551709" y="4188531"/>
            <a:ext cx="12192000" cy="523220"/>
          </a:xfrm>
          <a:prstGeom prst="rect">
            <a:avLst/>
          </a:prstGeom>
        </p:spPr>
        <p:txBody>
          <a:bodyPr wrap="square">
            <a:spAutoFit/>
          </a:bodyPr>
          <a:lstStyle/>
          <a:p>
            <a:endParaRPr lang="tr-TR" sz="2800" dirty="0">
              <a:solidFill>
                <a:srgbClr val="FF0000"/>
              </a:solidFill>
              <a:latin typeface="Comic Sans MS" panose="030F0702030302020204" pitchFamily="66" charset="0"/>
            </a:endParaRPr>
          </a:p>
        </p:txBody>
      </p:sp>
      <p:sp>
        <p:nvSpPr>
          <p:cNvPr id="7" name="Dikdörtgen 6"/>
          <p:cNvSpPr/>
          <p:nvPr/>
        </p:nvSpPr>
        <p:spPr>
          <a:xfrm>
            <a:off x="1385455" y="4234697"/>
            <a:ext cx="12192000" cy="523220"/>
          </a:xfrm>
          <a:prstGeom prst="rect">
            <a:avLst/>
          </a:prstGeom>
        </p:spPr>
        <p:txBody>
          <a:bodyPr wrap="square">
            <a:spAutoFit/>
          </a:bodyPr>
          <a:lstStyle/>
          <a:p>
            <a:endParaRPr lang="tr-TR" sz="2800" dirty="0">
              <a:solidFill>
                <a:srgbClr val="FF0000"/>
              </a:solidFill>
              <a:latin typeface="Comic Sans MS" panose="030F0702030302020204" pitchFamily="66" charset="0"/>
            </a:endParaRPr>
          </a:p>
        </p:txBody>
      </p:sp>
      <p:pic>
        <p:nvPicPr>
          <p:cNvPr id="5" name="Resim 4"/>
          <p:cNvPicPr>
            <a:picLocks noChangeAspect="1"/>
          </p:cNvPicPr>
          <p:nvPr/>
        </p:nvPicPr>
        <p:blipFill>
          <a:blip r:embed="rId2" cstate="print"/>
          <a:stretch>
            <a:fillRect/>
          </a:stretch>
        </p:blipFill>
        <p:spPr>
          <a:xfrm>
            <a:off x="329434" y="284143"/>
            <a:ext cx="11405366" cy="6393747"/>
          </a:xfrm>
          <a:prstGeom prst="rect">
            <a:avLst/>
          </a:prstGeom>
        </p:spPr>
      </p:pic>
      <p:sp>
        <p:nvSpPr>
          <p:cNvPr id="10" name="Dikdörtgen 9"/>
          <p:cNvSpPr/>
          <p:nvPr/>
        </p:nvSpPr>
        <p:spPr>
          <a:xfrm>
            <a:off x="5573337" y="2768719"/>
            <a:ext cx="434734"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5</a:t>
            </a:r>
            <a:endParaRPr lang="tr-TR" sz="3200" dirty="0">
              <a:solidFill>
                <a:srgbClr val="C00000"/>
              </a:solidFill>
              <a:latin typeface="Comic Sans MS" panose="030F0702030302020204" pitchFamily="66" charset="0"/>
            </a:endParaRPr>
          </a:p>
        </p:txBody>
      </p:sp>
      <p:sp>
        <p:nvSpPr>
          <p:cNvPr id="11" name="Dikdörtgen 10"/>
          <p:cNvSpPr/>
          <p:nvPr/>
        </p:nvSpPr>
        <p:spPr>
          <a:xfrm>
            <a:off x="5573337" y="3649922"/>
            <a:ext cx="434734"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2</a:t>
            </a:r>
            <a:endParaRPr lang="tr-TR" sz="3200" dirty="0">
              <a:solidFill>
                <a:srgbClr val="C00000"/>
              </a:solidFill>
              <a:latin typeface="Comic Sans MS" panose="030F0702030302020204" pitchFamily="66" charset="0"/>
            </a:endParaRPr>
          </a:p>
        </p:txBody>
      </p:sp>
      <p:sp>
        <p:nvSpPr>
          <p:cNvPr id="12" name="Dikdörtgen 11"/>
          <p:cNvSpPr/>
          <p:nvPr/>
        </p:nvSpPr>
        <p:spPr>
          <a:xfrm>
            <a:off x="5550093" y="4511695"/>
            <a:ext cx="434734"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6</a:t>
            </a:r>
            <a:endParaRPr lang="tr-TR" sz="3200" dirty="0">
              <a:solidFill>
                <a:srgbClr val="C00000"/>
              </a:solidFill>
              <a:latin typeface="Comic Sans MS" panose="030F0702030302020204" pitchFamily="66" charset="0"/>
            </a:endParaRPr>
          </a:p>
        </p:txBody>
      </p:sp>
      <p:sp>
        <p:nvSpPr>
          <p:cNvPr id="13" name="Dikdörtgen 12"/>
          <p:cNvSpPr/>
          <p:nvPr/>
        </p:nvSpPr>
        <p:spPr>
          <a:xfrm>
            <a:off x="5550093" y="5302404"/>
            <a:ext cx="434734"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3</a:t>
            </a:r>
            <a:endParaRPr lang="tr-TR" sz="3200" dirty="0">
              <a:solidFill>
                <a:srgbClr val="C00000"/>
              </a:solidFill>
              <a:latin typeface="Comic Sans MS" panose="030F0702030302020204" pitchFamily="66" charset="0"/>
            </a:endParaRPr>
          </a:p>
        </p:txBody>
      </p:sp>
      <p:sp>
        <p:nvSpPr>
          <p:cNvPr id="14" name="Dikdörtgen 13"/>
          <p:cNvSpPr/>
          <p:nvPr/>
        </p:nvSpPr>
        <p:spPr>
          <a:xfrm>
            <a:off x="9227219" y="2768719"/>
            <a:ext cx="434734"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4</a:t>
            </a:r>
            <a:endParaRPr lang="tr-TR" sz="3200" dirty="0">
              <a:solidFill>
                <a:srgbClr val="C00000"/>
              </a:solidFill>
              <a:latin typeface="Comic Sans MS" panose="030F0702030302020204" pitchFamily="66" charset="0"/>
            </a:endParaRPr>
          </a:p>
        </p:txBody>
      </p:sp>
      <p:sp>
        <p:nvSpPr>
          <p:cNvPr id="15" name="Dikdörtgen 14"/>
          <p:cNvSpPr/>
          <p:nvPr/>
        </p:nvSpPr>
        <p:spPr>
          <a:xfrm>
            <a:off x="9227219" y="3649921"/>
            <a:ext cx="434734"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8</a:t>
            </a:r>
            <a:endParaRPr lang="tr-TR" sz="3200" dirty="0">
              <a:solidFill>
                <a:srgbClr val="C00000"/>
              </a:solidFill>
              <a:latin typeface="Comic Sans MS" panose="030F0702030302020204" pitchFamily="66" charset="0"/>
            </a:endParaRPr>
          </a:p>
        </p:txBody>
      </p:sp>
      <p:sp>
        <p:nvSpPr>
          <p:cNvPr id="16" name="Dikdörtgen 15"/>
          <p:cNvSpPr/>
          <p:nvPr/>
        </p:nvSpPr>
        <p:spPr>
          <a:xfrm>
            <a:off x="9227219" y="4497810"/>
            <a:ext cx="434734"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7</a:t>
            </a:r>
            <a:endParaRPr lang="tr-TR" sz="3200" dirty="0">
              <a:solidFill>
                <a:srgbClr val="C00000"/>
              </a:solidFill>
              <a:latin typeface="Comic Sans MS" panose="030F0702030302020204" pitchFamily="66" charset="0"/>
            </a:endParaRPr>
          </a:p>
        </p:txBody>
      </p:sp>
      <p:sp>
        <p:nvSpPr>
          <p:cNvPr id="17" name="Dikdörtgen 16"/>
          <p:cNvSpPr/>
          <p:nvPr/>
        </p:nvSpPr>
        <p:spPr>
          <a:xfrm>
            <a:off x="9227219" y="5302404"/>
            <a:ext cx="434734"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1</a:t>
            </a:r>
            <a:endParaRPr lang="tr-TR" sz="3200" dirty="0">
              <a:solidFill>
                <a:srgbClr val="C00000"/>
              </a:solidFill>
              <a:latin typeface="Comic Sans MS" panose="030F0702030302020204" pitchFamily="66" charset="0"/>
            </a:endParaRPr>
          </a:p>
        </p:txBody>
      </p:sp>
    </p:spTree>
    <p:extLst>
      <p:ext uri="{BB962C8B-B14F-4D97-AF65-F5344CB8AC3E}">
        <p14:creationId xmlns:p14="http://schemas.microsoft.com/office/powerpoint/2010/main" xmlns="" val="231104759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80">
                                          <p:stCondLst>
                                            <p:cond delay="0"/>
                                          </p:stCondLst>
                                        </p:cTn>
                                        <p:tgtEl>
                                          <p:spTgt spid="10"/>
                                        </p:tgtEl>
                                      </p:cBhvr>
                                    </p:animEffect>
                                    <p:anim calcmode="lin" valueType="num">
                                      <p:cBhvr>
                                        <p:cTn id="2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
                                        </p:tgtEl>
                                      </p:cBhvr>
                                      <p:to x="100000" y="60000"/>
                                    </p:animScale>
                                    <p:animScale>
                                      <p:cBhvr>
                                        <p:cTn id="32" dur="166" decel="50000">
                                          <p:stCondLst>
                                            <p:cond delay="676"/>
                                          </p:stCondLst>
                                        </p:cTn>
                                        <p:tgtEl>
                                          <p:spTgt spid="10"/>
                                        </p:tgtEl>
                                      </p:cBhvr>
                                      <p:to x="100000" y="100000"/>
                                    </p:animScale>
                                    <p:animScale>
                                      <p:cBhvr>
                                        <p:cTn id="33" dur="26">
                                          <p:stCondLst>
                                            <p:cond delay="1312"/>
                                          </p:stCondLst>
                                        </p:cTn>
                                        <p:tgtEl>
                                          <p:spTgt spid="10"/>
                                        </p:tgtEl>
                                      </p:cBhvr>
                                      <p:to x="100000" y="80000"/>
                                    </p:animScale>
                                    <p:animScale>
                                      <p:cBhvr>
                                        <p:cTn id="34" dur="166" decel="50000">
                                          <p:stCondLst>
                                            <p:cond delay="1338"/>
                                          </p:stCondLst>
                                        </p:cTn>
                                        <p:tgtEl>
                                          <p:spTgt spid="10"/>
                                        </p:tgtEl>
                                      </p:cBhvr>
                                      <p:to x="100000" y="100000"/>
                                    </p:animScale>
                                    <p:animScale>
                                      <p:cBhvr>
                                        <p:cTn id="35" dur="26">
                                          <p:stCondLst>
                                            <p:cond delay="1642"/>
                                          </p:stCondLst>
                                        </p:cTn>
                                        <p:tgtEl>
                                          <p:spTgt spid="10"/>
                                        </p:tgtEl>
                                      </p:cBhvr>
                                      <p:to x="100000" y="90000"/>
                                    </p:animScale>
                                    <p:animScale>
                                      <p:cBhvr>
                                        <p:cTn id="36" dur="166" decel="50000">
                                          <p:stCondLst>
                                            <p:cond delay="1668"/>
                                          </p:stCondLst>
                                        </p:cTn>
                                        <p:tgtEl>
                                          <p:spTgt spid="10"/>
                                        </p:tgtEl>
                                      </p:cBhvr>
                                      <p:to x="100000" y="100000"/>
                                    </p:animScale>
                                    <p:animScale>
                                      <p:cBhvr>
                                        <p:cTn id="37" dur="26">
                                          <p:stCondLst>
                                            <p:cond delay="1808"/>
                                          </p:stCondLst>
                                        </p:cTn>
                                        <p:tgtEl>
                                          <p:spTgt spid="10"/>
                                        </p:tgtEl>
                                      </p:cBhvr>
                                      <p:to x="100000" y="95000"/>
                                    </p:animScale>
                                    <p:animScale>
                                      <p:cBhvr>
                                        <p:cTn id="38" dur="166" decel="50000">
                                          <p:stCondLst>
                                            <p:cond delay="1834"/>
                                          </p:stCondLst>
                                        </p:cTn>
                                        <p:tgtEl>
                                          <p:spTgt spid="1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80">
                                          <p:stCondLst>
                                            <p:cond delay="0"/>
                                          </p:stCondLst>
                                        </p:cTn>
                                        <p:tgtEl>
                                          <p:spTgt spid="11"/>
                                        </p:tgtEl>
                                      </p:cBhvr>
                                    </p:animEffect>
                                    <p:anim calcmode="lin" valueType="num">
                                      <p:cBhvr>
                                        <p:cTn id="4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9" dur="26">
                                          <p:stCondLst>
                                            <p:cond delay="650"/>
                                          </p:stCondLst>
                                        </p:cTn>
                                        <p:tgtEl>
                                          <p:spTgt spid="11"/>
                                        </p:tgtEl>
                                      </p:cBhvr>
                                      <p:to x="100000" y="60000"/>
                                    </p:animScale>
                                    <p:animScale>
                                      <p:cBhvr>
                                        <p:cTn id="50" dur="166" decel="50000">
                                          <p:stCondLst>
                                            <p:cond delay="676"/>
                                          </p:stCondLst>
                                        </p:cTn>
                                        <p:tgtEl>
                                          <p:spTgt spid="11"/>
                                        </p:tgtEl>
                                      </p:cBhvr>
                                      <p:to x="100000" y="100000"/>
                                    </p:animScale>
                                    <p:animScale>
                                      <p:cBhvr>
                                        <p:cTn id="51" dur="26">
                                          <p:stCondLst>
                                            <p:cond delay="1312"/>
                                          </p:stCondLst>
                                        </p:cTn>
                                        <p:tgtEl>
                                          <p:spTgt spid="11"/>
                                        </p:tgtEl>
                                      </p:cBhvr>
                                      <p:to x="100000" y="80000"/>
                                    </p:animScale>
                                    <p:animScale>
                                      <p:cBhvr>
                                        <p:cTn id="52" dur="166" decel="50000">
                                          <p:stCondLst>
                                            <p:cond delay="1338"/>
                                          </p:stCondLst>
                                        </p:cTn>
                                        <p:tgtEl>
                                          <p:spTgt spid="11"/>
                                        </p:tgtEl>
                                      </p:cBhvr>
                                      <p:to x="100000" y="100000"/>
                                    </p:animScale>
                                    <p:animScale>
                                      <p:cBhvr>
                                        <p:cTn id="53" dur="26">
                                          <p:stCondLst>
                                            <p:cond delay="1642"/>
                                          </p:stCondLst>
                                        </p:cTn>
                                        <p:tgtEl>
                                          <p:spTgt spid="11"/>
                                        </p:tgtEl>
                                      </p:cBhvr>
                                      <p:to x="100000" y="90000"/>
                                    </p:animScale>
                                    <p:animScale>
                                      <p:cBhvr>
                                        <p:cTn id="54" dur="166" decel="50000">
                                          <p:stCondLst>
                                            <p:cond delay="1668"/>
                                          </p:stCondLst>
                                        </p:cTn>
                                        <p:tgtEl>
                                          <p:spTgt spid="11"/>
                                        </p:tgtEl>
                                      </p:cBhvr>
                                      <p:to x="100000" y="100000"/>
                                    </p:animScale>
                                    <p:animScale>
                                      <p:cBhvr>
                                        <p:cTn id="55" dur="26">
                                          <p:stCondLst>
                                            <p:cond delay="1808"/>
                                          </p:stCondLst>
                                        </p:cTn>
                                        <p:tgtEl>
                                          <p:spTgt spid="11"/>
                                        </p:tgtEl>
                                      </p:cBhvr>
                                      <p:to x="100000" y="95000"/>
                                    </p:animScale>
                                    <p:animScale>
                                      <p:cBhvr>
                                        <p:cTn id="56" dur="166" decel="50000">
                                          <p:stCondLst>
                                            <p:cond delay="1834"/>
                                          </p:stCondLst>
                                        </p:cTn>
                                        <p:tgtEl>
                                          <p:spTgt spid="11"/>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down)">
                                      <p:cBhvr>
                                        <p:cTn id="61" dur="580">
                                          <p:stCondLst>
                                            <p:cond delay="0"/>
                                          </p:stCondLst>
                                        </p:cTn>
                                        <p:tgtEl>
                                          <p:spTgt spid="12"/>
                                        </p:tgtEl>
                                      </p:cBhvr>
                                    </p:animEffect>
                                    <p:anim calcmode="lin" valueType="num">
                                      <p:cBhvr>
                                        <p:cTn id="6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7" dur="26">
                                          <p:stCondLst>
                                            <p:cond delay="650"/>
                                          </p:stCondLst>
                                        </p:cTn>
                                        <p:tgtEl>
                                          <p:spTgt spid="12"/>
                                        </p:tgtEl>
                                      </p:cBhvr>
                                      <p:to x="100000" y="60000"/>
                                    </p:animScale>
                                    <p:animScale>
                                      <p:cBhvr>
                                        <p:cTn id="68" dur="166" decel="50000">
                                          <p:stCondLst>
                                            <p:cond delay="676"/>
                                          </p:stCondLst>
                                        </p:cTn>
                                        <p:tgtEl>
                                          <p:spTgt spid="12"/>
                                        </p:tgtEl>
                                      </p:cBhvr>
                                      <p:to x="100000" y="100000"/>
                                    </p:animScale>
                                    <p:animScale>
                                      <p:cBhvr>
                                        <p:cTn id="69" dur="26">
                                          <p:stCondLst>
                                            <p:cond delay="1312"/>
                                          </p:stCondLst>
                                        </p:cTn>
                                        <p:tgtEl>
                                          <p:spTgt spid="12"/>
                                        </p:tgtEl>
                                      </p:cBhvr>
                                      <p:to x="100000" y="80000"/>
                                    </p:animScale>
                                    <p:animScale>
                                      <p:cBhvr>
                                        <p:cTn id="70" dur="166" decel="50000">
                                          <p:stCondLst>
                                            <p:cond delay="1338"/>
                                          </p:stCondLst>
                                        </p:cTn>
                                        <p:tgtEl>
                                          <p:spTgt spid="12"/>
                                        </p:tgtEl>
                                      </p:cBhvr>
                                      <p:to x="100000" y="100000"/>
                                    </p:animScale>
                                    <p:animScale>
                                      <p:cBhvr>
                                        <p:cTn id="71" dur="26">
                                          <p:stCondLst>
                                            <p:cond delay="1642"/>
                                          </p:stCondLst>
                                        </p:cTn>
                                        <p:tgtEl>
                                          <p:spTgt spid="12"/>
                                        </p:tgtEl>
                                      </p:cBhvr>
                                      <p:to x="100000" y="90000"/>
                                    </p:animScale>
                                    <p:animScale>
                                      <p:cBhvr>
                                        <p:cTn id="72" dur="166" decel="50000">
                                          <p:stCondLst>
                                            <p:cond delay="1668"/>
                                          </p:stCondLst>
                                        </p:cTn>
                                        <p:tgtEl>
                                          <p:spTgt spid="12"/>
                                        </p:tgtEl>
                                      </p:cBhvr>
                                      <p:to x="100000" y="100000"/>
                                    </p:animScale>
                                    <p:animScale>
                                      <p:cBhvr>
                                        <p:cTn id="73" dur="26">
                                          <p:stCondLst>
                                            <p:cond delay="1808"/>
                                          </p:stCondLst>
                                        </p:cTn>
                                        <p:tgtEl>
                                          <p:spTgt spid="12"/>
                                        </p:tgtEl>
                                      </p:cBhvr>
                                      <p:to x="100000" y="95000"/>
                                    </p:animScale>
                                    <p:animScale>
                                      <p:cBhvr>
                                        <p:cTn id="74" dur="166" decel="50000">
                                          <p:stCondLst>
                                            <p:cond delay="1834"/>
                                          </p:stCondLst>
                                        </p:cTn>
                                        <p:tgtEl>
                                          <p:spTgt spid="12"/>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down)">
                                      <p:cBhvr>
                                        <p:cTn id="79" dur="580">
                                          <p:stCondLst>
                                            <p:cond delay="0"/>
                                          </p:stCondLst>
                                        </p:cTn>
                                        <p:tgtEl>
                                          <p:spTgt spid="13"/>
                                        </p:tgtEl>
                                      </p:cBhvr>
                                    </p:animEffect>
                                    <p:anim calcmode="lin" valueType="num">
                                      <p:cBhvr>
                                        <p:cTn id="8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85" dur="26">
                                          <p:stCondLst>
                                            <p:cond delay="650"/>
                                          </p:stCondLst>
                                        </p:cTn>
                                        <p:tgtEl>
                                          <p:spTgt spid="13"/>
                                        </p:tgtEl>
                                      </p:cBhvr>
                                      <p:to x="100000" y="60000"/>
                                    </p:animScale>
                                    <p:animScale>
                                      <p:cBhvr>
                                        <p:cTn id="86" dur="166" decel="50000">
                                          <p:stCondLst>
                                            <p:cond delay="676"/>
                                          </p:stCondLst>
                                        </p:cTn>
                                        <p:tgtEl>
                                          <p:spTgt spid="13"/>
                                        </p:tgtEl>
                                      </p:cBhvr>
                                      <p:to x="100000" y="100000"/>
                                    </p:animScale>
                                    <p:animScale>
                                      <p:cBhvr>
                                        <p:cTn id="87" dur="26">
                                          <p:stCondLst>
                                            <p:cond delay="1312"/>
                                          </p:stCondLst>
                                        </p:cTn>
                                        <p:tgtEl>
                                          <p:spTgt spid="13"/>
                                        </p:tgtEl>
                                      </p:cBhvr>
                                      <p:to x="100000" y="80000"/>
                                    </p:animScale>
                                    <p:animScale>
                                      <p:cBhvr>
                                        <p:cTn id="88" dur="166" decel="50000">
                                          <p:stCondLst>
                                            <p:cond delay="1338"/>
                                          </p:stCondLst>
                                        </p:cTn>
                                        <p:tgtEl>
                                          <p:spTgt spid="13"/>
                                        </p:tgtEl>
                                      </p:cBhvr>
                                      <p:to x="100000" y="100000"/>
                                    </p:animScale>
                                    <p:animScale>
                                      <p:cBhvr>
                                        <p:cTn id="89" dur="26">
                                          <p:stCondLst>
                                            <p:cond delay="1642"/>
                                          </p:stCondLst>
                                        </p:cTn>
                                        <p:tgtEl>
                                          <p:spTgt spid="13"/>
                                        </p:tgtEl>
                                      </p:cBhvr>
                                      <p:to x="100000" y="90000"/>
                                    </p:animScale>
                                    <p:animScale>
                                      <p:cBhvr>
                                        <p:cTn id="90" dur="166" decel="50000">
                                          <p:stCondLst>
                                            <p:cond delay="1668"/>
                                          </p:stCondLst>
                                        </p:cTn>
                                        <p:tgtEl>
                                          <p:spTgt spid="13"/>
                                        </p:tgtEl>
                                      </p:cBhvr>
                                      <p:to x="100000" y="100000"/>
                                    </p:animScale>
                                    <p:animScale>
                                      <p:cBhvr>
                                        <p:cTn id="91" dur="26">
                                          <p:stCondLst>
                                            <p:cond delay="1808"/>
                                          </p:stCondLst>
                                        </p:cTn>
                                        <p:tgtEl>
                                          <p:spTgt spid="13"/>
                                        </p:tgtEl>
                                      </p:cBhvr>
                                      <p:to x="100000" y="95000"/>
                                    </p:animScale>
                                    <p:animScale>
                                      <p:cBhvr>
                                        <p:cTn id="92" dur="166" decel="50000">
                                          <p:stCondLst>
                                            <p:cond delay="1834"/>
                                          </p:stCondLst>
                                        </p:cTn>
                                        <p:tgtEl>
                                          <p:spTgt spid="13"/>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down)">
                                      <p:cBhvr>
                                        <p:cTn id="97" dur="580">
                                          <p:stCondLst>
                                            <p:cond delay="0"/>
                                          </p:stCondLst>
                                        </p:cTn>
                                        <p:tgtEl>
                                          <p:spTgt spid="14"/>
                                        </p:tgtEl>
                                      </p:cBhvr>
                                    </p:animEffect>
                                    <p:anim calcmode="lin" valueType="num">
                                      <p:cBhvr>
                                        <p:cTn id="9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03" dur="26">
                                          <p:stCondLst>
                                            <p:cond delay="650"/>
                                          </p:stCondLst>
                                        </p:cTn>
                                        <p:tgtEl>
                                          <p:spTgt spid="14"/>
                                        </p:tgtEl>
                                      </p:cBhvr>
                                      <p:to x="100000" y="60000"/>
                                    </p:animScale>
                                    <p:animScale>
                                      <p:cBhvr>
                                        <p:cTn id="104" dur="166" decel="50000">
                                          <p:stCondLst>
                                            <p:cond delay="676"/>
                                          </p:stCondLst>
                                        </p:cTn>
                                        <p:tgtEl>
                                          <p:spTgt spid="14"/>
                                        </p:tgtEl>
                                      </p:cBhvr>
                                      <p:to x="100000" y="100000"/>
                                    </p:animScale>
                                    <p:animScale>
                                      <p:cBhvr>
                                        <p:cTn id="105" dur="26">
                                          <p:stCondLst>
                                            <p:cond delay="1312"/>
                                          </p:stCondLst>
                                        </p:cTn>
                                        <p:tgtEl>
                                          <p:spTgt spid="14"/>
                                        </p:tgtEl>
                                      </p:cBhvr>
                                      <p:to x="100000" y="80000"/>
                                    </p:animScale>
                                    <p:animScale>
                                      <p:cBhvr>
                                        <p:cTn id="106" dur="166" decel="50000">
                                          <p:stCondLst>
                                            <p:cond delay="1338"/>
                                          </p:stCondLst>
                                        </p:cTn>
                                        <p:tgtEl>
                                          <p:spTgt spid="14"/>
                                        </p:tgtEl>
                                      </p:cBhvr>
                                      <p:to x="100000" y="100000"/>
                                    </p:animScale>
                                    <p:animScale>
                                      <p:cBhvr>
                                        <p:cTn id="107" dur="26">
                                          <p:stCondLst>
                                            <p:cond delay="1642"/>
                                          </p:stCondLst>
                                        </p:cTn>
                                        <p:tgtEl>
                                          <p:spTgt spid="14"/>
                                        </p:tgtEl>
                                      </p:cBhvr>
                                      <p:to x="100000" y="90000"/>
                                    </p:animScale>
                                    <p:animScale>
                                      <p:cBhvr>
                                        <p:cTn id="108" dur="166" decel="50000">
                                          <p:stCondLst>
                                            <p:cond delay="1668"/>
                                          </p:stCondLst>
                                        </p:cTn>
                                        <p:tgtEl>
                                          <p:spTgt spid="14"/>
                                        </p:tgtEl>
                                      </p:cBhvr>
                                      <p:to x="100000" y="100000"/>
                                    </p:animScale>
                                    <p:animScale>
                                      <p:cBhvr>
                                        <p:cTn id="109" dur="26">
                                          <p:stCondLst>
                                            <p:cond delay="1808"/>
                                          </p:stCondLst>
                                        </p:cTn>
                                        <p:tgtEl>
                                          <p:spTgt spid="14"/>
                                        </p:tgtEl>
                                      </p:cBhvr>
                                      <p:to x="100000" y="95000"/>
                                    </p:animScale>
                                    <p:animScale>
                                      <p:cBhvr>
                                        <p:cTn id="110" dur="166" decel="50000">
                                          <p:stCondLst>
                                            <p:cond delay="1834"/>
                                          </p:stCondLst>
                                        </p:cTn>
                                        <p:tgtEl>
                                          <p:spTgt spid="14"/>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15"/>
                                        </p:tgtEl>
                                        <p:attrNameLst>
                                          <p:attrName>style.visibility</p:attrName>
                                        </p:attrNameLst>
                                      </p:cBhvr>
                                      <p:to>
                                        <p:strVal val="visible"/>
                                      </p:to>
                                    </p:set>
                                    <p:animEffect transition="in" filter="wipe(down)">
                                      <p:cBhvr>
                                        <p:cTn id="115" dur="580">
                                          <p:stCondLst>
                                            <p:cond delay="0"/>
                                          </p:stCondLst>
                                        </p:cTn>
                                        <p:tgtEl>
                                          <p:spTgt spid="15"/>
                                        </p:tgtEl>
                                      </p:cBhvr>
                                    </p:animEffect>
                                    <p:anim calcmode="lin" valueType="num">
                                      <p:cBhvr>
                                        <p:cTn id="11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21" dur="26">
                                          <p:stCondLst>
                                            <p:cond delay="650"/>
                                          </p:stCondLst>
                                        </p:cTn>
                                        <p:tgtEl>
                                          <p:spTgt spid="15"/>
                                        </p:tgtEl>
                                      </p:cBhvr>
                                      <p:to x="100000" y="60000"/>
                                    </p:animScale>
                                    <p:animScale>
                                      <p:cBhvr>
                                        <p:cTn id="122" dur="166" decel="50000">
                                          <p:stCondLst>
                                            <p:cond delay="676"/>
                                          </p:stCondLst>
                                        </p:cTn>
                                        <p:tgtEl>
                                          <p:spTgt spid="15"/>
                                        </p:tgtEl>
                                      </p:cBhvr>
                                      <p:to x="100000" y="100000"/>
                                    </p:animScale>
                                    <p:animScale>
                                      <p:cBhvr>
                                        <p:cTn id="123" dur="26">
                                          <p:stCondLst>
                                            <p:cond delay="1312"/>
                                          </p:stCondLst>
                                        </p:cTn>
                                        <p:tgtEl>
                                          <p:spTgt spid="15"/>
                                        </p:tgtEl>
                                      </p:cBhvr>
                                      <p:to x="100000" y="80000"/>
                                    </p:animScale>
                                    <p:animScale>
                                      <p:cBhvr>
                                        <p:cTn id="124" dur="166" decel="50000">
                                          <p:stCondLst>
                                            <p:cond delay="1338"/>
                                          </p:stCondLst>
                                        </p:cTn>
                                        <p:tgtEl>
                                          <p:spTgt spid="15"/>
                                        </p:tgtEl>
                                      </p:cBhvr>
                                      <p:to x="100000" y="100000"/>
                                    </p:animScale>
                                    <p:animScale>
                                      <p:cBhvr>
                                        <p:cTn id="125" dur="26">
                                          <p:stCondLst>
                                            <p:cond delay="1642"/>
                                          </p:stCondLst>
                                        </p:cTn>
                                        <p:tgtEl>
                                          <p:spTgt spid="15"/>
                                        </p:tgtEl>
                                      </p:cBhvr>
                                      <p:to x="100000" y="90000"/>
                                    </p:animScale>
                                    <p:animScale>
                                      <p:cBhvr>
                                        <p:cTn id="126" dur="166" decel="50000">
                                          <p:stCondLst>
                                            <p:cond delay="1668"/>
                                          </p:stCondLst>
                                        </p:cTn>
                                        <p:tgtEl>
                                          <p:spTgt spid="15"/>
                                        </p:tgtEl>
                                      </p:cBhvr>
                                      <p:to x="100000" y="100000"/>
                                    </p:animScale>
                                    <p:animScale>
                                      <p:cBhvr>
                                        <p:cTn id="127" dur="26">
                                          <p:stCondLst>
                                            <p:cond delay="1808"/>
                                          </p:stCondLst>
                                        </p:cTn>
                                        <p:tgtEl>
                                          <p:spTgt spid="15"/>
                                        </p:tgtEl>
                                      </p:cBhvr>
                                      <p:to x="100000" y="95000"/>
                                    </p:animScale>
                                    <p:animScale>
                                      <p:cBhvr>
                                        <p:cTn id="128" dur="166" decel="50000">
                                          <p:stCondLst>
                                            <p:cond delay="1834"/>
                                          </p:stCondLst>
                                        </p:cTn>
                                        <p:tgtEl>
                                          <p:spTgt spid="15"/>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wipe(down)">
                                      <p:cBhvr>
                                        <p:cTn id="133" dur="580">
                                          <p:stCondLst>
                                            <p:cond delay="0"/>
                                          </p:stCondLst>
                                        </p:cTn>
                                        <p:tgtEl>
                                          <p:spTgt spid="16"/>
                                        </p:tgtEl>
                                      </p:cBhvr>
                                    </p:animEffect>
                                    <p:anim calcmode="lin" valueType="num">
                                      <p:cBhvr>
                                        <p:cTn id="13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9" dur="26">
                                          <p:stCondLst>
                                            <p:cond delay="650"/>
                                          </p:stCondLst>
                                        </p:cTn>
                                        <p:tgtEl>
                                          <p:spTgt spid="16"/>
                                        </p:tgtEl>
                                      </p:cBhvr>
                                      <p:to x="100000" y="60000"/>
                                    </p:animScale>
                                    <p:animScale>
                                      <p:cBhvr>
                                        <p:cTn id="140" dur="166" decel="50000">
                                          <p:stCondLst>
                                            <p:cond delay="676"/>
                                          </p:stCondLst>
                                        </p:cTn>
                                        <p:tgtEl>
                                          <p:spTgt spid="16"/>
                                        </p:tgtEl>
                                      </p:cBhvr>
                                      <p:to x="100000" y="100000"/>
                                    </p:animScale>
                                    <p:animScale>
                                      <p:cBhvr>
                                        <p:cTn id="141" dur="26">
                                          <p:stCondLst>
                                            <p:cond delay="1312"/>
                                          </p:stCondLst>
                                        </p:cTn>
                                        <p:tgtEl>
                                          <p:spTgt spid="16"/>
                                        </p:tgtEl>
                                      </p:cBhvr>
                                      <p:to x="100000" y="80000"/>
                                    </p:animScale>
                                    <p:animScale>
                                      <p:cBhvr>
                                        <p:cTn id="142" dur="166" decel="50000">
                                          <p:stCondLst>
                                            <p:cond delay="1338"/>
                                          </p:stCondLst>
                                        </p:cTn>
                                        <p:tgtEl>
                                          <p:spTgt spid="16"/>
                                        </p:tgtEl>
                                      </p:cBhvr>
                                      <p:to x="100000" y="100000"/>
                                    </p:animScale>
                                    <p:animScale>
                                      <p:cBhvr>
                                        <p:cTn id="143" dur="26">
                                          <p:stCondLst>
                                            <p:cond delay="1642"/>
                                          </p:stCondLst>
                                        </p:cTn>
                                        <p:tgtEl>
                                          <p:spTgt spid="16"/>
                                        </p:tgtEl>
                                      </p:cBhvr>
                                      <p:to x="100000" y="90000"/>
                                    </p:animScale>
                                    <p:animScale>
                                      <p:cBhvr>
                                        <p:cTn id="144" dur="166" decel="50000">
                                          <p:stCondLst>
                                            <p:cond delay="1668"/>
                                          </p:stCondLst>
                                        </p:cTn>
                                        <p:tgtEl>
                                          <p:spTgt spid="16"/>
                                        </p:tgtEl>
                                      </p:cBhvr>
                                      <p:to x="100000" y="100000"/>
                                    </p:animScale>
                                    <p:animScale>
                                      <p:cBhvr>
                                        <p:cTn id="145" dur="26">
                                          <p:stCondLst>
                                            <p:cond delay="1808"/>
                                          </p:stCondLst>
                                        </p:cTn>
                                        <p:tgtEl>
                                          <p:spTgt spid="16"/>
                                        </p:tgtEl>
                                      </p:cBhvr>
                                      <p:to x="100000" y="95000"/>
                                    </p:animScale>
                                    <p:animScale>
                                      <p:cBhvr>
                                        <p:cTn id="146" dur="166" decel="50000">
                                          <p:stCondLst>
                                            <p:cond delay="1834"/>
                                          </p:stCondLst>
                                        </p:cTn>
                                        <p:tgtEl>
                                          <p:spTgt spid="16"/>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80">
                                          <p:stCondLst>
                                            <p:cond delay="0"/>
                                          </p:stCondLst>
                                        </p:cTn>
                                        <p:tgtEl>
                                          <p:spTgt spid="17"/>
                                        </p:tgtEl>
                                      </p:cBhvr>
                                    </p:animEffect>
                                    <p:anim calcmode="lin" valueType="num">
                                      <p:cBhvr>
                                        <p:cTn id="152"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57" dur="26">
                                          <p:stCondLst>
                                            <p:cond delay="650"/>
                                          </p:stCondLst>
                                        </p:cTn>
                                        <p:tgtEl>
                                          <p:spTgt spid="17"/>
                                        </p:tgtEl>
                                      </p:cBhvr>
                                      <p:to x="100000" y="60000"/>
                                    </p:animScale>
                                    <p:animScale>
                                      <p:cBhvr>
                                        <p:cTn id="158" dur="166" decel="50000">
                                          <p:stCondLst>
                                            <p:cond delay="676"/>
                                          </p:stCondLst>
                                        </p:cTn>
                                        <p:tgtEl>
                                          <p:spTgt spid="17"/>
                                        </p:tgtEl>
                                      </p:cBhvr>
                                      <p:to x="100000" y="100000"/>
                                    </p:animScale>
                                    <p:animScale>
                                      <p:cBhvr>
                                        <p:cTn id="159" dur="26">
                                          <p:stCondLst>
                                            <p:cond delay="1312"/>
                                          </p:stCondLst>
                                        </p:cTn>
                                        <p:tgtEl>
                                          <p:spTgt spid="17"/>
                                        </p:tgtEl>
                                      </p:cBhvr>
                                      <p:to x="100000" y="80000"/>
                                    </p:animScale>
                                    <p:animScale>
                                      <p:cBhvr>
                                        <p:cTn id="160" dur="166" decel="50000">
                                          <p:stCondLst>
                                            <p:cond delay="1338"/>
                                          </p:stCondLst>
                                        </p:cTn>
                                        <p:tgtEl>
                                          <p:spTgt spid="17"/>
                                        </p:tgtEl>
                                      </p:cBhvr>
                                      <p:to x="100000" y="100000"/>
                                    </p:animScale>
                                    <p:animScale>
                                      <p:cBhvr>
                                        <p:cTn id="161" dur="26">
                                          <p:stCondLst>
                                            <p:cond delay="1642"/>
                                          </p:stCondLst>
                                        </p:cTn>
                                        <p:tgtEl>
                                          <p:spTgt spid="17"/>
                                        </p:tgtEl>
                                      </p:cBhvr>
                                      <p:to x="100000" y="90000"/>
                                    </p:animScale>
                                    <p:animScale>
                                      <p:cBhvr>
                                        <p:cTn id="162" dur="166" decel="50000">
                                          <p:stCondLst>
                                            <p:cond delay="1668"/>
                                          </p:stCondLst>
                                        </p:cTn>
                                        <p:tgtEl>
                                          <p:spTgt spid="17"/>
                                        </p:tgtEl>
                                      </p:cBhvr>
                                      <p:to x="100000" y="100000"/>
                                    </p:animScale>
                                    <p:animScale>
                                      <p:cBhvr>
                                        <p:cTn id="163" dur="26">
                                          <p:stCondLst>
                                            <p:cond delay="1808"/>
                                          </p:stCondLst>
                                        </p:cTn>
                                        <p:tgtEl>
                                          <p:spTgt spid="17"/>
                                        </p:tgtEl>
                                      </p:cBhvr>
                                      <p:to x="100000" y="95000"/>
                                    </p:animScale>
                                    <p:animScale>
                                      <p:cBhvr>
                                        <p:cTn id="164"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stretch>
            <a:fillRect/>
          </a:stretch>
        </p:blipFill>
        <p:spPr>
          <a:xfrm>
            <a:off x="0" y="166256"/>
            <a:ext cx="12039600" cy="6691744"/>
          </a:xfrm>
          <a:prstGeom prst="rect">
            <a:avLst/>
          </a:prstGeom>
        </p:spPr>
      </p:pic>
    </p:spTree>
    <p:extLst>
      <p:ext uri="{BB962C8B-B14F-4D97-AF65-F5344CB8AC3E}">
        <p14:creationId xmlns:p14="http://schemas.microsoft.com/office/powerpoint/2010/main" xmlns="" val="309372467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cstate="print"/>
          <a:stretch>
            <a:fillRect/>
          </a:stretch>
        </p:blipFill>
        <p:spPr>
          <a:xfrm>
            <a:off x="0" y="-41564"/>
            <a:ext cx="12870873" cy="6741495"/>
          </a:xfrm>
          <a:prstGeom prst="rect">
            <a:avLst/>
          </a:prstGeom>
        </p:spPr>
      </p:pic>
      <p:sp>
        <p:nvSpPr>
          <p:cNvPr id="8" name="Dikdörtgen 7"/>
          <p:cNvSpPr/>
          <p:nvPr/>
        </p:nvSpPr>
        <p:spPr>
          <a:xfrm>
            <a:off x="1694064" y="4777628"/>
            <a:ext cx="362600"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9" name="Dikdörtgen 8"/>
          <p:cNvSpPr/>
          <p:nvPr/>
        </p:nvSpPr>
        <p:spPr>
          <a:xfrm>
            <a:off x="4395701" y="4777628"/>
            <a:ext cx="362600" cy="584775"/>
          </a:xfrm>
          <a:prstGeom prst="rect">
            <a:avLst/>
          </a:prstGeom>
        </p:spPr>
        <p:txBody>
          <a:bodyPr wrap="none">
            <a:spAutoFit/>
          </a:bodyPr>
          <a:lstStyle/>
          <a:p>
            <a:pPr lvl="0"/>
            <a:r>
              <a:rPr lang="tr-TR" sz="3200" b="1" dirty="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10" name="Dikdörtgen 9"/>
          <p:cNvSpPr/>
          <p:nvPr/>
        </p:nvSpPr>
        <p:spPr>
          <a:xfrm>
            <a:off x="5254683" y="4777627"/>
            <a:ext cx="362600" cy="584775"/>
          </a:xfrm>
          <a:prstGeom prst="rect">
            <a:avLst/>
          </a:prstGeom>
        </p:spPr>
        <p:txBody>
          <a:bodyPr wrap="none">
            <a:spAutoFit/>
          </a:bodyPr>
          <a:lstStyle/>
          <a:p>
            <a:pPr lvl="0"/>
            <a:r>
              <a:rPr lang="tr-TR" sz="3200" b="1" dirty="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12" name="Dikdörtgen 11"/>
          <p:cNvSpPr/>
          <p:nvPr/>
        </p:nvSpPr>
        <p:spPr>
          <a:xfrm>
            <a:off x="10690666" y="4763023"/>
            <a:ext cx="362600" cy="584775"/>
          </a:xfrm>
          <a:prstGeom prst="rect">
            <a:avLst/>
          </a:prstGeom>
        </p:spPr>
        <p:txBody>
          <a:bodyPr wrap="none">
            <a:spAutoFit/>
          </a:bodyPr>
          <a:lstStyle/>
          <a:p>
            <a:pPr lvl="0"/>
            <a:r>
              <a:rPr lang="tr-TR" sz="3200" b="1"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18" name="Dikdörtgen 17"/>
          <p:cNvSpPr/>
          <p:nvPr/>
        </p:nvSpPr>
        <p:spPr>
          <a:xfrm>
            <a:off x="1875364" y="5187141"/>
            <a:ext cx="298480" cy="584775"/>
          </a:xfrm>
          <a:prstGeom prst="rect">
            <a:avLst/>
          </a:prstGeom>
        </p:spPr>
        <p:txBody>
          <a:bodyPr wrap="none">
            <a:spAutoFit/>
          </a:bodyPr>
          <a:lstStyle/>
          <a:p>
            <a:pPr lvl="0"/>
            <a:r>
              <a:rPr lang="tr-TR" sz="3200"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19" name="Dikdörtgen 18"/>
          <p:cNvSpPr/>
          <p:nvPr/>
        </p:nvSpPr>
        <p:spPr>
          <a:xfrm>
            <a:off x="3784910" y="5187141"/>
            <a:ext cx="298480" cy="584775"/>
          </a:xfrm>
          <a:prstGeom prst="rect">
            <a:avLst/>
          </a:prstGeom>
        </p:spPr>
        <p:txBody>
          <a:bodyPr wrap="none">
            <a:spAutoFit/>
          </a:bodyPr>
          <a:lstStyle/>
          <a:p>
            <a:pPr lvl="0"/>
            <a:r>
              <a:rPr lang="tr-TR" sz="3200"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23" name="Dikdörtgen 22"/>
          <p:cNvSpPr/>
          <p:nvPr/>
        </p:nvSpPr>
        <p:spPr>
          <a:xfrm>
            <a:off x="8723819" y="5214794"/>
            <a:ext cx="461986" cy="584775"/>
          </a:xfrm>
          <a:prstGeom prst="rect">
            <a:avLst/>
          </a:prstGeom>
        </p:spPr>
        <p:txBody>
          <a:bodyPr wrap="none">
            <a:spAutoFit/>
          </a:bodyPr>
          <a:lstStyle/>
          <a:p>
            <a:pPr lvl="0"/>
            <a:r>
              <a:rPr lang="tr-TR" sz="3200"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24" name="Dikdörtgen 23"/>
          <p:cNvSpPr/>
          <p:nvPr/>
        </p:nvSpPr>
        <p:spPr>
          <a:xfrm>
            <a:off x="10549490" y="5214794"/>
            <a:ext cx="298480" cy="584775"/>
          </a:xfrm>
          <a:prstGeom prst="rect">
            <a:avLst/>
          </a:prstGeom>
        </p:spPr>
        <p:txBody>
          <a:bodyPr wrap="none">
            <a:spAutoFit/>
          </a:bodyPr>
          <a:lstStyle/>
          <a:p>
            <a:pPr lvl="0"/>
            <a:r>
              <a:rPr lang="tr-TR" sz="3200"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27" name="Dikdörtgen 26"/>
          <p:cNvSpPr/>
          <p:nvPr/>
        </p:nvSpPr>
        <p:spPr>
          <a:xfrm>
            <a:off x="1413378" y="5651148"/>
            <a:ext cx="298480" cy="584775"/>
          </a:xfrm>
          <a:prstGeom prst="rect">
            <a:avLst/>
          </a:prstGeom>
        </p:spPr>
        <p:txBody>
          <a:bodyPr wrap="none">
            <a:spAutoFit/>
          </a:bodyPr>
          <a:lstStyle/>
          <a:p>
            <a:pPr lvl="0"/>
            <a:r>
              <a:rPr lang="tr-TR" sz="3200"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28" name="Dikdörtgen 27"/>
          <p:cNvSpPr/>
          <p:nvPr/>
        </p:nvSpPr>
        <p:spPr>
          <a:xfrm>
            <a:off x="5204990" y="5651147"/>
            <a:ext cx="287258" cy="584775"/>
          </a:xfrm>
          <a:prstGeom prst="rect">
            <a:avLst/>
          </a:prstGeom>
        </p:spPr>
        <p:txBody>
          <a:bodyPr wrap="none">
            <a:spAutoFit/>
          </a:bodyPr>
          <a:lstStyle/>
          <a:p>
            <a:pPr lvl="0"/>
            <a:r>
              <a:rPr lang="tr-TR" sz="3200"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29" name="Dikdörtgen 28"/>
          <p:cNvSpPr/>
          <p:nvPr/>
        </p:nvSpPr>
        <p:spPr>
          <a:xfrm>
            <a:off x="7818619" y="5651147"/>
            <a:ext cx="461986" cy="584775"/>
          </a:xfrm>
          <a:prstGeom prst="rect">
            <a:avLst/>
          </a:prstGeom>
        </p:spPr>
        <p:txBody>
          <a:bodyPr wrap="none">
            <a:spAutoFit/>
          </a:bodyPr>
          <a:lstStyle/>
          <a:p>
            <a:pPr lvl="0"/>
            <a:r>
              <a:rPr lang="tr-TR" sz="3200"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
        <p:nvSpPr>
          <p:cNvPr id="30" name="Dikdörtgen 29"/>
          <p:cNvSpPr/>
          <p:nvPr/>
        </p:nvSpPr>
        <p:spPr>
          <a:xfrm>
            <a:off x="10606976" y="5637985"/>
            <a:ext cx="461986" cy="584775"/>
          </a:xfrm>
          <a:prstGeom prst="rect">
            <a:avLst/>
          </a:prstGeom>
        </p:spPr>
        <p:txBody>
          <a:bodyPr wrap="none">
            <a:spAutoFit/>
          </a:bodyPr>
          <a:lstStyle/>
          <a:p>
            <a:pPr lvl="0"/>
            <a:r>
              <a:rPr lang="tr-TR" sz="3200" dirty="0" smtClean="0">
                <a:solidFill>
                  <a:srgbClr val="C00000"/>
                </a:solidFill>
                <a:latin typeface="Comic Sans MS" panose="030F0702030302020204" pitchFamily="66" charset="0"/>
              </a:rPr>
              <a:t>…</a:t>
            </a:r>
            <a:endParaRPr lang="tr-TR" sz="3200" dirty="0">
              <a:solidFill>
                <a:srgbClr val="C00000"/>
              </a:solidFill>
              <a:latin typeface="Comic Sans MS" panose="030F0702030302020204" pitchFamily="66" charset="0"/>
            </a:endParaRPr>
          </a:p>
        </p:txBody>
      </p:sp>
    </p:spTree>
    <p:extLst>
      <p:ext uri="{BB962C8B-B14F-4D97-AF65-F5344CB8AC3E}">
        <p14:creationId xmlns:p14="http://schemas.microsoft.com/office/powerpoint/2010/main" xmlns="" val="413852678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80">
                                          <p:stCondLst>
                                            <p:cond delay="0"/>
                                          </p:stCondLst>
                                        </p:cTn>
                                        <p:tgtEl>
                                          <p:spTgt spid="8"/>
                                        </p:tgtEl>
                                      </p:cBhvr>
                                    </p:animEffect>
                                    <p:anim calcmode="lin" valueType="num">
                                      <p:cBhvr>
                                        <p:cTn id="2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580">
                                          <p:stCondLst>
                                            <p:cond delay="0"/>
                                          </p:stCondLst>
                                        </p:cTn>
                                        <p:tgtEl>
                                          <p:spTgt spid="9"/>
                                        </p:tgtEl>
                                      </p:cBhvr>
                                    </p:animEffect>
                                    <p:anim calcmode="lin" valueType="num">
                                      <p:cBhvr>
                                        <p:cTn id="4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9" dur="26">
                                          <p:stCondLst>
                                            <p:cond delay="650"/>
                                          </p:stCondLst>
                                        </p:cTn>
                                        <p:tgtEl>
                                          <p:spTgt spid="9"/>
                                        </p:tgtEl>
                                      </p:cBhvr>
                                      <p:to x="100000" y="60000"/>
                                    </p:animScale>
                                    <p:animScale>
                                      <p:cBhvr>
                                        <p:cTn id="50" dur="166" decel="50000">
                                          <p:stCondLst>
                                            <p:cond delay="676"/>
                                          </p:stCondLst>
                                        </p:cTn>
                                        <p:tgtEl>
                                          <p:spTgt spid="9"/>
                                        </p:tgtEl>
                                      </p:cBhvr>
                                      <p:to x="100000" y="100000"/>
                                    </p:animScale>
                                    <p:animScale>
                                      <p:cBhvr>
                                        <p:cTn id="51" dur="26">
                                          <p:stCondLst>
                                            <p:cond delay="1312"/>
                                          </p:stCondLst>
                                        </p:cTn>
                                        <p:tgtEl>
                                          <p:spTgt spid="9"/>
                                        </p:tgtEl>
                                      </p:cBhvr>
                                      <p:to x="100000" y="80000"/>
                                    </p:animScale>
                                    <p:animScale>
                                      <p:cBhvr>
                                        <p:cTn id="52" dur="166" decel="50000">
                                          <p:stCondLst>
                                            <p:cond delay="1338"/>
                                          </p:stCondLst>
                                        </p:cTn>
                                        <p:tgtEl>
                                          <p:spTgt spid="9"/>
                                        </p:tgtEl>
                                      </p:cBhvr>
                                      <p:to x="100000" y="100000"/>
                                    </p:animScale>
                                    <p:animScale>
                                      <p:cBhvr>
                                        <p:cTn id="53" dur="26">
                                          <p:stCondLst>
                                            <p:cond delay="1642"/>
                                          </p:stCondLst>
                                        </p:cTn>
                                        <p:tgtEl>
                                          <p:spTgt spid="9"/>
                                        </p:tgtEl>
                                      </p:cBhvr>
                                      <p:to x="100000" y="90000"/>
                                    </p:animScale>
                                    <p:animScale>
                                      <p:cBhvr>
                                        <p:cTn id="54" dur="166" decel="50000">
                                          <p:stCondLst>
                                            <p:cond delay="1668"/>
                                          </p:stCondLst>
                                        </p:cTn>
                                        <p:tgtEl>
                                          <p:spTgt spid="9"/>
                                        </p:tgtEl>
                                      </p:cBhvr>
                                      <p:to x="100000" y="100000"/>
                                    </p:animScale>
                                    <p:animScale>
                                      <p:cBhvr>
                                        <p:cTn id="55" dur="26">
                                          <p:stCondLst>
                                            <p:cond delay="1808"/>
                                          </p:stCondLst>
                                        </p:cTn>
                                        <p:tgtEl>
                                          <p:spTgt spid="9"/>
                                        </p:tgtEl>
                                      </p:cBhvr>
                                      <p:to x="100000" y="95000"/>
                                    </p:animScale>
                                    <p:animScale>
                                      <p:cBhvr>
                                        <p:cTn id="56" dur="166" decel="50000">
                                          <p:stCondLst>
                                            <p:cond delay="1834"/>
                                          </p:stCondLst>
                                        </p:cTn>
                                        <p:tgtEl>
                                          <p:spTgt spid="9"/>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down)">
                                      <p:cBhvr>
                                        <p:cTn id="61" dur="580">
                                          <p:stCondLst>
                                            <p:cond delay="0"/>
                                          </p:stCondLst>
                                        </p:cTn>
                                        <p:tgtEl>
                                          <p:spTgt spid="10"/>
                                        </p:tgtEl>
                                      </p:cBhvr>
                                    </p:animEffect>
                                    <p:anim calcmode="lin" valueType="num">
                                      <p:cBhvr>
                                        <p:cTn id="6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7" dur="26">
                                          <p:stCondLst>
                                            <p:cond delay="650"/>
                                          </p:stCondLst>
                                        </p:cTn>
                                        <p:tgtEl>
                                          <p:spTgt spid="10"/>
                                        </p:tgtEl>
                                      </p:cBhvr>
                                      <p:to x="100000" y="60000"/>
                                    </p:animScale>
                                    <p:animScale>
                                      <p:cBhvr>
                                        <p:cTn id="68" dur="166" decel="50000">
                                          <p:stCondLst>
                                            <p:cond delay="676"/>
                                          </p:stCondLst>
                                        </p:cTn>
                                        <p:tgtEl>
                                          <p:spTgt spid="10"/>
                                        </p:tgtEl>
                                      </p:cBhvr>
                                      <p:to x="100000" y="100000"/>
                                    </p:animScale>
                                    <p:animScale>
                                      <p:cBhvr>
                                        <p:cTn id="69" dur="26">
                                          <p:stCondLst>
                                            <p:cond delay="1312"/>
                                          </p:stCondLst>
                                        </p:cTn>
                                        <p:tgtEl>
                                          <p:spTgt spid="10"/>
                                        </p:tgtEl>
                                      </p:cBhvr>
                                      <p:to x="100000" y="80000"/>
                                    </p:animScale>
                                    <p:animScale>
                                      <p:cBhvr>
                                        <p:cTn id="70" dur="166" decel="50000">
                                          <p:stCondLst>
                                            <p:cond delay="1338"/>
                                          </p:stCondLst>
                                        </p:cTn>
                                        <p:tgtEl>
                                          <p:spTgt spid="10"/>
                                        </p:tgtEl>
                                      </p:cBhvr>
                                      <p:to x="100000" y="100000"/>
                                    </p:animScale>
                                    <p:animScale>
                                      <p:cBhvr>
                                        <p:cTn id="71" dur="26">
                                          <p:stCondLst>
                                            <p:cond delay="1642"/>
                                          </p:stCondLst>
                                        </p:cTn>
                                        <p:tgtEl>
                                          <p:spTgt spid="10"/>
                                        </p:tgtEl>
                                      </p:cBhvr>
                                      <p:to x="100000" y="90000"/>
                                    </p:animScale>
                                    <p:animScale>
                                      <p:cBhvr>
                                        <p:cTn id="72" dur="166" decel="50000">
                                          <p:stCondLst>
                                            <p:cond delay="1668"/>
                                          </p:stCondLst>
                                        </p:cTn>
                                        <p:tgtEl>
                                          <p:spTgt spid="10"/>
                                        </p:tgtEl>
                                      </p:cBhvr>
                                      <p:to x="100000" y="100000"/>
                                    </p:animScale>
                                    <p:animScale>
                                      <p:cBhvr>
                                        <p:cTn id="73" dur="26">
                                          <p:stCondLst>
                                            <p:cond delay="1808"/>
                                          </p:stCondLst>
                                        </p:cTn>
                                        <p:tgtEl>
                                          <p:spTgt spid="10"/>
                                        </p:tgtEl>
                                      </p:cBhvr>
                                      <p:to x="100000" y="95000"/>
                                    </p:animScale>
                                    <p:animScale>
                                      <p:cBhvr>
                                        <p:cTn id="74" dur="166" decel="50000">
                                          <p:stCondLst>
                                            <p:cond delay="1834"/>
                                          </p:stCondLst>
                                        </p:cTn>
                                        <p:tgtEl>
                                          <p:spTgt spid="10"/>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80">
                                          <p:stCondLst>
                                            <p:cond delay="0"/>
                                          </p:stCondLst>
                                        </p:cTn>
                                        <p:tgtEl>
                                          <p:spTgt spid="12"/>
                                        </p:tgtEl>
                                      </p:cBhvr>
                                    </p:animEffect>
                                    <p:anim calcmode="lin" valueType="num">
                                      <p:cBhvr>
                                        <p:cTn id="8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85" dur="26">
                                          <p:stCondLst>
                                            <p:cond delay="650"/>
                                          </p:stCondLst>
                                        </p:cTn>
                                        <p:tgtEl>
                                          <p:spTgt spid="12"/>
                                        </p:tgtEl>
                                      </p:cBhvr>
                                      <p:to x="100000" y="60000"/>
                                    </p:animScale>
                                    <p:animScale>
                                      <p:cBhvr>
                                        <p:cTn id="86" dur="166" decel="50000">
                                          <p:stCondLst>
                                            <p:cond delay="676"/>
                                          </p:stCondLst>
                                        </p:cTn>
                                        <p:tgtEl>
                                          <p:spTgt spid="12"/>
                                        </p:tgtEl>
                                      </p:cBhvr>
                                      <p:to x="100000" y="100000"/>
                                    </p:animScale>
                                    <p:animScale>
                                      <p:cBhvr>
                                        <p:cTn id="87" dur="26">
                                          <p:stCondLst>
                                            <p:cond delay="1312"/>
                                          </p:stCondLst>
                                        </p:cTn>
                                        <p:tgtEl>
                                          <p:spTgt spid="12"/>
                                        </p:tgtEl>
                                      </p:cBhvr>
                                      <p:to x="100000" y="80000"/>
                                    </p:animScale>
                                    <p:animScale>
                                      <p:cBhvr>
                                        <p:cTn id="88" dur="166" decel="50000">
                                          <p:stCondLst>
                                            <p:cond delay="1338"/>
                                          </p:stCondLst>
                                        </p:cTn>
                                        <p:tgtEl>
                                          <p:spTgt spid="12"/>
                                        </p:tgtEl>
                                      </p:cBhvr>
                                      <p:to x="100000" y="100000"/>
                                    </p:animScale>
                                    <p:animScale>
                                      <p:cBhvr>
                                        <p:cTn id="89" dur="26">
                                          <p:stCondLst>
                                            <p:cond delay="1642"/>
                                          </p:stCondLst>
                                        </p:cTn>
                                        <p:tgtEl>
                                          <p:spTgt spid="12"/>
                                        </p:tgtEl>
                                      </p:cBhvr>
                                      <p:to x="100000" y="90000"/>
                                    </p:animScale>
                                    <p:animScale>
                                      <p:cBhvr>
                                        <p:cTn id="90" dur="166" decel="50000">
                                          <p:stCondLst>
                                            <p:cond delay="1668"/>
                                          </p:stCondLst>
                                        </p:cTn>
                                        <p:tgtEl>
                                          <p:spTgt spid="12"/>
                                        </p:tgtEl>
                                      </p:cBhvr>
                                      <p:to x="100000" y="100000"/>
                                    </p:animScale>
                                    <p:animScale>
                                      <p:cBhvr>
                                        <p:cTn id="91" dur="26">
                                          <p:stCondLst>
                                            <p:cond delay="1808"/>
                                          </p:stCondLst>
                                        </p:cTn>
                                        <p:tgtEl>
                                          <p:spTgt spid="12"/>
                                        </p:tgtEl>
                                      </p:cBhvr>
                                      <p:to x="100000" y="95000"/>
                                    </p:animScale>
                                    <p:animScale>
                                      <p:cBhvr>
                                        <p:cTn id="92" dur="166" decel="50000">
                                          <p:stCondLst>
                                            <p:cond delay="1834"/>
                                          </p:stCondLst>
                                        </p:cTn>
                                        <p:tgtEl>
                                          <p:spTgt spid="12"/>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down)">
                                      <p:cBhvr>
                                        <p:cTn id="97" dur="580">
                                          <p:stCondLst>
                                            <p:cond delay="0"/>
                                          </p:stCondLst>
                                        </p:cTn>
                                        <p:tgtEl>
                                          <p:spTgt spid="18"/>
                                        </p:tgtEl>
                                      </p:cBhvr>
                                    </p:animEffect>
                                    <p:anim calcmode="lin" valueType="num">
                                      <p:cBhvr>
                                        <p:cTn id="9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3" dur="26">
                                          <p:stCondLst>
                                            <p:cond delay="650"/>
                                          </p:stCondLst>
                                        </p:cTn>
                                        <p:tgtEl>
                                          <p:spTgt spid="18"/>
                                        </p:tgtEl>
                                      </p:cBhvr>
                                      <p:to x="100000" y="60000"/>
                                    </p:animScale>
                                    <p:animScale>
                                      <p:cBhvr>
                                        <p:cTn id="104" dur="166" decel="50000">
                                          <p:stCondLst>
                                            <p:cond delay="676"/>
                                          </p:stCondLst>
                                        </p:cTn>
                                        <p:tgtEl>
                                          <p:spTgt spid="18"/>
                                        </p:tgtEl>
                                      </p:cBhvr>
                                      <p:to x="100000" y="100000"/>
                                    </p:animScale>
                                    <p:animScale>
                                      <p:cBhvr>
                                        <p:cTn id="105" dur="26">
                                          <p:stCondLst>
                                            <p:cond delay="1312"/>
                                          </p:stCondLst>
                                        </p:cTn>
                                        <p:tgtEl>
                                          <p:spTgt spid="18"/>
                                        </p:tgtEl>
                                      </p:cBhvr>
                                      <p:to x="100000" y="80000"/>
                                    </p:animScale>
                                    <p:animScale>
                                      <p:cBhvr>
                                        <p:cTn id="106" dur="166" decel="50000">
                                          <p:stCondLst>
                                            <p:cond delay="1338"/>
                                          </p:stCondLst>
                                        </p:cTn>
                                        <p:tgtEl>
                                          <p:spTgt spid="18"/>
                                        </p:tgtEl>
                                      </p:cBhvr>
                                      <p:to x="100000" y="100000"/>
                                    </p:animScale>
                                    <p:animScale>
                                      <p:cBhvr>
                                        <p:cTn id="107" dur="26">
                                          <p:stCondLst>
                                            <p:cond delay="1642"/>
                                          </p:stCondLst>
                                        </p:cTn>
                                        <p:tgtEl>
                                          <p:spTgt spid="18"/>
                                        </p:tgtEl>
                                      </p:cBhvr>
                                      <p:to x="100000" y="90000"/>
                                    </p:animScale>
                                    <p:animScale>
                                      <p:cBhvr>
                                        <p:cTn id="108" dur="166" decel="50000">
                                          <p:stCondLst>
                                            <p:cond delay="1668"/>
                                          </p:stCondLst>
                                        </p:cTn>
                                        <p:tgtEl>
                                          <p:spTgt spid="18"/>
                                        </p:tgtEl>
                                      </p:cBhvr>
                                      <p:to x="100000" y="100000"/>
                                    </p:animScale>
                                    <p:animScale>
                                      <p:cBhvr>
                                        <p:cTn id="109" dur="26">
                                          <p:stCondLst>
                                            <p:cond delay="1808"/>
                                          </p:stCondLst>
                                        </p:cTn>
                                        <p:tgtEl>
                                          <p:spTgt spid="18"/>
                                        </p:tgtEl>
                                      </p:cBhvr>
                                      <p:to x="100000" y="95000"/>
                                    </p:animScale>
                                    <p:animScale>
                                      <p:cBhvr>
                                        <p:cTn id="110" dur="166" decel="50000">
                                          <p:stCondLst>
                                            <p:cond delay="1834"/>
                                          </p:stCondLst>
                                        </p:cTn>
                                        <p:tgtEl>
                                          <p:spTgt spid="18"/>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down)">
                                      <p:cBhvr>
                                        <p:cTn id="115" dur="580">
                                          <p:stCondLst>
                                            <p:cond delay="0"/>
                                          </p:stCondLst>
                                        </p:cTn>
                                        <p:tgtEl>
                                          <p:spTgt spid="19"/>
                                        </p:tgtEl>
                                      </p:cBhvr>
                                    </p:animEffect>
                                    <p:anim calcmode="lin" valueType="num">
                                      <p:cBhvr>
                                        <p:cTn id="11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21" dur="26">
                                          <p:stCondLst>
                                            <p:cond delay="650"/>
                                          </p:stCondLst>
                                        </p:cTn>
                                        <p:tgtEl>
                                          <p:spTgt spid="19"/>
                                        </p:tgtEl>
                                      </p:cBhvr>
                                      <p:to x="100000" y="60000"/>
                                    </p:animScale>
                                    <p:animScale>
                                      <p:cBhvr>
                                        <p:cTn id="122" dur="166" decel="50000">
                                          <p:stCondLst>
                                            <p:cond delay="676"/>
                                          </p:stCondLst>
                                        </p:cTn>
                                        <p:tgtEl>
                                          <p:spTgt spid="19"/>
                                        </p:tgtEl>
                                      </p:cBhvr>
                                      <p:to x="100000" y="100000"/>
                                    </p:animScale>
                                    <p:animScale>
                                      <p:cBhvr>
                                        <p:cTn id="123" dur="26">
                                          <p:stCondLst>
                                            <p:cond delay="1312"/>
                                          </p:stCondLst>
                                        </p:cTn>
                                        <p:tgtEl>
                                          <p:spTgt spid="19"/>
                                        </p:tgtEl>
                                      </p:cBhvr>
                                      <p:to x="100000" y="80000"/>
                                    </p:animScale>
                                    <p:animScale>
                                      <p:cBhvr>
                                        <p:cTn id="124" dur="166" decel="50000">
                                          <p:stCondLst>
                                            <p:cond delay="1338"/>
                                          </p:stCondLst>
                                        </p:cTn>
                                        <p:tgtEl>
                                          <p:spTgt spid="19"/>
                                        </p:tgtEl>
                                      </p:cBhvr>
                                      <p:to x="100000" y="100000"/>
                                    </p:animScale>
                                    <p:animScale>
                                      <p:cBhvr>
                                        <p:cTn id="125" dur="26">
                                          <p:stCondLst>
                                            <p:cond delay="1642"/>
                                          </p:stCondLst>
                                        </p:cTn>
                                        <p:tgtEl>
                                          <p:spTgt spid="19"/>
                                        </p:tgtEl>
                                      </p:cBhvr>
                                      <p:to x="100000" y="90000"/>
                                    </p:animScale>
                                    <p:animScale>
                                      <p:cBhvr>
                                        <p:cTn id="126" dur="166" decel="50000">
                                          <p:stCondLst>
                                            <p:cond delay="1668"/>
                                          </p:stCondLst>
                                        </p:cTn>
                                        <p:tgtEl>
                                          <p:spTgt spid="19"/>
                                        </p:tgtEl>
                                      </p:cBhvr>
                                      <p:to x="100000" y="100000"/>
                                    </p:animScale>
                                    <p:animScale>
                                      <p:cBhvr>
                                        <p:cTn id="127" dur="26">
                                          <p:stCondLst>
                                            <p:cond delay="1808"/>
                                          </p:stCondLst>
                                        </p:cTn>
                                        <p:tgtEl>
                                          <p:spTgt spid="19"/>
                                        </p:tgtEl>
                                      </p:cBhvr>
                                      <p:to x="100000" y="95000"/>
                                    </p:animScale>
                                    <p:animScale>
                                      <p:cBhvr>
                                        <p:cTn id="128" dur="166" decel="50000">
                                          <p:stCondLst>
                                            <p:cond delay="1834"/>
                                          </p:stCondLst>
                                        </p:cTn>
                                        <p:tgtEl>
                                          <p:spTgt spid="19"/>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23"/>
                                        </p:tgtEl>
                                        <p:attrNameLst>
                                          <p:attrName>style.visibility</p:attrName>
                                        </p:attrNameLst>
                                      </p:cBhvr>
                                      <p:to>
                                        <p:strVal val="visible"/>
                                      </p:to>
                                    </p:set>
                                    <p:animEffect transition="in" filter="wipe(down)">
                                      <p:cBhvr>
                                        <p:cTn id="133" dur="580">
                                          <p:stCondLst>
                                            <p:cond delay="0"/>
                                          </p:stCondLst>
                                        </p:cTn>
                                        <p:tgtEl>
                                          <p:spTgt spid="23"/>
                                        </p:tgtEl>
                                      </p:cBhvr>
                                    </p:animEffect>
                                    <p:anim calcmode="lin" valueType="num">
                                      <p:cBhvr>
                                        <p:cTn id="13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39" dur="26">
                                          <p:stCondLst>
                                            <p:cond delay="650"/>
                                          </p:stCondLst>
                                        </p:cTn>
                                        <p:tgtEl>
                                          <p:spTgt spid="23"/>
                                        </p:tgtEl>
                                      </p:cBhvr>
                                      <p:to x="100000" y="60000"/>
                                    </p:animScale>
                                    <p:animScale>
                                      <p:cBhvr>
                                        <p:cTn id="140" dur="166" decel="50000">
                                          <p:stCondLst>
                                            <p:cond delay="676"/>
                                          </p:stCondLst>
                                        </p:cTn>
                                        <p:tgtEl>
                                          <p:spTgt spid="23"/>
                                        </p:tgtEl>
                                      </p:cBhvr>
                                      <p:to x="100000" y="100000"/>
                                    </p:animScale>
                                    <p:animScale>
                                      <p:cBhvr>
                                        <p:cTn id="141" dur="26">
                                          <p:stCondLst>
                                            <p:cond delay="1312"/>
                                          </p:stCondLst>
                                        </p:cTn>
                                        <p:tgtEl>
                                          <p:spTgt spid="23"/>
                                        </p:tgtEl>
                                      </p:cBhvr>
                                      <p:to x="100000" y="80000"/>
                                    </p:animScale>
                                    <p:animScale>
                                      <p:cBhvr>
                                        <p:cTn id="142" dur="166" decel="50000">
                                          <p:stCondLst>
                                            <p:cond delay="1338"/>
                                          </p:stCondLst>
                                        </p:cTn>
                                        <p:tgtEl>
                                          <p:spTgt spid="23"/>
                                        </p:tgtEl>
                                      </p:cBhvr>
                                      <p:to x="100000" y="100000"/>
                                    </p:animScale>
                                    <p:animScale>
                                      <p:cBhvr>
                                        <p:cTn id="143" dur="26">
                                          <p:stCondLst>
                                            <p:cond delay="1642"/>
                                          </p:stCondLst>
                                        </p:cTn>
                                        <p:tgtEl>
                                          <p:spTgt spid="23"/>
                                        </p:tgtEl>
                                      </p:cBhvr>
                                      <p:to x="100000" y="90000"/>
                                    </p:animScale>
                                    <p:animScale>
                                      <p:cBhvr>
                                        <p:cTn id="144" dur="166" decel="50000">
                                          <p:stCondLst>
                                            <p:cond delay="1668"/>
                                          </p:stCondLst>
                                        </p:cTn>
                                        <p:tgtEl>
                                          <p:spTgt spid="23"/>
                                        </p:tgtEl>
                                      </p:cBhvr>
                                      <p:to x="100000" y="100000"/>
                                    </p:animScale>
                                    <p:animScale>
                                      <p:cBhvr>
                                        <p:cTn id="145" dur="26">
                                          <p:stCondLst>
                                            <p:cond delay="1808"/>
                                          </p:stCondLst>
                                        </p:cTn>
                                        <p:tgtEl>
                                          <p:spTgt spid="23"/>
                                        </p:tgtEl>
                                      </p:cBhvr>
                                      <p:to x="100000" y="95000"/>
                                    </p:animScale>
                                    <p:animScale>
                                      <p:cBhvr>
                                        <p:cTn id="146" dur="166" decel="50000">
                                          <p:stCondLst>
                                            <p:cond delay="1834"/>
                                          </p:stCondLst>
                                        </p:cTn>
                                        <p:tgtEl>
                                          <p:spTgt spid="23"/>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24"/>
                                        </p:tgtEl>
                                        <p:attrNameLst>
                                          <p:attrName>style.visibility</p:attrName>
                                        </p:attrNameLst>
                                      </p:cBhvr>
                                      <p:to>
                                        <p:strVal val="visible"/>
                                      </p:to>
                                    </p:set>
                                    <p:animEffect transition="in" filter="wipe(down)">
                                      <p:cBhvr>
                                        <p:cTn id="151" dur="580">
                                          <p:stCondLst>
                                            <p:cond delay="0"/>
                                          </p:stCondLst>
                                        </p:cTn>
                                        <p:tgtEl>
                                          <p:spTgt spid="24"/>
                                        </p:tgtEl>
                                      </p:cBhvr>
                                    </p:animEffect>
                                    <p:anim calcmode="lin" valueType="num">
                                      <p:cBhvr>
                                        <p:cTn id="152"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57" dur="26">
                                          <p:stCondLst>
                                            <p:cond delay="650"/>
                                          </p:stCondLst>
                                        </p:cTn>
                                        <p:tgtEl>
                                          <p:spTgt spid="24"/>
                                        </p:tgtEl>
                                      </p:cBhvr>
                                      <p:to x="100000" y="60000"/>
                                    </p:animScale>
                                    <p:animScale>
                                      <p:cBhvr>
                                        <p:cTn id="158" dur="166" decel="50000">
                                          <p:stCondLst>
                                            <p:cond delay="676"/>
                                          </p:stCondLst>
                                        </p:cTn>
                                        <p:tgtEl>
                                          <p:spTgt spid="24"/>
                                        </p:tgtEl>
                                      </p:cBhvr>
                                      <p:to x="100000" y="100000"/>
                                    </p:animScale>
                                    <p:animScale>
                                      <p:cBhvr>
                                        <p:cTn id="159" dur="26">
                                          <p:stCondLst>
                                            <p:cond delay="1312"/>
                                          </p:stCondLst>
                                        </p:cTn>
                                        <p:tgtEl>
                                          <p:spTgt spid="24"/>
                                        </p:tgtEl>
                                      </p:cBhvr>
                                      <p:to x="100000" y="80000"/>
                                    </p:animScale>
                                    <p:animScale>
                                      <p:cBhvr>
                                        <p:cTn id="160" dur="166" decel="50000">
                                          <p:stCondLst>
                                            <p:cond delay="1338"/>
                                          </p:stCondLst>
                                        </p:cTn>
                                        <p:tgtEl>
                                          <p:spTgt spid="24"/>
                                        </p:tgtEl>
                                      </p:cBhvr>
                                      <p:to x="100000" y="100000"/>
                                    </p:animScale>
                                    <p:animScale>
                                      <p:cBhvr>
                                        <p:cTn id="161" dur="26">
                                          <p:stCondLst>
                                            <p:cond delay="1642"/>
                                          </p:stCondLst>
                                        </p:cTn>
                                        <p:tgtEl>
                                          <p:spTgt spid="24"/>
                                        </p:tgtEl>
                                      </p:cBhvr>
                                      <p:to x="100000" y="90000"/>
                                    </p:animScale>
                                    <p:animScale>
                                      <p:cBhvr>
                                        <p:cTn id="162" dur="166" decel="50000">
                                          <p:stCondLst>
                                            <p:cond delay="1668"/>
                                          </p:stCondLst>
                                        </p:cTn>
                                        <p:tgtEl>
                                          <p:spTgt spid="24"/>
                                        </p:tgtEl>
                                      </p:cBhvr>
                                      <p:to x="100000" y="100000"/>
                                    </p:animScale>
                                    <p:animScale>
                                      <p:cBhvr>
                                        <p:cTn id="163" dur="26">
                                          <p:stCondLst>
                                            <p:cond delay="1808"/>
                                          </p:stCondLst>
                                        </p:cTn>
                                        <p:tgtEl>
                                          <p:spTgt spid="24"/>
                                        </p:tgtEl>
                                      </p:cBhvr>
                                      <p:to x="100000" y="95000"/>
                                    </p:animScale>
                                    <p:animScale>
                                      <p:cBhvr>
                                        <p:cTn id="164" dur="166" decel="50000">
                                          <p:stCondLst>
                                            <p:cond delay="1834"/>
                                          </p:stCondLst>
                                        </p:cTn>
                                        <p:tgtEl>
                                          <p:spTgt spid="24"/>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27"/>
                                        </p:tgtEl>
                                        <p:attrNameLst>
                                          <p:attrName>style.visibility</p:attrName>
                                        </p:attrNameLst>
                                      </p:cBhvr>
                                      <p:to>
                                        <p:strVal val="visible"/>
                                      </p:to>
                                    </p:set>
                                    <p:animEffect transition="in" filter="wipe(down)">
                                      <p:cBhvr>
                                        <p:cTn id="169" dur="580">
                                          <p:stCondLst>
                                            <p:cond delay="0"/>
                                          </p:stCondLst>
                                        </p:cTn>
                                        <p:tgtEl>
                                          <p:spTgt spid="27"/>
                                        </p:tgtEl>
                                      </p:cBhvr>
                                    </p:animEffect>
                                    <p:anim calcmode="lin" valueType="num">
                                      <p:cBhvr>
                                        <p:cTn id="17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75" dur="26">
                                          <p:stCondLst>
                                            <p:cond delay="650"/>
                                          </p:stCondLst>
                                        </p:cTn>
                                        <p:tgtEl>
                                          <p:spTgt spid="27"/>
                                        </p:tgtEl>
                                      </p:cBhvr>
                                      <p:to x="100000" y="60000"/>
                                    </p:animScale>
                                    <p:animScale>
                                      <p:cBhvr>
                                        <p:cTn id="176" dur="166" decel="50000">
                                          <p:stCondLst>
                                            <p:cond delay="676"/>
                                          </p:stCondLst>
                                        </p:cTn>
                                        <p:tgtEl>
                                          <p:spTgt spid="27"/>
                                        </p:tgtEl>
                                      </p:cBhvr>
                                      <p:to x="100000" y="100000"/>
                                    </p:animScale>
                                    <p:animScale>
                                      <p:cBhvr>
                                        <p:cTn id="177" dur="26">
                                          <p:stCondLst>
                                            <p:cond delay="1312"/>
                                          </p:stCondLst>
                                        </p:cTn>
                                        <p:tgtEl>
                                          <p:spTgt spid="27"/>
                                        </p:tgtEl>
                                      </p:cBhvr>
                                      <p:to x="100000" y="80000"/>
                                    </p:animScale>
                                    <p:animScale>
                                      <p:cBhvr>
                                        <p:cTn id="178" dur="166" decel="50000">
                                          <p:stCondLst>
                                            <p:cond delay="1338"/>
                                          </p:stCondLst>
                                        </p:cTn>
                                        <p:tgtEl>
                                          <p:spTgt spid="27"/>
                                        </p:tgtEl>
                                      </p:cBhvr>
                                      <p:to x="100000" y="100000"/>
                                    </p:animScale>
                                    <p:animScale>
                                      <p:cBhvr>
                                        <p:cTn id="179" dur="26">
                                          <p:stCondLst>
                                            <p:cond delay="1642"/>
                                          </p:stCondLst>
                                        </p:cTn>
                                        <p:tgtEl>
                                          <p:spTgt spid="27"/>
                                        </p:tgtEl>
                                      </p:cBhvr>
                                      <p:to x="100000" y="90000"/>
                                    </p:animScale>
                                    <p:animScale>
                                      <p:cBhvr>
                                        <p:cTn id="180" dur="166" decel="50000">
                                          <p:stCondLst>
                                            <p:cond delay="1668"/>
                                          </p:stCondLst>
                                        </p:cTn>
                                        <p:tgtEl>
                                          <p:spTgt spid="27"/>
                                        </p:tgtEl>
                                      </p:cBhvr>
                                      <p:to x="100000" y="100000"/>
                                    </p:animScale>
                                    <p:animScale>
                                      <p:cBhvr>
                                        <p:cTn id="181" dur="26">
                                          <p:stCondLst>
                                            <p:cond delay="1808"/>
                                          </p:stCondLst>
                                        </p:cTn>
                                        <p:tgtEl>
                                          <p:spTgt spid="27"/>
                                        </p:tgtEl>
                                      </p:cBhvr>
                                      <p:to x="100000" y="95000"/>
                                    </p:animScale>
                                    <p:animScale>
                                      <p:cBhvr>
                                        <p:cTn id="182" dur="166" decel="50000">
                                          <p:stCondLst>
                                            <p:cond delay="1834"/>
                                          </p:stCondLst>
                                        </p:cTn>
                                        <p:tgtEl>
                                          <p:spTgt spid="27"/>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grpId="0" nodeType="clickEffect">
                                  <p:stCondLst>
                                    <p:cond delay="0"/>
                                  </p:stCondLst>
                                  <p:childTnLst>
                                    <p:set>
                                      <p:cBhvr>
                                        <p:cTn id="186" dur="1" fill="hold">
                                          <p:stCondLst>
                                            <p:cond delay="0"/>
                                          </p:stCondLst>
                                        </p:cTn>
                                        <p:tgtEl>
                                          <p:spTgt spid="28"/>
                                        </p:tgtEl>
                                        <p:attrNameLst>
                                          <p:attrName>style.visibility</p:attrName>
                                        </p:attrNameLst>
                                      </p:cBhvr>
                                      <p:to>
                                        <p:strVal val="visible"/>
                                      </p:to>
                                    </p:set>
                                    <p:animEffect transition="in" filter="wipe(down)">
                                      <p:cBhvr>
                                        <p:cTn id="187" dur="580">
                                          <p:stCondLst>
                                            <p:cond delay="0"/>
                                          </p:stCondLst>
                                        </p:cTn>
                                        <p:tgtEl>
                                          <p:spTgt spid="28"/>
                                        </p:tgtEl>
                                      </p:cBhvr>
                                    </p:animEffect>
                                    <p:anim calcmode="lin" valueType="num">
                                      <p:cBhvr>
                                        <p:cTn id="188"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93" dur="26">
                                          <p:stCondLst>
                                            <p:cond delay="650"/>
                                          </p:stCondLst>
                                        </p:cTn>
                                        <p:tgtEl>
                                          <p:spTgt spid="28"/>
                                        </p:tgtEl>
                                      </p:cBhvr>
                                      <p:to x="100000" y="60000"/>
                                    </p:animScale>
                                    <p:animScale>
                                      <p:cBhvr>
                                        <p:cTn id="194" dur="166" decel="50000">
                                          <p:stCondLst>
                                            <p:cond delay="676"/>
                                          </p:stCondLst>
                                        </p:cTn>
                                        <p:tgtEl>
                                          <p:spTgt spid="28"/>
                                        </p:tgtEl>
                                      </p:cBhvr>
                                      <p:to x="100000" y="100000"/>
                                    </p:animScale>
                                    <p:animScale>
                                      <p:cBhvr>
                                        <p:cTn id="195" dur="26">
                                          <p:stCondLst>
                                            <p:cond delay="1312"/>
                                          </p:stCondLst>
                                        </p:cTn>
                                        <p:tgtEl>
                                          <p:spTgt spid="28"/>
                                        </p:tgtEl>
                                      </p:cBhvr>
                                      <p:to x="100000" y="80000"/>
                                    </p:animScale>
                                    <p:animScale>
                                      <p:cBhvr>
                                        <p:cTn id="196" dur="166" decel="50000">
                                          <p:stCondLst>
                                            <p:cond delay="1338"/>
                                          </p:stCondLst>
                                        </p:cTn>
                                        <p:tgtEl>
                                          <p:spTgt spid="28"/>
                                        </p:tgtEl>
                                      </p:cBhvr>
                                      <p:to x="100000" y="100000"/>
                                    </p:animScale>
                                    <p:animScale>
                                      <p:cBhvr>
                                        <p:cTn id="197" dur="26">
                                          <p:stCondLst>
                                            <p:cond delay="1642"/>
                                          </p:stCondLst>
                                        </p:cTn>
                                        <p:tgtEl>
                                          <p:spTgt spid="28"/>
                                        </p:tgtEl>
                                      </p:cBhvr>
                                      <p:to x="100000" y="90000"/>
                                    </p:animScale>
                                    <p:animScale>
                                      <p:cBhvr>
                                        <p:cTn id="198" dur="166" decel="50000">
                                          <p:stCondLst>
                                            <p:cond delay="1668"/>
                                          </p:stCondLst>
                                        </p:cTn>
                                        <p:tgtEl>
                                          <p:spTgt spid="28"/>
                                        </p:tgtEl>
                                      </p:cBhvr>
                                      <p:to x="100000" y="100000"/>
                                    </p:animScale>
                                    <p:animScale>
                                      <p:cBhvr>
                                        <p:cTn id="199" dur="26">
                                          <p:stCondLst>
                                            <p:cond delay="1808"/>
                                          </p:stCondLst>
                                        </p:cTn>
                                        <p:tgtEl>
                                          <p:spTgt spid="28"/>
                                        </p:tgtEl>
                                      </p:cBhvr>
                                      <p:to x="100000" y="95000"/>
                                    </p:animScale>
                                    <p:animScale>
                                      <p:cBhvr>
                                        <p:cTn id="200" dur="166" decel="50000">
                                          <p:stCondLst>
                                            <p:cond delay="1834"/>
                                          </p:stCondLst>
                                        </p:cTn>
                                        <p:tgtEl>
                                          <p:spTgt spid="28"/>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grpId="0" nodeType="clickEffect">
                                  <p:stCondLst>
                                    <p:cond delay="0"/>
                                  </p:stCondLst>
                                  <p:childTnLst>
                                    <p:set>
                                      <p:cBhvr>
                                        <p:cTn id="204" dur="1" fill="hold">
                                          <p:stCondLst>
                                            <p:cond delay="0"/>
                                          </p:stCondLst>
                                        </p:cTn>
                                        <p:tgtEl>
                                          <p:spTgt spid="29"/>
                                        </p:tgtEl>
                                        <p:attrNameLst>
                                          <p:attrName>style.visibility</p:attrName>
                                        </p:attrNameLst>
                                      </p:cBhvr>
                                      <p:to>
                                        <p:strVal val="visible"/>
                                      </p:to>
                                    </p:set>
                                    <p:animEffect transition="in" filter="wipe(down)">
                                      <p:cBhvr>
                                        <p:cTn id="205" dur="580">
                                          <p:stCondLst>
                                            <p:cond delay="0"/>
                                          </p:stCondLst>
                                        </p:cTn>
                                        <p:tgtEl>
                                          <p:spTgt spid="29"/>
                                        </p:tgtEl>
                                      </p:cBhvr>
                                    </p:animEffect>
                                    <p:anim calcmode="lin" valueType="num">
                                      <p:cBhvr>
                                        <p:cTn id="20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20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20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21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211" dur="26">
                                          <p:stCondLst>
                                            <p:cond delay="650"/>
                                          </p:stCondLst>
                                        </p:cTn>
                                        <p:tgtEl>
                                          <p:spTgt spid="29"/>
                                        </p:tgtEl>
                                      </p:cBhvr>
                                      <p:to x="100000" y="60000"/>
                                    </p:animScale>
                                    <p:animScale>
                                      <p:cBhvr>
                                        <p:cTn id="212" dur="166" decel="50000">
                                          <p:stCondLst>
                                            <p:cond delay="676"/>
                                          </p:stCondLst>
                                        </p:cTn>
                                        <p:tgtEl>
                                          <p:spTgt spid="29"/>
                                        </p:tgtEl>
                                      </p:cBhvr>
                                      <p:to x="100000" y="100000"/>
                                    </p:animScale>
                                    <p:animScale>
                                      <p:cBhvr>
                                        <p:cTn id="213" dur="26">
                                          <p:stCondLst>
                                            <p:cond delay="1312"/>
                                          </p:stCondLst>
                                        </p:cTn>
                                        <p:tgtEl>
                                          <p:spTgt spid="29"/>
                                        </p:tgtEl>
                                      </p:cBhvr>
                                      <p:to x="100000" y="80000"/>
                                    </p:animScale>
                                    <p:animScale>
                                      <p:cBhvr>
                                        <p:cTn id="214" dur="166" decel="50000">
                                          <p:stCondLst>
                                            <p:cond delay="1338"/>
                                          </p:stCondLst>
                                        </p:cTn>
                                        <p:tgtEl>
                                          <p:spTgt spid="29"/>
                                        </p:tgtEl>
                                      </p:cBhvr>
                                      <p:to x="100000" y="100000"/>
                                    </p:animScale>
                                    <p:animScale>
                                      <p:cBhvr>
                                        <p:cTn id="215" dur="26">
                                          <p:stCondLst>
                                            <p:cond delay="1642"/>
                                          </p:stCondLst>
                                        </p:cTn>
                                        <p:tgtEl>
                                          <p:spTgt spid="29"/>
                                        </p:tgtEl>
                                      </p:cBhvr>
                                      <p:to x="100000" y="90000"/>
                                    </p:animScale>
                                    <p:animScale>
                                      <p:cBhvr>
                                        <p:cTn id="216" dur="166" decel="50000">
                                          <p:stCondLst>
                                            <p:cond delay="1668"/>
                                          </p:stCondLst>
                                        </p:cTn>
                                        <p:tgtEl>
                                          <p:spTgt spid="29"/>
                                        </p:tgtEl>
                                      </p:cBhvr>
                                      <p:to x="100000" y="100000"/>
                                    </p:animScale>
                                    <p:animScale>
                                      <p:cBhvr>
                                        <p:cTn id="217" dur="26">
                                          <p:stCondLst>
                                            <p:cond delay="1808"/>
                                          </p:stCondLst>
                                        </p:cTn>
                                        <p:tgtEl>
                                          <p:spTgt spid="29"/>
                                        </p:tgtEl>
                                      </p:cBhvr>
                                      <p:to x="100000" y="95000"/>
                                    </p:animScale>
                                    <p:animScale>
                                      <p:cBhvr>
                                        <p:cTn id="218" dur="166" decel="50000">
                                          <p:stCondLst>
                                            <p:cond delay="1834"/>
                                          </p:stCondLst>
                                        </p:cTn>
                                        <p:tgtEl>
                                          <p:spTgt spid="29"/>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grpId="0" nodeType="clickEffect">
                                  <p:stCondLst>
                                    <p:cond delay="0"/>
                                  </p:stCondLst>
                                  <p:childTnLst>
                                    <p:set>
                                      <p:cBhvr>
                                        <p:cTn id="222" dur="1" fill="hold">
                                          <p:stCondLst>
                                            <p:cond delay="0"/>
                                          </p:stCondLst>
                                        </p:cTn>
                                        <p:tgtEl>
                                          <p:spTgt spid="30"/>
                                        </p:tgtEl>
                                        <p:attrNameLst>
                                          <p:attrName>style.visibility</p:attrName>
                                        </p:attrNameLst>
                                      </p:cBhvr>
                                      <p:to>
                                        <p:strVal val="visible"/>
                                      </p:to>
                                    </p:set>
                                    <p:animEffect transition="in" filter="wipe(down)">
                                      <p:cBhvr>
                                        <p:cTn id="223" dur="580">
                                          <p:stCondLst>
                                            <p:cond delay="0"/>
                                          </p:stCondLst>
                                        </p:cTn>
                                        <p:tgtEl>
                                          <p:spTgt spid="30"/>
                                        </p:tgtEl>
                                      </p:cBhvr>
                                    </p:animEffect>
                                    <p:anim calcmode="lin" valueType="num">
                                      <p:cBhvr>
                                        <p:cTn id="224"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26"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227"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228"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229" dur="26">
                                          <p:stCondLst>
                                            <p:cond delay="650"/>
                                          </p:stCondLst>
                                        </p:cTn>
                                        <p:tgtEl>
                                          <p:spTgt spid="30"/>
                                        </p:tgtEl>
                                      </p:cBhvr>
                                      <p:to x="100000" y="60000"/>
                                    </p:animScale>
                                    <p:animScale>
                                      <p:cBhvr>
                                        <p:cTn id="230" dur="166" decel="50000">
                                          <p:stCondLst>
                                            <p:cond delay="676"/>
                                          </p:stCondLst>
                                        </p:cTn>
                                        <p:tgtEl>
                                          <p:spTgt spid="30"/>
                                        </p:tgtEl>
                                      </p:cBhvr>
                                      <p:to x="100000" y="100000"/>
                                    </p:animScale>
                                    <p:animScale>
                                      <p:cBhvr>
                                        <p:cTn id="231" dur="26">
                                          <p:stCondLst>
                                            <p:cond delay="1312"/>
                                          </p:stCondLst>
                                        </p:cTn>
                                        <p:tgtEl>
                                          <p:spTgt spid="30"/>
                                        </p:tgtEl>
                                      </p:cBhvr>
                                      <p:to x="100000" y="80000"/>
                                    </p:animScale>
                                    <p:animScale>
                                      <p:cBhvr>
                                        <p:cTn id="232" dur="166" decel="50000">
                                          <p:stCondLst>
                                            <p:cond delay="1338"/>
                                          </p:stCondLst>
                                        </p:cTn>
                                        <p:tgtEl>
                                          <p:spTgt spid="30"/>
                                        </p:tgtEl>
                                      </p:cBhvr>
                                      <p:to x="100000" y="100000"/>
                                    </p:animScale>
                                    <p:animScale>
                                      <p:cBhvr>
                                        <p:cTn id="233" dur="26">
                                          <p:stCondLst>
                                            <p:cond delay="1642"/>
                                          </p:stCondLst>
                                        </p:cTn>
                                        <p:tgtEl>
                                          <p:spTgt spid="30"/>
                                        </p:tgtEl>
                                      </p:cBhvr>
                                      <p:to x="100000" y="90000"/>
                                    </p:animScale>
                                    <p:animScale>
                                      <p:cBhvr>
                                        <p:cTn id="234" dur="166" decel="50000">
                                          <p:stCondLst>
                                            <p:cond delay="1668"/>
                                          </p:stCondLst>
                                        </p:cTn>
                                        <p:tgtEl>
                                          <p:spTgt spid="30"/>
                                        </p:tgtEl>
                                      </p:cBhvr>
                                      <p:to x="100000" y="100000"/>
                                    </p:animScale>
                                    <p:animScale>
                                      <p:cBhvr>
                                        <p:cTn id="235" dur="26">
                                          <p:stCondLst>
                                            <p:cond delay="1808"/>
                                          </p:stCondLst>
                                        </p:cTn>
                                        <p:tgtEl>
                                          <p:spTgt spid="30"/>
                                        </p:tgtEl>
                                      </p:cBhvr>
                                      <p:to x="100000" y="95000"/>
                                    </p:animScale>
                                    <p:animScale>
                                      <p:cBhvr>
                                        <p:cTn id="236" dur="166" decel="50000">
                                          <p:stCondLst>
                                            <p:cond delay="1834"/>
                                          </p:stCondLst>
                                        </p:cTn>
                                        <p:tgtEl>
                                          <p:spTgt spid="3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8" grpId="0"/>
      <p:bldP spid="19" grpId="0"/>
      <p:bldP spid="23" grpId="0"/>
      <p:bldP spid="24" grpId="0"/>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325281" y="333682"/>
            <a:ext cx="11270974" cy="2298681"/>
          </a:xfrm>
          <a:prstGeom prst="rect">
            <a:avLst/>
          </a:prstGeom>
        </p:spPr>
      </p:pic>
      <p:sp>
        <p:nvSpPr>
          <p:cNvPr id="4" name="Dikdörtgen 3"/>
          <p:cNvSpPr/>
          <p:nvPr/>
        </p:nvSpPr>
        <p:spPr>
          <a:xfrm>
            <a:off x="554181" y="2815349"/>
            <a:ext cx="11042073" cy="3108543"/>
          </a:xfrm>
          <a:prstGeom prst="rect">
            <a:avLst/>
          </a:prstGeom>
        </p:spPr>
        <p:txBody>
          <a:bodyPr wrap="square">
            <a:spAutoFit/>
          </a:bodyPr>
          <a:lstStyle/>
          <a:p>
            <a:r>
              <a:rPr lang="tr-TR" sz="2800" b="1" dirty="0">
                <a:latin typeface="Comic Sans MS" panose="030F0702030302020204" pitchFamily="66" charset="0"/>
              </a:rPr>
              <a:t>DOSTLUK NEDİR?</a:t>
            </a:r>
            <a:endParaRPr lang="tr-TR" sz="2800" dirty="0">
              <a:latin typeface="Comic Sans MS" panose="030F0702030302020204" pitchFamily="66" charset="0"/>
            </a:endParaRPr>
          </a:p>
          <a:p>
            <a:r>
              <a:rPr lang="tr-TR" sz="2800" dirty="0">
                <a:latin typeface="Comic Sans MS" panose="030F0702030302020204" pitchFamily="66" charset="0"/>
              </a:rPr>
              <a:t>Dost dediğimiz kişi hayatımızı paylaştığımız bizlerin her zaman yanında olan kişidir. Arkadaşlar unutmayın ki bu dünyada en büyük zenginlik önce bir aileye sahip olmak ardından da dostlarınızın olmasıdır. Eğer dostunuz yoksa yalnızlığa mahkumsunuzdur demektir. O yüzden dostlarınızın kıymetini biliniz. Unutmayın dost kara günde belli olur</a:t>
            </a:r>
            <a:r>
              <a:rPr lang="tr-TR" sz="2800" dirty="0" smtClean="0">
                <a:latin typeface="Comic Sans MS" panose="030F0702030302020204" pitchFamily="66" charset="0"/>
              </a:rPr>
              <a:t>.</a:t>
            </a:r>
            <a:endParaRPr lang="tr-TR" sz="2800" dirty="0">
              <a:latin typeface="Comic Sans MS" panose="030F0702030302020204" pitchFamily="66" charset="0"/>
            </a:endParaRPr>
          </a:p>
        </p:txBody>
      </p:sp>
    </p:spTree>
    <p:extLst>
      <p:ext uri="{BB962C8B-B14F-4D97-AF65-F5344CB8AC3E}">
        <p14:creationId xmlns:p14="http://schemas.microsoft.com/office/powerpoint/2010/main" xmlns="" val="311397547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354654" y="242388"/>
            <a:ext cx="11338581" cy="6310811"/>
          </a:xfrm>
          <a:prstGeom prst="rect">
            <a:avLst/>
          </a:prstGeom>
        </p:spPr>
      </p:pic>
    </p:spTree>
    <p:extLst>
      <p:ext uri="{BB962C8B-B14F-4D97-AF65-F5344CB8AC3E}">
        <p14:creationId xmlns:p14="http://schemas.microsoft.com/office/powerpoint/2010/main" xmlns="" val="328960294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stretch>
            <a:fillRect/>
          </a:stretch>
        </p:blipFill>
        <p:spPr>
          <a:xfrm>
            <a:off x="241595" y="0"/>
            <a:ext cx="11950405" cy="6858000"/>
          </a:xfrm>
          <a:prstGeom prst="rect">
            <a:avLst/>
          </a:prstGeom>
        </p:spPr>
      </p:pic>
      <p:sp>
        <p:nvSpPr>
          <p:cNvPr id="6" name="Dikdörtgen 5"/>
          <p:cNvSpPr/>
          <p:nvPr/>
        </p:nvSpPr>
        <p:spPr>
          <a:xfrm>
            <a:off x="241595" y="5117436"/>
            <a:ext cx="11687169" cy="1569660"/>
          </a:xfrm>
          <a:prstGeom prst="rect">
            <a:avLst/>
          </a:prstGeom>
        </p:spPr>
        <p:txBody>
          <a:bodyPr wrap="square">
            <a:spAutoFit/>
          </a:bodyPr>
          <a:lstStyle/>
          <a:p>
            <a:r>
              <a:rPr lang="tr-TR" sz="2400" dirty="0">
                <a:latin typeface="Comic Sans MS" panose="030F0702030302020204" pitchFamily="66" charset="0"/>
              </a:rPr>
              <a:t>Oyun oynayan </a:t>
            </a:r>
            <a:r>
              <a:rPr lang="tr-TR" sz="2400" dirty="0" smtClean="0">
                <a:latin typeface="Comic Sans MS" panose="030F0702030302020204" pitchFamily="66" charset="0"/>
              </a:rPr>
              <a:t>çocuklar </a:t>
            </a:r>
            <a:r>
              <a:rPr lang="tr-TR" sz="2400" dirty="0">
                <a:latin typeface="Comic Sans MS" panose="030F0702030302020204" pitchFamily="66" charset="0"/>
              </a:rPr>
              <a:t>ve onları oturduğu yerden üzgün bir şekilde izleyen bir kız var. Kız sanki oyun oynayan gençlerden davet beklemektedir. Çocuklar onu davet edip aralarına alıp beraber oynamaya başladıklarında hepsinin daha çok mutlu daha çok paylaşımcı olduklarını görürüz. </a:t>
            </a:r>
          </a:p>
        </p:txBody>
      </p:sp>
    </p:spTree>
    <p:extLst>
      <p:ext uri="{BB962C8B-B14F-4D97-AF65-F5344CB8AC3E}">
        <p14:creationId xmlns:p14="http://schemas.microsoft.com/office/powerpoint/2010/main" xmlns="" val="11957172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639381" y="466483"/>
            <a:ext cx="11067709" cy="1459300"/>
          </a:xfrm>
          <a:prstGeom prst="rect">
            <a:avLst/>
          </a:prstGeom>
        </p:spPr>
      </p:pic>
      <p:pic>
        <p:nvPicPr>
          <p:cNvPr id="3" name="Resim 2"/>
          <p:cNvPicPr>
            <a:picLocks noChangeAspect="1"/>
          </p:cNvPicPr>
          <p:nvPr/>
        </p:nvPicPr>
        <p:blipFill>
          <a:blip r:embed="rId3" cstate="print"/>
          <a:stretch>
            <a:fillRect/>
          </a:stretch>
        </p:blipFill>
        <p:spPr>
          <a:xfrm>
            <a:off x="528544" y="2310098"/>
            <a:ext cx="6172213" cy="4367793"/>
          </a:xfrm>
          <a:prstGeom prst="rect">
            <a:avLst/>
          </a:prstGeom>
        </p:spPr>
      </p:pic>
      <p:sp>
        <p:nvSpPr>
          <p:cNvPr id="6" name="Dikdörtgen 5"/>
          <p:cNvSpPr/>
          <p:nvPr/>
        </p:nvSpPr>
        <p:spPr>
          <a:xfrm>
            <a:off x="6844144" y="1925783"/>
            <a:ext cx="4987638" cy="4524315"/>
          </a:xfrm>
          <a:prstGeom prst="rect">
            <a:avLst/>
          </a:prstGeom>
        </p:spPr>
        <p:txBody>
          <a:bodyPr wrap="square">
            <a:spAutoFit/>
          </a:bodyPr>
          <a:lstStyle/>
          <a:p>
            <a:r>
              <a:rPr lang="tr-TR" sz="3200" dirty="0">
                <a:solidFill>
                  <a:srgbClr val="FF0000"/>
                </a:solidFill>
                <a:latin typeface="Comic Sans MS" panose="030F0702030302020204" pitchFamily="66" charset="0"/>
                <a:cs typeface="Arial" panose="020B0604020202020204" pitchFamily="34" charset="0"/>
              </a:rPr>
              <a:t>Arkadaşlık</a:t>
            </a:r>
            <a:r>
              <a:rPr lang="tr-TR" sz="3200" dirty="0">
                <a:latin typeface="Comic Sans MS" panose="030F0702030302020204" pitchFamily="66" charset="0"/>
                <a:cs typeface="Arial" panose="020B0604020202020204" pitchFamily="34" charset="0"/>
              </a:rPr>
              <a:t> beraber güzel vakit geçirilen, beraber bisiklet sürmek gibi sportif faaliyetlerin yapıldığı, satranç gibi zeka oyunlarının yapıldığı en güzel paylaşımın yapıldığı dostluk ilişkisine denir. </a:t>
            </a:r>
          </a:p>
        </p:txBody>
      </p:sp>
    </p:spTree>
    <p:extLst>
      <p:ext uri="{BB962C8B-B14F-4D97-AF65-F5344CB8AC3E}">
        <p14:creationId xmlns:p14="http://schemas.microsoft.com/office/powerpoint/2010/main" xmlns="" val="136704580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80">
                                          <p:stCondLst>
                                            <p:cond delay="0"/>
                                          </p:stCondLst>
                                        </p:cTn>
                                        <p:tgtEl>
                                          <p:spTgt spid="3"/>
                                        </p:tgtEl>
                                      </p:cBhvr>
                                    </p:animEffect>
                                    <p:anim calcmode="lin" valueType="num">
                                      <p:cBhvr>
                                        <p:cTn id="2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gtEl>
                                      </p:cBhvr>
                                      <p:to x="100000" y="60000"/>
                                    </p:animScale>
                                    <p:animScale>
                                      <p:cBhvr>
                                        <p:cTn id="32" dur="166" decel="50000">
                                          <p:stCondLst>
                                            <p:cond delay="676"/>
                                          </p:stCondLst>
                                        </p:cTn>
                                        <p:tgtEl>
                                          <p:spTgt spid="3"/>
                                        </p:tgtEl>
                                      </p:cBhvr>
                                      <p:to x="100000" y="100000"/>
                                    </p:animScale>
                                    <p:animScale>
                                      <p:cBhvr>
                                        <p:cTn id="33" dur="26">
                                          <p:stCondLst>
                                            <p:cond delay="1312"/>
                                          </p:stCondLst>
                                        </p:cTn>
                                        <p:tgtEl>
                                          <p:spTgt spid="3"/>
                                        </p:tgtEl>
                                      </p:cBhvr>
                                      <p:to x="100000" y="80000"/>
                                    </p:animScale>
                                    <p:animScale>
                                      <p:cBhvr>
                                        <p:cTn id="34" dur="166" decel="50000">
                                          <p:stCondLst>
                                            <p:cond delay="1338"/>
                                          </p:stCondLst>
                                        </p:cTn>
                                        <p:tgtEl>
                                          <p:spTgt spid="3"/>
                                        </p:tgtEl>
                                      </p:cBhvr>
                                      <p:to x="100000" y="100000"/>
                                    </p:animScale>
                                    <p:animScale>
                                      <p:cBhvr>
                                        <p:cTn id="35" dur="26">
                                          <p:stCondLst>
                                            <p:cond delay="1642"/>
                                          </p:stCondLst>
                                        </p:cTn>
                                        <p:tgtEl>
                                          <p:spTgt spid="3"/>
                                        </p:tgtEl>
                                      </p:cBhvr>
                                      <p:to x="100000" y="90000"/>
                                    </p:animScale>
                                    <p:animScale>
                                      <p:cBhvr>
                                        <p:cTn id="36" dur="166" decel="50000">
                                          <p:stCondLst>
                                            <p:cond delay="1668"/>
                                          </p:stCondLst>
                                        </p:cTn>
                                        <p:tgtEl>
                                          <p:spTgt spid="3"/>
                                        </p:tgtEl>
                                      </p:cBhvr>
                                      <p:to x="100000" y="100000"/>
                                    </p:animScale>
                                    <p:animScale>
                                      <p:cBhvr>
                                        <p:cTn id="37" dur="26">
                                          <p:stCondLst>
                                            <p:cond delay="1808"/>
                                          </p:stCondLst>
                                        </p:cTn>
                                        <p:tgtEl>
                                          <p:spTgt spid="3"/>
                                        </p:tgtEl>
                                      </p:cBhvr>
                                      <p:to x="100000" y="95000"/>
                                    </p:animScale>
                                    <p:animScale>
                                      <p:cBhvr>
                                        <p:cTn id="38" dur="166" decel="50000">
                                          <p:stCondLst>
                                            <p:cond delay="1834"/>
                                          </p:stCondLst>
                                        </p:cTn>
                                        <p:tgtEl>
                                          <p:spTgt spid="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80">
                                          <p:stCondLst>
                                            <p:cond delay="0"/>
                                          </p:stCondLst>
                                        </p:cTn>
                                        <p:tgtEl>
                                          <p:spTgt spid="6"/>
                                        </p:tgtEl>
                                      </p:cBhvr>
                                    </p:animEffect>
                                    <p:anim calcmode="lin" valueType="num">
                                      <p:cBhvr>
                                        <p:cTn id="4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gtEl>
                                      </p:cBhvr>
                                      <p:to x="100000" y="60000"/>
                                    </p:animScale>
                                    <p:animScale>
                                      <p:cBhvr>
                                        <p:cTn id="50" dur="166" decel="50000">
                                          <p:stCondLst>
                                            <p:cond delay="676"/>
                                          </p:stCondLst>
                                        </p:cTn>
                                        <p:tgtEl>
                                          <p:spTgt spid="6"/>
                                        </p:tgtEl>
                                      </p:cBhvr>
                                      <p:to x="100000" y="100000"/>
                                    </p:animScale>
                                    <p:animScale>
                                      <p:cBhvr>
                                        <p:cTn id="51" dur="26">
                                          <p:stCondLst>
                                            <p:cond delay="1312"/>
                                          </p:stCondLst>
                                        </p:cTn>
                                        <p:tgtEl>
                                          <p:spTgt spid="6"/>
                                        </p:tgtEl>
                                      </p:cBhvr>
                                      <p:to x="100000" y="80000"/>
                                    </p:animScale>
                                    <p:animScale>
                                      <p:cBhvr>
                                        <p:cTn id="52" dur="166" decel="50000">
                                          <p:stCondLst>
                                            <p:cond delay="1338"/>
                                          </p:stCondLst>
                                        </p:cTn>
                                        <p:tgtEl>
                                          <p:spTgt spid="6"/>
                                        </p:tgtEl>
                                      </p:cBhvr>
                                      <p:to x="100000" y="100000"/>
                                    </p:animScale>
                                    <p:animScale>
                                      <p:cBhvr>
                                        <p:cTn id="53" dur="26">
                                          <p:stCondLst>
                                            <p:cond delay="1642"/>
                                          </p:stCondLst>
                                        </p:cTn>
                                        <p:tgtEl>
                                          <p:spTgt spid="6"/>
                                        </p:tgtEl>
                                      </p:cBhvr>
                                      <p:to x="100000" y="90000"/>
                                    </p:animScale>
                                    <p:animScale>
                                      <p:cBhvr>
                                        <p:cTn id="54" dur="166" decel="50000">
                                          <p:stCondLst>
                                            <p:cond delay="1668"/>
                                          </p:stCondLst>
                                        </p:cTn>
                                        <p:tgtEl>
                                          <p:spTgt spid="6"/>
                                        </p:tgtEl>
                                      </p:cBhvr>
                                      <p:to x="100000" y="100000"/>
                                    </p:animScale>
                                    <p:animScale>
                                      <p:cBhvr>
                                        <p:cTn id="55" dur="26">
                                          <p:stCondLst>
                                            <p:cond delay="1808"/>
                                          </p:stCondLst>
                                        </p:cTn>
                                        <p:tgtEl>
                                          <p:spTgt spid="6"/>
                                        </p:tgtEl>
                                      </p:cBhvr>
                                      <p:to x="100000" y="95000"/>
                                    </p:animScale>
                                    <p:animScale>
                                      <p:cBhvr>
                                        <p:cTn id="5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stretch>
            <a:fillRect/>
          </a:stretch>
        </p:blipFill>
        <p:spPr>
          <a:xfrm>
            <a:off x="371989" y="295236"/>
            <a:ext cx="10988738" cy="6299528"/>
          </a:xfrm>
          <a:prstGeom prst="rect">
            <a:avLst/>
          </a:prstGeom>
        </p:spPr>
      </p:pic>
    </p:spTree>
    <p:extLst>
      <p:ext uri="{BB962C8B-B14F-4D97-AF65-F5344CB8AC3E}">
        <p14:creationId xmlns:p14="http://schemas.microsoft.com/office/powerpoint/2010/main" xmlns="" val="275021644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stretch>
            <a:fillRect/>
          </a:stretch>
        </p:blipFill>
        <p:spPr>
          <a:xfrm>
            <a:off x="8035216" y="196593"/>
            <a:ext cx="3880112" cy="2502413"/>
          </a:xfrm>
          <a:prstGeom prst="rect">
            <a:avLst/>
          </a:prstGeom>
        </p:spPr>
      </p:pic>
      <p:pic>
        <p:nvPicPr>
          <p:cNvPr id="6" name="Resim 5"/>
          <p:cNvPicPr>
            <a:picLocks noChangeAspect="1"/>
          </p:cNvPicPr>
          <p:nvPr/>
        </p:nvPicPr>
        <p:blipFill>
          <a:blip r:embed="rId3" cstate="print"/>
          <a:stretch>
            <a:fillRect/>
          </a:stretch>
        </p:blipFill>
        <p:spPr>
          <a:xfrm>
            <a:off x="7778631" y="2699006"/>
            <a:ext cx="3977648" cy="3051054"/>
          </a:xfrm>
          <a:prstGeom prst="rect">
            <a:avLst/>
          </a:prstGeom>
        </p:spPr>
      </p:pic>
      <p:pic>
        <p:nvPicPr>
          <p:cNvPr id="7" name="Resim 6"/>
          <p:cNvPicPr>
            <a:picLocks noChangeAspect="1"/>
          </p:cNvPicPr>
          <p:nvPr/>
        </p:nvPicPr>
        <p:blipFill>
          <a:blip r:embed="rId4" cstate="print"/>
          <a:stretch>
            <a:fillRect/>
          </a:stretch>
        </p:blipFill>
        <p:spPr>
          <a:xfrm>
            <a:off x="809241" y="469250"/>
            <a:ext cx="5937923" cy="5529768"/>
          </a:xfrm>
          <a:prstGeom prst="rect">
            <a:avLst/>
          </a:prstGeom>
        </p:spPr>
      </p:pic>
    </p:spTree>
    <p:extLst>
      <p:ext uri="{BB962C8B-B14F-4D97-AF65-F5344CB8AC3E}">
        <p14:creationId xmlns:p14="http://schemas.microsoft.com/office/powerpoint/2010/main" xmlns="" val="340933447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80">
                                          <p:stCondLst>
                                            <p:cond delay="0"/>
                                          </p:stCondLst>
                                        </p:cTn>
                                        <p:tgtEl>
                                          <p:spTgt spid="7"/>
                                        </p:tgtEl>
                                      </p:cBhvr>
                                    </p:animEffect>
                                    <p:anim calcmode="lin" valueType="num">
                                      <p:cBhvr>
                                        <p:cTn id="4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9" dur="26">
                                          <p:stCondLst>
                                            <p:cond delay="650"/>
                                          </p:stCondLst>
                                        </p:cTn>
                                        <p:tgtEl>
                                          <p:spTgt spid="7"/>
                                        </p:tgtEl>
                                      </p:cBhvr>
                                      <p:to x="100000" y="60000"/>
                                    </p:animScale>
                                    <p:animScale>
                                      <p:cBhvr>
                                        <p:cTn id="50" dur="166" decel="50000">
                                          <p:stCondLst>
                                            <p:cond delay="676"/>
                                          </p:stCondLst>
                                        </p:cTn>
                                        <p:tgtEl>
                                          <p:spTgt spid="7"/>
                                        </p:tgtEl>
                                      </p:cBhvr>
                                      <p:to x="100000" y="100000"/>
                                    </p:animScale>
                                    <p:animScale>
                                      <p:cBhvr>
                                        <p:cTn id="51" dur="26">
                                          <p:stCondLst>
                                            <p:cond delay="1312"/>
                                          </p:stCondLst>
                                        </p:cTn>
                                        <p:tgtEl>
                                          <p:spTgt spid="7"/>
                                        </p:tgtEl>
                                      </p:cBhvr>
                                      <p:to x="100000" y="80000"/>
                                    </p:animScale>
                                    <p:animScale>
                                      <p:cBhvr>
                                        <p:cTn id="52" dur="166" decel="50000">
                                          <p:stCondLst>
                                            <p:cond delay="1338"/>
                                          </p:stCondLst>
                                        </p:cTn>
                                        <p:tgtEl>
                                          <p:spTgt spid="7"/>
                                        </p:tgtEl>
                                      </p:cBhvr>
                                      <p:to x="100000" y="100000"/>
                                    </p:animScale>
                                    <p:animScale>
                                      <p:cBhvr>
                                        <p:cTn id="53" dur="26">
                                          <p:stCondLst>
                                            <p:cond delay="1642"/>
                                          </p:stCondLst>
                                        </p:cTn>
                                        <p:tgtEl>
                                          <p:spTgt spid="7"/>
                                        </p:tgtEl>
                                      </p:cBhvr>
                                      <p:to x="100000" y="90000"/>
                                    </p:animScale>
                                    <p:animScale>
                                      <p:cBhvr>
                                        <p:cTn id="54" dur="166" decel="50000">
                                          <p:stCondLst>
                                            <p:cond delay="1668"/>
                                          </p:stCondLst>
                                        </p:cTn>
                                        <p:tgtEl>
                                          <p:spTgt spid="7"/>
                                        </p:tgtEl>
                                      </p:cBhvr>
                                      <p:to x="100000" y="100000"/>
                                    </p:animScale>
                                    <p:animScale>
                                      <p:cBhvr>
                                        <p:cTn id="55" dur="26">
                                          <p:stCondLst>
                                            <p:cond delay="1808"/>
                                          </p:stCondLst>
                                        </p:cTn>
                                        <p:tgtEl>
                                          <p:spTgt spid="7"/>
                                        </p:tgtEl>
                                      </p:cBhvr>
                                      <p:to x="100000" y="95000"/>
                                    </p:animScale>
                                    <p:animScale>
                                      <p:cBhvr>
                                        <p:cTn id="56"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cstate="print"/>
          <a:stretch>
            <a:fillRect/>
          </a:stretch>
        </p:blipFill>
        <p:spPr>
          <a:xfrm>
            <a:off x="0" y="176088"/>
            <a:ext cx="7093528" cy="6432530"/>
          </a:xfrm>
          <a:prstGeom prst="rect">
            <a:avLst/>
          </a:prstGeom>
        </p:spPr>
      </p:pic>
      <p:pic>
        <p:nvPicPr>
          <p:cNvPr id="7" name="Resim 6"/>
          <p:cNvPicPr>
            <a:picLocks noChangeAspect="1"/>
          </p:cNvPicPr>
          <p:nvPr/>
        </p:nvPicPr>
        <p:blipFill>
          <a:blip r:embed="rId3" cstate="print"/>
          <a:stretch>
            <a:fillRect/>
          </a:stretch>
        </p:blipFill>
        <p:spPr>
          <a:xfrm>
            <a:off x="5971309" y="401782"/>
            <a:ext cx="6220691" cy="6206836"/>
          </a:xfrm>
          <a:prstGeom prst="rect">
            <a:avLst/>
          </a:prstGeom>
        </p:spPr>
      </p:pic>
    </p:spTree>
    <p:extLst>
      <p:ext uri="{BB962C8B-B14F-4D97-AF65-F5344CB8AC3E}">
        <p14:creationId xmlns:p14="http://schemas.microsoft.com/office/powerpoint/2010/main" xmlns="" val="11620233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80">
                                          <p:stCondLst>
                                            <p:cond delay="0"/>
                                          </p:stCondLst>
                                        </p:cTn>
                                        <p:tgtEl>
                                          <p:spTgt spid="7"/>
                                        </p:tgtEl>
                                      </p:cBhvr>
                                    </p:animEffect>
                                    <p:anim calcmode="lin" valueType="num">
                                      <p:cBhvr>
                                        <p:cTn id="2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1" dur="26">
                                          <p:stCondLst>
                                            <p:cond delay="650"/>
                                          </p:stCondLst>
                                        </p:cTn>
                                        <p:tgtEl>
                                          <p:spTgt spid="7"/>
                                        </p:tgtEl>
                                      </p:cBhvr>
                                      <p:to x="100000" y="60000"/>
                                    </p:animScale>
                                    <p:animScale>
                                      <p:cBhvr>
                                        <p:cTn id="32" dur="166" decel="50000">
                                          <p:stCondLst>
                                            <p:cond delay="676"/>
                                          </p:stCondLst>
                                        </p:cTn>
                                        <p:tgtEl>
                                          <p:spTgt spid="7"/>
                                        </p:tgtEl>
                                      </p:cBhvr>
                                      <p:to x="100000" y="100000"/>
                                    </p:animScale>
                                    <p:animScale>
                                      <p:cBhvr>
                                        <p:cTn id="33" dur="26">
                                          <p:stCondLst>
                                            <p:cond delay="1312"/>
                                          </p:stCondLst>
                                        </p:cTn>
                                        <p:tgtEl>
                                          <p:spTgt spid="7"/>
                                        </p:tgtEl>
                                      </p:cBhvr>
                                      <p:to x="100000" y="80000"/>
                                    </p:animScale>
                                    <p:animScale>
                                      <p:cBhvr>
                                        <p:cTn id="34" dur="166" decel="50000">
                                          <p:stCondLst>
                                            <p:cond delay="1338"/>
                                          </p:stCondLst>
                                        </p:cTn>
                                        <p:tgtEl>
                                          <p:spTgt spid="7"/>
                                        </p:tgtEl>
                                      </p:cBhvr>
                                      <p:to x="100000" y="100000"/>
                                    </p:animScale>
                                    <p:animScale>
                                      <p:cBhvr>
                                        <p:cTn id="35" dur="26">
                                          <p:stCondLst>
                                            <p:cond delay="1642"/>
                                          </p:stCondLst>
                                        </p:cTn>
                                        <p:tgtEl>
                                          <p:spTgt spid="7"/>
                                        </p:tgtEl>
                                      </p:cBhvr>
                                      <p:to x="100000" y="90000"/>
                                    </p:animScale>
                                    <p:animScale>
                                      <p:cBhvr>
                                        <p:cTn id="36" dur="166" decel="50000">
                                          <p:stCondLst>
                                            <p:cond delay="1668"/>
                                          </p:stCondLst>
                                        </p:cTn>
                                        <p:tgtEl>
                                          <p:spTgt spid="7"/>
                                        </p:tgtEl>
                                      </p:cBhvr>
                                      <p:to x="100000" y="100000"/>
                                    </p:animScale>
                                    <p:animScale>
                                      <p:cBhvr>
                                        <p:cTn id="37" dur="26">
                                          <p:stCondLst>
                                            <p:cond delay="1808"/>
                                          </p:stCondLst>
                                        </p:cTn>
                                        <p:tgtEl>
                                          <p:spTgt spid="7"/>
                                        </p:tgtEl>
                                      </p:cBhvr>
                                      <p:to x="100000" y="95000"/>
                                    </p:animScale>
                                    <p:animScale>
                                      <p:cBhvr>
                                        <p:cTn id="38"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stretch>
            <a:fillRect/>
          </a:stretch>
        </p:blipFill>
        <p:spPr>
          <a:xfrm>
            <a:off x="306871" y="176642"/>
            <a:ext cx="11511056" cy="2926775"/>
          </a:xfrm>
          <a:prstGeom prst="rect">
            <a:avLst/>
          </a:prstGeom>
        </p:spPr>
      </p:pic>
      <p:sp>
        <p:nvSpPr>
          <p:cNvPr id="6" name="Dikdörtgen 5"/>
          <p:cNvSpPr/>
          <p:nvPr/>
        </p:nvSpPr>
        <p:spPr>
          <a:xfrm>
            <a:off x="610633" y="3131125"/>
            <a:ext cx="10985622" cy="1384995"/>
          </a:xfrm>
          <a:prstGeom prst="rect">
            <a:avLst/>
          </a:prstGeom>
        </p:spPr>
        <p:txBody>
          <a:bodyPr wrap="square">
            <a:spAutoFit/>
          </a:bodyPr>
          <a:lstStyle/>
          <a:p>
            <a:pPr fontAlgn="base"/>
            <a:r>
              <a:rPr lang="tr-TR" sz="2800" b="1" dirty="0" smtClean="0">
                <a:solidFill>
                  <a:srgbClr val="008000"/>
                </a:solidFill>
                <a:latin typeface="Comic Sans MS" panose="030F0702030302020204" pitchFamily="66" charset="0"/>
              </a:rPr>
              <a:t>Biçmek </a:t>
            </a:r>
            <a:r>
              <a:rPr lang="tr-TR" sz="2800" dirty="0" smtClean="0">
                <a:solidFill>
                  <a:srgbClr val="000000"/>
                </a:solidFill>
                <a:latin typeface="Comic Sans MS" panose="030F0702030302020204" pitchFamily="66" charset="0"/>
              </a:rPr>
              <a:t>: </a:t>
            </a:r>
            <a:r>
              <a:rPr lang="tr-TR" sz="2800" dirty="0">
                <a:solidFill>
                  <a:srgbClr val="000000"/>
                </a:solidFill>
                <a:latin typeface="Comic Sans MS" panose="030F0702030302020204" pitchFamily="66" charset="0"/>
              </a:rPr>
              <a:t>Belli bir biçim vererek kesmek</a:t>
            </a:r>
          </a:p>
          <a:p>
            <a:pPr fontAlgn="base"/>
            <a:r>
              <a:rPr lang="tr-TR" sz="2800" b="1" dirty="0" smtClean="0">
                <a:solidFill>
                  <a:srgbClr val="008000"/>
                </a:solidFill>
                <a:latin typeface="Comic Sans MS" panose="030F0702030302020204" pitchFamily="66" charset="0"/>
              </a:rPr>
              <a:t>Fiyonk </a:t>
            </a:r>
            <a:r>
              <a:rPr lang="tr-TR" sz="2800" dirty="0" smtClean="0">
                <a:solidFill>
                  <a:srgbClr val="000000"/>
                </a:solidFill>
                <a:latin typeface="Comic Sans MS" panose="030F0702030302020204" pitchFamily="66" charset="0"/>
              </a:rPr>
              <a:t>: </a:t>
            </a:r>
            <a:r>
              <a:rPr lang="tr-TR" sz="2800" dirty="0">
                <a:solidFill>
                  <a:srgbClr val="000000"/>
                </a:solidFill>
                <a:latin typeface="Comic Sans MS" panose="030F0702030302020204" pitchFamily="66" charset="0"/>
              </a:rPr>
              <a:t>Kurdele, şerit, kumaş vb.nin kelebek şeklinde bağlanmış biçimi</a:t>
            </a:r>
            <a:endParaRPr lang="tr-TR" sz="2800" b="0" i="0" dirty="0">
              <a:solidFill>
                <a:srgbClr val="000000"/>
              </a:solidFill>
              <a:effectLst/>
              <a:latin typeface="Comic Sans MS" panose="030F0702030302020204" pitchFamily="66" charset="0"/>
            </a:endParaRPr>
          </a:p>
        </p:txBody>
      </p:sp>
      <p:sp>
        <p:nvSpPr>
          <p:cNvPr id="7" name="Dikdörtgen 6"/>
          <p:cNvSpPr/>
          <p:nvPr/>
        </p:nvSpPr>
        <p:spPr>
          <a:xfrm>
            <a:off x="637308" y="4488412"/>
            <a:ext cx="10598727" cy="1815882"/>
          </a:xfrm>
          <a:prstGeom prst="rect">
            <a:avLst/>
          </a:prstGeom>
        </p:spPr>
        <p:txBody>
          <a:bodyPr wrap="square">
            <a:spAutoFit/>
          </a:bodyPr>
          <a:lstStyle/>
          <a:p>
            <a:pPr fontAlgn="base"/>
            <a:r>
              <a:rPr lang="tr-TR" sz="2800" b="1" dirty="0">
                <a:solidFill>
                  <a:srgbClr val="C00000"/>
                </a:solidFill>
                <a:latin typeface="Comic Sans MS" panose="030F0702030302020204" pitchFamily="66" charset="0"/>
              </a:rPr>
              <a:t>Cümlelerim</a:t>
            </a:r>
            <a:r>
              <a:rPr lang="tr-TR" sz="2800" b="1" dirty="0" smtClean="0">
                <a:solidFill>
                  <a:srgbClr val="C00000"/>
                </a:solidFill>
                <a:latin typeface="Comic Sans MS" panose="030F0702030302020204" pitchFamily="66" charset="0"/>
              </a:rPr>
              <a:t>: </a:t>
            </a:r>
            <a:r>
              <a:rPr lang="tr-TR" sz="2800" b="1" dirty="0" smtClean="0">
                <a:solidFill>
                  <a:srgbClr val="C00000"/>
                </a:solidFill>
                <a:latin typeface="Comic Sans MS" panose="030F0702030302020204" pitchFamily="66" charset="0"/>
                <a:hlinkClick r:id="rId3"/>
              </a:rPr>
              <a:t>https://</a:t>
            </a:r>
            <a:r>
              <a:rPr lang="tr-TR" sz="2800" b="1" dirty="0" smtClean="0">
                <a:solidFill>
                  <a:srgbClr val="C00000"/>
                </a:solidFill>
                <a:latin typeface="Comic Sans MS" panose="030F0702030302020204" pitchFamily="66" charset="0"/>
                <a:hlinkClick r:id="rId3"/>
              </a:rPr>
              <a:t>www.sorubak.com</a:t>
            </a:r>
            <a:r>
              <a:rPr lang="tr-TR" sz="2800" b="1" dirty="0" smtClean="0">
                <a:solidFill>
                  <a:srgbClr val="C00000"/>
                </a:solidFill>
                <a:latin typeface="Comic Sans MS" panose="030F0702030302020204" pitchFamily="66" charset="0"/>
              </a:rPr>
              <a:t> </a:t>
            </a:r>
            <a:endParaRPr lang="tr-TR" sz="2800" dirty="0">
              <a:solidFill>
                <a:srgbClr val="C00000"/>
              </a:solidFill>
              <a:latin typeface="Comic Sans MS" panose="030F0702030302020204" pitchFamily="66" charset="0"/>
            </a:endParaRPr>
          </a:p>
          <a:p>
            <a:pPr fontAlgn="base"/>
            <a:r>
              <a:rPr lang="tr-TR" sz="2800" dirty="0">
                <a:solidFill>
                  <a:srgbClr val="000000"/>
                </a:solidFill>
                <a:latin typeface="Comic Sans MS" panose="030F0702030302020204" pitchFamily="66" charset="0"/>
              </a:rPr>
              <a:t>• Bayram süslemesi için elimizdeki kağıtları biçip boyadık.</a:t>
            </a:r>
          </a:p>
          <a:p>
            <a:pPr fontAlgn="base"/>
            <a:r>
              <a:rPr lang="tr-TR" sz="2800" dirty="0">
                <a:solidFill>
                  <a:srgbClr val="000000"/>
                </a:solidFill>
                <a:latin typeface="Comic Sans MS" panose="030F0702030302020204" pitchFamily="66" charset="0"/>
              </a:rPr>
              <a:t>• Arkadaşıma aldığım hediyeyi paketledikten sonra üstüne de kırmızı kurdeleden fiyonk yaptım.</a:t>
            </a:r>
            <a:endParaRPr lang="tr-TR" sz="2800" b="0" i="0" dirty="0">
              <a:solidFill>
                <a:srgbClr val="000000"/>
              </a:solidFill>
              <a:effectLst/>
              <a:latin typeface="Comic Sans MS" panose="030F0702030302020204" pitchFamily="66" charset="0"/>
            </a:endParaRPr>
          </a:p>
        </p:txBody>
      </p:sp>
    </p:spTree>
    <p:extLst>
      <p:ext uri="{BB962C8B-B14F-4D97-AF65-F5344CB8AC3E}">
        <p14:creationId xmlns:p14="http://schemas.microsoft.com/office/powerpoint/2010/main" xmlns="" val="35574293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wipe(down)">
                                      <p:cBhvr>
                                        <p:cTn id="25" dur="580">
                                          <p:stCondLst>
                                            <p:cond delay="0"/>
                                          </p:stCondLst>
                                        </p:cTn>
                                        <p:tgtEl>
                                          <p:spTgt spid="6">
                                            <p:txEl>
                                              <p:pRg st="0" end="0"/>
                                            </p:txEl>
                                          </p:spTgt>
                                        </p:tgtEl>
                                      </p:cBhvr>
                                    </p:animEffect>
                                    <p:anim calcmode="lin" valueType="num">
                                      <p:cBhvr>
                                        <p:cTn id="26"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xEl>
                                              <p:pRg st="0" end="0"/>
                                            </p:txEl>
                                          </p:spTgt>
                                        </p:tgtEl>
                                      </p:cBhvr>
                                      <p:to x="100000" y="60000"/>
                                    </p:animScale>
                                    <p:animScale>
                                      <p:cBhvr>
                                        <p:cTn id="32" dur="166" decel="50000">
                                          <p:stCondLst>
                                            <p:cond delay="676"/>
                                          </p:stCondLst>
                                        </p:cTn>
                                        <p:tgtEl>
                                          <p:spTgt spid="6">
                                            <p:txEl>
                                              <p:pRg st="0" end="0"/>
                                            </p:txEl>
                                          </p:spTgt>
                                        </p:tgtEl>
                                      </p:cBhvr>
                                      <p:to x="100000" y="100000"/>
                                    </p:animScale>
                                    <p:animScale>
                                      <p:cBhvr>
                                        <p:cTn id="33" dur="26">
                                          <p:stCondLst>
                                            <p:cond delay="1312"/>
                                          </p:stCondLst>
                                        </p:cTn>
                                        <p:tgtEl>
                                          <p:spTgt spid="6">
                                            <p:txEl>
                                              <p:pRg st="0" end="0"/>
                                            </p:txEl>
                                          </p:spTgt>
                                        </p:tgtEl>
                                      </p:cBhvr>
                                      <p:to x="100000" y="80000"/>
                                    </p:animScale>
                                    <p:animScale>
                                      <p:cBhvr>
                                        <p:cTn id="34" dur="166" decel="50000">
                                          <p:stCondLst>
                                            <p:cond delay="1338"/>
                                          </p:stCondLst>
                                        </p:cTn>
                                        <p:tgtEl>
                                          <p:spTgt spid="6">
                                            <p:txEl>
                                              <p:pRg st="0" end="0"/>
                                            </p:txEl>
                                          </p:spTgt>
                                        </p:tgtEl>
                                      </p:cBhvr>
                                      <p:to x="100000" y="100000"/>
                                    </p:animScale>
                                    <p:animScale>
                                      <p:cBhvr>
                                        <p:cTn id="35" dur="26">
                                          <p:stCondLst>
                                            <p:cond delay="1642"/>
                                          </p:stCondLst>
                                        </p:cTn>
                                        <p:tgtEl>
                                          <p:spTgt spid="6">
                                            <p:txEl>
                                              <p:pRg st="0" end="0"/>
                                            </p:txEl>
                                          </p:spTgt>
                                        </p:tgtEl>
                                      </p:cBhvr>
                                      <p:to x="100000" y="90000"/>
                                    </p:animScale>
                                    <p:animScale>
                                      <p:cBhvr>
                                        <p:cTn id="36" dur="166" decel="50000">
                                          <p:stCondLst>
                                            <p:cond delay="1668"/>
                                          </p:stCondLst>
                                        </p:cTn>
                                        <p:tgtEl>
                                          <p:spTgt spid="6">
                                            <p:txEl>
                                              <p:pRg st="0" end="0"/>
                                            </p:txEl>
                                          </p:spTgt>
                                        </p:tgtEl>
                                      </p:cBhvr>
                                      <p:to x="100000" y="100000"/>
                                    </p:animScale>
                                    <p:animScale>
                                      <p:cBhvr>
                                        <p:cTn id="37" dur="26">
                                          <p:stCondLst>
                                            <p:cond delay="1808"/>
                                          </p:stCondLst>
                                        </p:cTn>
                                        <p:tgtEl>
                                          <p:spTgt spid="6">
                                            <p:txEl>
                                              <p:pRg st="0" end="0"/>
                                            </p:txEl>
                                          </p:spTgt>
                                        </p:tgtEl>
                                      </p:cBhvr>
                                      <p:to x="100000" y="95000"/>
                                    </p:animScale>
                                    <p:animScale>
                                      <p:cBhvr>
                                        <p:cTn id="38" dur="166" decel="50000">
                                          <p:stCondLst>
                                            <p:cond delay="1834"/>
                                          </p:stCondLst>
                                        </p:cTn>
                                        <p:tgtEl>
                                          <p:spTgt spid="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Effect transition="in" filter="wipe(down)">
                                      <p:cBhvr>
                                        <p:cTn id="43" dur="580">
                                          <p:stCondLst>
                                            <p:cond delay="0"/>
                                          </p:stCondLst>
                                        </p:cTn>
                                        <p:tgtEl>
                                          <p:spTgt spid="6">
                                            <p:txEl>
                                              <p:pRg st="1" end="1"/>
                                            </p:txEl>
                                          </p:spTgt>
                                        </p:tgtEl>
                                      </p:cBhvr>
                                    </p:animEffect>
                                    <p:anim calcmode="lin" valueType="num">
                                      <p:cBhvr>
                                        <p:cTn id="44"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xEl>
                                              <p:pRg st="1" end="1"/>
                                            </p:txEl>
                                          </p:spTgt>
                                        </p:tgtEl>
                                      </p:cBhvr>
                                      <p:to x="100000" y="60000"/>
                                    </p:animScale>
                                    <p:animScale>
                                      <p:cBhvr>
                                        <p:cTn id="50" dur="166" decel="50000">
                                          <p:stCondLst>
                                            <p:cond delay="676"/>
                                          </p:stCondLst>
                                        </p:cTn>
                                        <p:tgtEl>
                                          <p:spTgt spid="6">
                                            <p:txEl>
                                              <p:pRg st="1" end="1"/>
                                            </p:txEl>
                                          </p:spTgt>
                                        </p:tgtEl>
                                      </p:cBhvr>
                                      <p:to x="100000" y="100000"/>
                                    </p:animScale>
                                    <p:animScale>
                                      <p:cBhvr>
                                        <p:cTn id="51" dur="26">
                                          <p:stCondLst>
                                            <p:cond delay="1312"/>
                                          </p:stCondLst>
                                        </p:cTn>
                                        <p:tgtEl>
                                          <p:spTgt spid="6">
                                            <p:txEl>
                                              <p:pRg st="1" end="1"/>
                                            </p:txEl>
                                          </p:spTgt>
                                        </p:tgtEl>
                                      </p:cBhvr>
                                      <p:to x="100000" y="80000"/>
                                    </p:animScale>
                                    <p:animScale>
                                      <p:cBhvr>
                                        <p:cTn id="52" dur="166" decel="50000">
                                          <p:stCondLst>
                                            <p:cond delay="1338"/>
                                          </p:stCondLst>
                                        </p:cTn>
                                        <p:tgtEl>
                                          <p:spTgt spid="6">
                                            <p:txEl>
                                              <p:pRg st="1" end="1"/>
                                            </p:txEl>
                                          </p:spTgt>
                                        </p:tgtEl>
                                      </p:cBhvr>
                                      <p:to x="100000" y="100000"/>
                                    </p:animScale>
                                    <p:animScale>
                                      <p:cBhvr>
                                        <p:cTn id="53" dur="26">
                                          <p:stCondLst>
                                            <p:cond delay="1642"/>
                                          </p:stCondLst>
                                        </p:cTn>
                                        <p:tgtEl>
                                          <p:spTgt spid="6">
                                            <p:txEl>
                                              <p:pRg st="1" end="1"/>
                                            </p:txEl>
                                          </p:spTgt>
                                        </p:tgtEl>
                                      </p:cBhvr>
                                      <p:to x="100000" y="90000"/>
                                    </p:animScale>
                                    <p:animScale>
                                      <p:cBhvr>
                                        <p:cTn id="54" dur="166" decel="50000">
                                          <p:stCondLst>
                                            <p:cond delay="1668"/>
                                          </p:stCondLst>
                                        </p:cTn>
                                        <p:tgtEl>
                                          <p:spTgt spid="6">
                                            <p:txEl>
                                              <p:pRg st="1" end="1"/>
                                            </p:txEl>
                                          </p:spTgt>
                                        </p:tgtEl>
                                      </p:cBhvr>
                                      <p:to x="100000" y="100000"/>
                                    </p:animScale>
                                    <p:animScale>
                                      <p:cBhvr>
                                        <p:cTn id="55" dur="26">
                                          <p:stCondLst>
                                            <p:cond delay="1808"/>
                                          </p:stCondLst>
                                        </p:cTn>
                                        <p:tgtEl>
                                          <p:spTgt spid="6">
                                            <p:txEl>
                                              <p:pRg st="1" end="1"/>
                                            </p:txEl>
                                          </p:spTgt>
                                        </p:tgtEl>
                                      </p:cBhvr>
                                      <p:to x="100000" y="95000"/>
                                    </p:animScale>
                                    <p:animScale>
                                      <p:cBhvr>
                                        <p:cTn id="56" dur="166" decel="50000">
                                          <p:stCondLst>
                                            <p:cond delay="1834"/>
                                          </p:stCondLst>
                                        </p:cTn>
                                        <p:tgtEl>
                                          <p:spTgt spid="6">
                                            <p:txEl>
                                              <p:pRg st="1" end="1"/>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7">
                                            <p:txEl>
                                              <p:pRg st="0" end="0"/>
                                            </p:txEl>
                                          </p:spTgt>
                                        </p:tgtEl>
                                        <p:attrNameLst>
                                          <p:attrName>style.visibility</p:attrName>
                                        </p:attrNameLst>
                                      </p:cBhvr>
                                      <p:to>
                                        <p:strVal val="visible"/>
                                      </p:to>
                                    </p:set>
                                    <p:animEffect transition="in" filter="wipe(down)">
                                      <p:cBhvr>
                                        <p:cTn id="61" dur="580">
                                          <p:stCondLst>
                                            <p:cond delay="0"/>
                                          </p:stCondLst>
                                        </p:cTn>
                                        <p:tgtEl>
                                          <p:spTgt spid="7">
                                            <p:txEl>
                                              <p:pRg st="0" end="0"/>
                                            </p:txEl>
                                          </p:spTgt>
                                        </p:tgtEl>
                                      </p:cBhvr>
                                    </p:animEffect>
                                    <p:anim calcmode="lin" valueType="num">
                                      <p:cBhvr>
                                        <p:cTn id="62" dur="1822" tmFilter="0,0; 0.14,0.36; 0.43,0.73; 0.71,0.91; 1.0,1.0">
                                          <p:stCondLst>
                                            <p:cond delay="0"/>
                                          </p:stCondLst>
                                        </p:cTn>
                                        <p:tgtEl>
                                          <p:spTgt spid="7">
                                            <p:txEl>
                                              <p:pRg st="0" end="0"/>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7">
                                            <p:txEl>
                                              <p:pRg st="0" end="0"/>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7">
                                            <p:txEl>
                                              <p:pRg st="0" end="0"/>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7">
                                            <p:txEl>
                                              <p:pRg st="0" end="0"/>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7">
                                            <p:txEl>
                                              <p:pRg st="0" end="0"/>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7">
                                            <p:txEl>
                                              <p:pRg st="0" end="0"/>
                                            </p:txEl>
                                          </p:spTgt>
                                        </p:tgtEl>
                                      </p:cBhvr>
                                      <p:to x="100000" y="60000"/>
                                    </p:animScale>
                                    <p:animScale>
                                      <p:cBhvr>
                                        <p:cTn id="68" dur="166" decel="50000">
                                          <p:stCondLst>
                                            <p:cond delay="676"/>
                                          </p:stCondLst>
                                        </p:cTn>
                                        <p:tgtEl>
                                          <p:spTgt spid="7">
                                            <p:txEl>
                                              <p:pRg st="0" end="0"/>
                                            </p:txEl>
                                          </p:spTgt>
                                        </p:tgtEl>
                                      </p:cBhvr>
                                      <p:to x="100000" y="100000"/>
                                    </p:animScale>
                                    <p:animScale>
                                      <p:cBhvr>
                                        <p:cTn id="69" dur="26">
                                          <p:stCondLst>
                                            <p:cond delay="1312"/>
                                          </p:stCondLst>
                                        </p:cTn>
                                        <p:tgtEl>
                                          <p:spTgt spid="7">
                                            <p:txEl>
                                              <p:pRg st="0" end="0"/>
                                            </p:txEl>
                                          </p:spTgt>
                                        </p:tgtEl>
                                      </p:cBhvr>
                                      <p:to x="100000" y="80000"/>
                                    </p:animScale>
                                    <p:animScale>
                                      <p:cBhvr>
                                        <p:cTn id="70" dur="166" decel="50000">
                                          <p:stCondLst>
                                            <p:cond delay="1338"/>
                                          </p:stCondLst>
                                        </p:cTn>
                                        <p:tgtEl>
                                          <p:spTgt spid="7">
                                            <p:txEl>
                                              <p:pRg st="0" end="0"/>
                                            </p:txEl>
                                          </p:spTgt>
                                        </p:tgtEl>
                                      </p:cBhvr>
                                      <p:to x="100000" y="100000"/>
                                    </p:animScale>
                                    <p:animScale>
                                      <p:cBhvr>
                                        <p:cTn id="71" dur="26">
                                          <p:stCondLst>
                                            <p:cond delay="1642"/>
                                          </p:stCondLst>
                                        </p:cTn>
                                        <p:tgtEl>
                                          <p:spTgt spid="7">
                                            <p:txEl>
                                              <p:pRg st="0" end="0"/>
                                            </p:txEl>
                                          </p:spTgt>
                                        </p:tgtEl>
                                      </p:cBhvr>
                                      <p:to x="100000" y="90000"/>
                                    </p:animScale>
                                    <p:animScale>
                                      <p:cBhvr>
                                        <p:cTn id="72" dur="166" decel="50000">
                                          <p:stCondLst>
                                            <p:cond delay="1668"/>
                                          </p:stCondLst>
                                        </p:cTn>
                                        <p:tgtEl>
                                          <p:spTgt spid="7">
                                            <p:txEl>
                                              <p:pRg st="0" end="0"/>
                                            </p:txEl>
                                          </p:spTgt>
                                        </p:tgtEl>
                                      </p:cBhvr>
                                      <p:to x="100000" y="100000"/>
                                    </p:animScale>
                                    <p:animScale>
                                      <p:cBhvr>
                                        <p:cTn id="73" dur="26">
                                          <p:stCondLst>
                                            <p:cond delay="1808"/>
                                          </p:stCondLst>
                                        </p:cTn>
                                        <p:tgtEl>
                                          <p:spTgt spid="7">
                                            <p:txEl>
                                              <p:pRg st="0" end="0"/>
                                            </p:txEl>
                                          </p:spTgt>
                                        </p:tgtEl>
                                      </p:cBhvr>
                                      <p:to x="100000" y="95000"/>
                                    </p:animScale>
                                    <p:animScale>
                                      <p:cBhvr>
                                        <p:cTn id="74" dur="166" decel="50000">
                                          <p:stCondLst>
                                            <p:cond delay="1834"/>
                                          </p:stCondLst>
                                        </p:cTn>
                                        <p:tgtEl>
                                          <p:spTgt spid="7">
                                            <p:txEl>
                                              <p:pRg st="0" end="0"/>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7">
                                            <p:txEl>
                                              <p:pRg st="1" end="1"/>
                                            </p:txEl>
                                          </p:spTgt>
                                        </p:tgtEl>
                                        <p:attrNameLst>
                                          <p:attrName>style.visibility</p:attrName>
                                        </p:attrNameLst>
                                      </p:cBhvr>
                                      <p:to>
                                        <p:strVal val="visible"/>
                                      </p:to>
                                    </p:set>
                                    <p:animEffect transition="in" filter="wipe(down)">
                                      <p:cBhvr>
                                        <p:cTn id="79" dur="580">
                                          <p:stCondLst>
                                            <p:cond delay="0"/>
                                          </p:stCondLst>
                                        </p:cTn>
                                        <p:tgtEl>
                                          <p:spTgt spid="7">
                                            <p:txEl>
                                              <p:pRg st="1" end="1"/>
                                            </p:txEl>
                                          </p:spTgt>
                                        </p:tgtEl>
                                      </p:cBhvr>
                                    </p:animEffect>
                                    <p:anim calcmode="lin" valueType="num">
                                      <p:cBhvr>
                                        <p:cTn id="80" dur="1822" tmFilter="0,0; 0.14,0.36; 0.43,0.73; 0.71,0.91; 1.0,1.0">
                                          <p:stCondLst>
                                            <p:cond delay="0"/>
                                          </p:stCondLst>
                                        </p:cTn>
                                        <p:tgtEl>
                                          <p:spTgt spid="7">
                                            <p:txEl>
                                              <p:pRg st="1" end="1"/>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7">
                                            <p:txEl>
                                              <p:pRg st="1" end="1"/>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7">
                                            <p:txEl>
                                              <p:pRg st="1" end="1"/>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7">
                                            <p:txEl>
                                              <p:pRg st="1" end="1"/>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7">
                                            <p:txEl>
                                              <p:pRg st="1" end="1"/>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7">
                                            <p:txEl>
                                              <p:pRg st="1" end="1"/>
                                            </p:txEl>
                                          </p:spTgt>
                                        </p:tgtEl>
                                      </p:cBhvr>
                                      <p:to x="100000" y="60000"/>
                                    </p:animScale>
                                    <p:animScale>
                                      <p:cBhvr>
                                        <p:cTn id="86" dur="166" decel="50000">
                                          <p:stCondLst>
                                            <p:cond delay="676"/>
                                          </p:stCondLst>
                                        </p:cTn>
                                        <p:tgtEl>
                                          <p:spTgt spid="7">
                                            <p:txEl>
                                              <p:pRg st="1" end="1"/>
                                            </p:txEl>
                                          </p:spTgt>
                                        </p:tgtEl>
                                      </p:cBhvr>
                                      <p:to x="100000" y="100000"/>
                                    </p:animScale>
                                    <p:animScale>
                                      <p:cBhvr>
                                        <p:cTn id="87" dur="26">
                                          <p:stCondLst>
                                            <p:cond delay="1312"/>
                                          </p:stCondLst>
                                        </p:cTn>
                                        <p:tgtEl>
                                          <p:spTgt spid="7">
                                            <p:txEl>
                                              <p:pRg st="1" end="1"/>
                                            </p:txEl>
                                          </p:spTgt>
                                        </p:tgtEl>
                                      </p:cBhvr>
                                      <p:to x="100000" y="80000"/>
                                    </p:animScale>
                                    <p:animScale>
                                      <p:cBhvr>
                                        <p:cTn id="88" dur="166" decel="50000">
                                          <p:stCondLst>
                                            <p:cond delay="1338"/>
                                          </p:stCondLst>
                                        </p:cTn>
                                        <p:tgtEl>
                                          <p:spTgt spid="7">
                                            <p:txEl>
                                              <p:pRg st="1" end="1"/>
                                            </p:txEl>
                                          </p:spTgt>
                                        </p:tgtEl>
                                      </p:cBhvr>
                                      <p:to x="100000" y="100000"/>
                                    </p:animScale>
                                    <p:animScale>
                                      <p:cBhvr>
                                        <p:cTn id="89" dur="26">
                                          <p:stCondLst>
                                            <p:cond delay="1642"/>
                                          </p:stCondLst>
                                        </p:cTn>
                                        <p:tgtEl>
                                          <p:spTgt spid="7">
                                            <p:txEl>
                                              <p:pRg st="1" end="1"/>
                                            </p:txEl>
                                          </p:spTgt>
                                        </p:tgtEl>
                                      </p:cBhvr>
                                      <p:to x="100000" y="90000"/>
                                    </p:animScale>
                                    <p:animScale>
                                      <p:cBhvr>
                                        <p:cTn id="90" dur="166" decel="50000">
                                          <p:stCondLst>
                                            <p:cond delay="1668"/>
                                          </p:stCondLst>
                                        </p:cTn>
                                        <p:tgtEl>
                                          <p:spTgt spid="7">
                                            <p:txEl>
                                              <p:pRg st="1" end="1"/>
                                            </p:txEl>
                                          </p:spTgt>
                                        </p:tgtEl>
                                      </p:cBhvr>
                                      <p:to x="100000" y="100000"/>
                                    </p:animScale>
                                    <p:animScale>
                                      <p:cBhvr>
                                        <p:cTn id="91" dur="26">
                                          <p:stCondLst>
                                            <p:cond delay="1808"/>
                                          </p:stCondLst>
                                        </p:cTn>
                                        <p:tgtEl>
                                          <p:spTgt spid="7">
                                            <p:txEl>
                                              <p:pRg st="1" end="1"/>
                                            </p:txEl>
                                          </p:spTgt>
                                        </p:tgtEl>
                                      </p:cBhvr>
                                      <p:to x="100000" y="95000"/>
                                    </p:animScale>
                                    <p:animScale>
                                      <p:cBhvr>
                                        <p:cTn id="92" dur="166" decel="50000">
                                          <p:stCondLst>
                                            <p:cond delay="1834"/>
                                          </p:stCondLst>
                                        </p:cTn>
                                        <p:tgtEl>
                                          <p:spTgt spid="7">
                                            <p:txEl>
                                              <p:pRg st="1" end="1"/>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7">
                                            <p:txEl>
                                              <p:pRg st="2" end="2"/>
                                            </p:txEl>
                                          </p:spTgt>
                                        </p:tgtEl>
                                        <p:attrNameLst>
                                          <p:attrName>style.visibility</p:attrName>
                                        </p:attrNameLst>
                                      </p:cBhvr>
                                      <p:to>
                                        <p:strVal val="visible"/>
                                      </p:to>
                                    </p:set>
                                    <p:animEffect transition="in" filter="wipe(down)">
                                      <p:cBhvr>
                                        <p:cTn id="97" dur="580">
                                          <p:stCondLst>
                                            <p:cond delay="0"/>
                                          </p:stCondLst>
                                        </p:cTn>
                                        <p:tgtEl>
                                          <p:spTgt spid="7">
                                            <p:txEl>
                                              <p:pRg st="2" end="2"/>
                                            </p:txEl>
                                          </p:spTgt>
                                        </p:tgtEl>
                                      </p:cBhvr>
                                    </p:animEffect>
                                    <p:anim calcmode="lin" valueType="num">
                                      <p:cBhvr>
                                        <p:cTn id="98" dur="1822" tmFilter="0,0; 0.14,0.36; 0.43,0.73; 0.71,0.91; 1.0,1.0">
                                          <p:stCondLst>
                                            <p:cond delay="0"/>
                                          </p:stCondLst>
                                        </p:cTn>
                                        <p:tgtEl>
                                          <p:spTgt spid="7">
                                            <p:txEl>
                                              <p:pRg st="2" end="2"/>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7">
                                            <p:txEl>
                                              <p:pRg st="2" end="2"/>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7">
                                            <p:txEl>
                                              <p:pRg st="2" end="2"/>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7">
                                            <p:txEl>
                                              <p:pRg st="2" end="2"/>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7">
                                            <p:txEl>
                                              <p:pRg st="2" end="2"/>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7">
                                            <p:txEl>
                                              <p:pRg st="2" end="2"/>
                                            </p:txEl>
                                          </p:spTgt>
                                        </p:tgtEl>
                                      </p:cBhvr>
                                      <p:to x="100000" y="60000"/>
                                    </p:animScale>
                                    <p:animScale>
                                      <p:cBhvr>
                                        <p:cTn id="104" dur="166" decel="50000">
                                          <p:stCondLst>
                                            <p:cond delay="676"/>
                                          </p:stCondLst>
                                        </p:cTn>
                                        <p:tgtEl>
                                          <p:spTgt spid="7">
                                            <p:txEl>
                                              <p:pRg st="2" end="2"/>
                                            </p:txEl>
                                          </p:spTgt>
                                        </p:tgtEl>
                                      </p:cBhvr>
                                      <p:to x="100000" y="100000"/>
                                    </p:animScale>
                                    <p:animScale>
                                      <p:cBhvr>
                                        <p:cTn id="105" dur="26">
                                          <p:stCondLst>
                                            <p:cond delay="1312"/>
                                          </p:stCondLst>
                                        </p:cTn>
                                        <p:tgtEl>
                                          <p:spTgt spid="7">
                                            <p:txEl>
                                              <p:pRg st="2" end="2"/>
                                            </p:txEl>
                                          </p:spTgt>
                                        </p:tgtEl>
                                      </p:cBhvr>
                                      <p:to x="100000" y="80000"/>
                                    </p:animScale>
                                    <p:animScale>
                                      <p:cBhvr>
                                        <p:cTn id="106" dur="166" decel="50000">
                                          <p:stCondLst>
                                            <p:cond delay="1338"/>
                                          </p:stCondLst>
                                        </p:cTn>
                                        <p:tgtEl>
                                          <p:spTgt spid="7">
                                            <p:txEl>
                                              <p:pRg st="2" end="2"/>
                                            </p:txEl>
                                          </p:spTgt>
                                        </p:tgtEl>
                                      </p:cBhvr>
                                      <p:to x="100000" y="100000"/>
                                    </p:animScale>
                                    <p:animScale>
                                      <p:cBhvr>
                                        <p:cTn id="107" dur="26">
                                          <p:stCondLst>
                                            <p:cond delay="1642"/>
                                          </p:stCondLst>
                                        </p:cTn>
                                        <p:tgtEl>
                                          <p:spTgt spid="7">
                                            <p:txEl>
                                              <p:pRg st="2" end="2"/>
                                            </p:txEl>
                                          </p:spTgt>
                                        </p:tgtEl>
                                      </p:cBhvr>
                                      <p:to x="100000" y="90000"/>
                                    </p:animScale>
                                    <p:animScale>
                                      <p:cBhvr>
                                        <p:cTn id="108" dur="166" decel="50000">
                                          <p:stCondLst>
                                            <p:cond delay="1668"/>
                                          </p:stCondLst>
                                        </p:cTn>
                                        <p:tgtEl>
                                          <p:spTgt spid="7">
                                            <p:txEl>
                                              <p:pRg st="2" end="2"/>
                                            </p:txEl>
                                          </p:spTgt>
                                        </p:tgtEl>
                                      </p:cBhvr>
                                      <p:to x="100000" y="100000"/>
                                    </p:animScale>
                                    <p:animScale>
                                      <p:cBhvr>
                                        <p:cTn id="109" dur="26">
                                          <p:stCondLst>
                                            <p:cond delay="1808"/>
                                          </p:stCondLst>
                                        </p:cTn>
                                        <p:tgtEl>
                                          <p:spTgt spid="7">
                                            <p:txEl>
                                              <p:pRg st="2" end="2"/>
                                            </p:txEl>
                                          </p:spTgt>
                                        </p:tgtEl>
                                      </p:cBhvr>
                                      <p:to x="100000" y="95000"/>
                                    </p:animScale>
                                    <p:animScale>
                                      <p:cBhvr>
                                        <p:cTn id="110" dur="166" decel="50000">
                                          <p:stCondLst>
                                            <p:cond delay="1834"/>
                                          </p:stCondLst>
                                        </p:cTn>
                                        <p:tgtEl>
                                          <p:spTgt spid="7">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stretch>
            <a:fillRect/>
          </a:stretch>
        </p:blipFill>
        <p:spPr>
          <a:xfrm>
            <a:off x="134244" y="126765"/>
            <a:ext cx="11614411" cy="6731235"/>
          </a:xfrm>
          <a:prstGeom prst="rect">
            <a:avLst/>
          </a:prstGeom>
        </p:spPr>
      </p:pic>
      <p:sp>
        <p:nvSpPr>
          <p:cNvPr id="5" name="Dikdörtgen 4"/>
          <p:cNvSpPr/>
          <p:nvPr/>
        </p:nvSpPr>
        <p:spPr>
          <a:xfrm>
            <a:off x="10017020" y="5765861"/>
            <a:ext cx="595035" cy="830997"/>
          </a:xfrm>
          <a:prstGeom prst="rect">
            <a:avLst/>
          </a:prstGeom>
        </p:spPr>
        <p:txBody>
          <a:bodyPr wrap="none">
            <a:spAutoFit/>
          </a:bodyPr>
          <a:lstStyle/>
          <a:p>
            <a:r>
              <a:rPr lang="tr-TR" sz="4800" b="1" dirty="0" smtClean="0">
                <a:solidFill>
                  <a:srgbClr val="C00000"/>
                </a:solidFill>
                <a:latin typeface="PT Sans"/>
              </a:rPr>
              <a:t>X</a:t>
            </a:r>
            <a:endParaRPr lang="tr-TR" sz="4800" dirty="0">
              <a:solidFill>
                <a:srgbClr val="C00000"/>
              </a:solidFill>
            </a:endParaRPr>
          </a:p>
        </p:txBody>
      </p:sp>
    </p:spTree>
    <p:extLst>
      <p:ext uri="{BB962C8B-B14F-4D97-AF65-F5344CB8AC3E}">
        <p14:creationId xmlns:p14="http://schemas.microsoft.com/office/powerpoint/2010/main" xmlns="" val="277736704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stretch>
            <a:fillRect/>
          </a:stretch>
        </p:blipFill>
        <p:spPr>
          <a:xfrm>
            <a:off x="0" y="263237"/>
            <a:ext cx="12039600" cy="1814945"/>
          </a:xfrm>
          <a:prstGeom prst="rect">
            <a:avLst/>
          </a:prstGeom>
        </p:spPr>
      </p:pic>
      <p:pic>
        <p:nvPicPr>
          <p:cNvPr id="4" name="Resim 3"/>
          <p:cNvPicPr>
            <a:picLocks noChangeAspect="1"/>
          </p:cNvPicPr>
          <p:nvPr/>
        </p:nvPicPr>
        <p:blipFill>
          <a:blip r:embed="rId3" cstate="print"/>
          <a:stretch>
            <a:fillRect/>
          </a:stretch>
        </p:blipFill>
        <p:spPr>
          <a:xfrm>
            <a:off x="499714" y="2051513"/>
            <a:ext cx="8838250" cy="755211"/>
          </a:xfrm>
          <a:prstGeom prst="rect">
            <a:avLst/>
          </a:prstGeom>
        </p:spPr>
      </p:pic>
      <p:sp>
        <p:nvSpPr>
          <p:cNvPr id="5" name="Dikdörtgen 4"/>
          <p:cNvSpPr/>
          <p:nvPr/>
        </p:nvSpPr>
        <p:spPr>
          <a:xfrm>
            <a:off x="637309" y="2866397"/>
            <a:ext cx="10571018" cy="523220"/>
          </a:xfrm>
          <a:prstGeom prst="rect">
            <a:avLst/>
          </a:prstGeom>
        </p:spPr>
        <p:txBody>
          <a:bodyPr wrap="square">
            <a:spAutoFit/>
          </a:bodyPr>
          <a:lstStyle/>
          <a:p>
            <a:r>
              <a:rPr lang="tr-TR" sz="2800" b="1" dirty="0">
                <a:solidFill>
                  <a:srgbClr val="0070C0"/>
                </a:solidFill>
                <a:latin typeface="Comic Sans MS" panose="030F0702030302020204" pitchFamily="66" charset="0"/>
              </a:rPr>
              <a:t>Cevap</a:t>
            </a:r>
            <a:r>
              <a:rPr lang="tr-TR" sz="2800" dirty="0">
                <a:solidFill>
                  <a:srgbClr val="0070C0"/>
                </a:solidFill>
                <a:latin typeface="Comic Sans MS" panose="030F0702030302020204" pitchFamily="66" charset="0"/>
              </a:rPr>
              <a:t>: Harfleri paylaşıyorlar önce. Üçer beşer ortaya koyup. </a:t>
            </a:r>
          </a:p>
        </p:txBody>
      </p:sp>
      <p:pic>
        <p:nvPicPr>
          <p:cNvPr id="6" name="Resim 5"/>
          <p:cNvPicPr>
            <a:picLocks noChangeAspect="1"/>
          </p:cNvPicPr>
          <p:nvPr/>
        </p:nvPicPr>
        <p:blipFill>
          <a:blip r:embed="rId4" cstate="print"/>
          <a:stretch>
            <a:fillRect/>
          </a:stretch>
        </p:blipFill>
        <p:spPr>
          <a:xfrm>
            <a:off x="387928" y="3407205"/>
            <a:ext cx="7938654" cy="814706"/>
          </a:xfrm>
          <a:prstGeom prst="rect">
            <a:avLst/>
          </a:prstGeom>
        </p:spPr>
      </p:pic>
      <p:sp>
        <p:nvSpPr>
          <p:cNvPr id="7" name="Dikdörtgen 6"/>
          <p:cNvSpPr/>
          <p:nvPr/>
        </p:nvSpPr>
        <p:spPr>
          <a:xfrm>
            <a:off x="637309" y="4333390"/>
            <a:ext cx="10129007" cy="523220"/>
          </a:xfrm>
          <a:prstGeom prst="rect">
            <a:avLst/>
          </a:prstGeom>
        </p:spPr>
        <p:txBody>
          <a:bodyPr wrap="square">
            <a:spAutoFit/>
          </a:bodyPr>
          <a:lstStyle/>
          <a:p>
            <a:r>
              <a:rPr lang="tr-TR" sz="2800" b="1" dirty="0">
                <a:solidFill>
                  <a:srgbClr val="0070C0"/>
                </a:solidFill>
                <a:latin typeface="Comic Sans MS" panose="030F0702030302020204" pitchFamily="66" charset="0"/>
              </a:rPr>
              <a:t>Cevap: </a:t>
            </a:r>
            <a:r>
              <a:rPr lang="tr-TR" sz="2800" dirty="0">
                <a:solidFill>
                  <a:srgbClr val="0070C0"/>
                </a:solidFill>
                <a:latin typeface="Comic Sans MS" panose="030F0702030302020204" pitchFamily="66" charset="0"/>
              </a:rPr>
              <a:t>Gökyüzü, deniz ve gözler veriliyor.</a:t>
            </a:r>
          </a:p>
        </p:txBody>
      </p:sp>
      <p:pic>
        <p:nvPicPr>
          <p:cNvPr id="8" name="Resim 7"/>
          <p:cNvPicPr>
            <a:picLocks noChangeAspect="1"/>
          </p:cNvPicPr>
          <p:nvPr/>
        </p:nvPicPr>
        <p:blipFill>
          <a:blip r:embed="rId5" cstate="print"/>
          <a:stretch>
            <a:fillRect/>
          </a:stretch>
        </p:blipFill>
        <p:spPr>
          <a:xfrm>
            <a:off x="548205" y="4856610"/>
            <a:ext cx="8741268" cy="804883"/>
          </a:xfrm>
          <a:prstGeom prst="rect">
            <a:avLst/>
          </a:prstGeom>
        </p:spPr>
      </p:pic>
      <p:sp>
        <p:nvSpPr>
          <p:cNvPr id="9" name="Dikdörtgen 8"/>
          <p:cNvSpPr/>
          <p:nvPr/>
        </p:nvSpPr>
        <p:spPr>
          <a:xfrm>
            <a:off x="548205" y="5642967"/>
            <a:ext cx="11042073" cy="954107"/>
          </a:xfrm>
          <a:prstGeom prst="rect">
            <a:avLst/>
          </a:prstGeom>
        </p:spPr>
        <p:txBody>
          <a:bodyPr wrap="square">
            <a:spAutoFit/>
          </a:bodyPr>
          <a:lstStyle/>
          <a:p>
            <a:r>
              <a:rPr lang="tr-TR" sz="2800" b="1" dirty="0" smtClean="0">
                <a:solidFill>
                  <a:srgbClr val="0070C0"/>
                </a:solidFill>
                <a:latin typeface="Comic Sans MS" panose="030F0702030302020204" pitchFamily="66" charset="0"/>
              </a:rPr>
              <a:t>Cevap: </a:t>
            </a:r>
            <a:r>
              <a:rPr lang="tr-TR" sz="2800" dirty="0" smtClean="0">
                <a:solidFill>
                  <a:srgbClr val="0070C0"/>
                </a:solidFill>
                <a:latin typeface="Comic Sans MS" panose="030F0702030302020204" pitchFamily="66" charset="0"/>
              </a:rPr>
              <a:t>Güneşi, ağaçları, çiçekleri, </a:t>
            </a:r>
            <a:r>
              <a:rPr lang="tr-TR" sz="2800" dirty="0" err="1" smtClean="0">
                <a:solidFill>
                  <a:srgbClr val="0070C0"/>
                </a:solidFill>
                <a:latin typeface="Comic Sans MS" panose="030F0702030302020204" pitchFamily="66" charset="0"/>
              </a:rPr>
              <a:t>aydedeyi</a:t>
            </a:r>
            <a:r>
              <a:rPr lang="tr-TR" sz="2800" dirty="0" smtClean="0">
                <a:solidFill>
                  <a:srgbClr val="0070C0"/>
                </a:solidFill>
                <a:latin typeface="Comic Sans MS" panose="030F0702030302020204" pitchFamily="66" charset="0"/>
              </a:rPr>
              <a:t>, çocukluğun en güzelini veriyor.</a:t>
            </a:r>
            <a:endParaRPr lang="tr-TR" sz="2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xmlns="" val="206938017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80">
                                          <p:stCondLst>
                                            <p:cond delay="0"/>
                                          </p:stCondLst>
                                        </p:cTn>
                                        <p:tgtEl>
                                          <p:spTgt spid="6"/>
                                        </p:tgtEl>
                                      </p:cBhvr>
                                    </p:animEffect>
                                    <p:anim calcmode="lin" valueType="num">
                                      <p:cBhvr>
                                        <p:cTn id="6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gtEl>
                                      </p:cBhvr>
                                      <p:to x="100000" y="60000"/>
                                    </p:animScale>
                                    <p:animScale>
                                      <p:cBhvr>
                                        <p:cTn id="68" dur="166" decel="50000">
                                          <p:stCondLst>
                                            <p:cond delay="676"/>
                                          </p:stCondLst>
                                        </p:cTn>
                                        <p:tgtEl>
                                          <p:spTgt spid="6"/>
                                        </p:tgtEl>
                                      </p:cBhvr>
                                      <p:to x="100000" y="100000"/>
                                    </p:animScale>
                                    <p:animScale>
                                      <p:cBhvr>
                                        <p:cTn id="69" dur="26">
                                          <p:stCondLst>
                                            <p:cond delay="1312"/>
                                          </p:stCondLst>
                                        </p:cTn>
                                        <p:tgtEl>
                                          <p:spTgt spid="6"/>
                                        </p:tgtEl>
                                      </p:cBhvr>
                                      <p:to x="100000" y="80000"/>
                                    </p:animScale>
                                    <p:animScale>
                                      <p:cBhvr>
                                        <p:cTn id="70" dur="166" decel="50000">
                                          <p:stCondLst>
                                            <p:cond delay="1338"/>
                                          </p:stCondLst>
                                        </p:cTn>
                                        <p:tgtEl>
                                          <p:spTgt spid="6"/>
                                        </p:tgtEl>
                                      </p:cBhvr>
                                      <p:to x="100000" y="100000"/>
                                    </p:animScale>
                                    <p:animScale>
                                      <p:cBhvr>
                                        <p:cTn id="71" dur="26">
                                          <p:stCondLst>
                                            <p:cond delay="1642"/>
                                          </p:stCondLst>
                                        </p:cTn>
                                        <p:tgtEl>
                                          <p:spTgt spid="6"/>
                                        </p:tgtEl>
                                      </p:cBhvr>
                                      <p:to x="100000" y="90000"/>
                                    </p:animScale>
                                    <p:animScale>
                                      <p:cBhvr>
                                        <p:cTn id="72" dur="166" decel="50000">
                                          <p:stCondLst>
                                            <p:cond delay="1668"/>
                                          </p:stCondLst>
                                        </p:cTn>
                                        <p:tgtEl>
                                          <p:spTgt spid="6"/>
                                        </p:tgtEl>
                                      </p:cBhvr>
                                      <p:to x="100000" y="100000"/>
                                    </p:animScale>
                                    <p:animScale>
                                      <p:cBhvr>
                                        <p:cTn id="73" dur="26">
                                          <p:stCondLst>
                                            <p:cond delay="1808"/>
                                          </p:stCondLst>
                                        </p:cTn>
                                        <p:tgtEl>
                                          <p:spTgt spid="6"/>
                                        </p:tgtEl>
                                      </p:cBhvr>
                                      <p:to x="100000" y="95000"/>
                                    </p:animScale>
                                    <p:animScale>
                                      <p:cBhvr>
                                        <p:cTn id="74" dur="166" decel="50000">
                                          <p:stCondLst>
                                            <p:cond delay="1834"/>
                                          </p:stCondLst>
                                        </p:cTn>
                                        <p:tgtEl>
                                          <p:spTgt spid="6"/>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down)">
                                      <p:cBhvr>
                                        <p:cTn id="79" dur="580">
                                          <p:stCondLst>
                                            <p:cond delay="0"/>
                                          </p:stCondLst>
                                        </p:cTn>
                                        <p:tgtEl>
                                          <p:spTgt spid="7"/>
                                        </p:tgtEl>
                                      </p:cBhvr>
                                    </p:animEffect>
                                    <p:anim calcmode="lin" valueType="num">
                                      <p:cBhvr>
                                        <p:cTn id="8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5" dur="26">
                                          <p:stCondLst>
                                            <p:cond delay="650"/>
                                          </p:stCondLst>
                                        </p:cTn>
                                        <p:tgtEl>
                                          <p:spTgt spid="7"/>
                                        </p:tgtEl>
                                      </p:cBhvr>
                                      <p:to x="100000" y="60000"/>
                                    </p:animScale>
                                    <p:animScale>
                                      <p:cBhvr>
                                        <p:cTn id="86" dur="166" decel="50000">
                                          <p:stCondLst>
                                            <p:cond delay="676"/>
                                          </p:stCondLst>
                                        </p:cTn>
                                        <p:tgtEl>
                                          <p:spTgt spid="7"/>
                                        </p:tgtEl>
                                      </p:cBhvr>
                                      <p:to x="100000" y="100000"/>
                                    </p:animScale>
                                    <p:animScale>
                                      <p:cBhvr>
                                        <p:cTn id="87" dur="26">
                                          <p:stCondLst>
                                            <p:cond delay="1312"/>
                                          </p:stCondLst>
                                        </p:cTn>
                                        <p:tgtEl>
                                          <p:spTgt spid="7"/>
                                        </p:tgtEl>
                                      </p:cBhvr>
                                      <p:to x="100000" y="80000"/>
                                    </p:animScale>
                                    <p:animScale>
                                      <p:cBhvr>
                                        <p:cTn id="88" dur="166" decel="50000">
                                          <p:stCondLst>
                                            <p:cond delay="1338"/>
                                          </p:stCondLst>
                                        </p:cTn>
                                        <p:tgtEl>
                                          <p:spTgt spid="7"/>
                                        </p:tgtEl>
                                      </p:cBhvr>
                                      <p:to x="100000" y="100000"/>
                                    </p:animScale>
                                    <p:animScale>
                                      <p:cBhvr>
                                        <p:cTn id="89" dur="26">
                                          <p:stCondLst>
                                            <p:cond delay="1642"/>
                                          </p:stCondLst>
                                        </p:cTn>
                                        <p:tgtEl>
                                          <p:spTgt spid="7"/>
                                        </p:tgtEl>
                                      </p:cBhvr>
                                      <p:to x="100000" y="90000"/>
                                    </p:animScale>
                                    <p:animScale>
                                      <p:cBhvr>
                                        <p:cTn id="90" dur="166" decel="50000">
                                          <p:stCondLst>
                                            <p:cond delay="1668"/>
                                          </p:stCondLst>
                                        </p:cTn>
                                        <p:tgtEl>
                                          <p:spTgt spid="7"/>
                                        </p:tgtEl>
                                      </p:cBhvr>
                                      <p:to x="100000" y="100000"/>
                                    </p:animScale>
                                    <p:animScale>
                                      <p:cBhvr>
                                        <p:cTn id="91" dur="26">
                                          <p:stCondLst>
                                            <p:cond delay="1808"/>
                                          </p:stCondLst>
                                        </p:cTn>
                                        <p:tgtEl>
                                          <p:spTgt spid="7"/>
                                        </p:tgtEl>
                                      </p:cBhvr>
                                      <p:to x="100000" y="95000"/>
                                    </p:animScale>
                                    <p:animScale>
                                      <p:cBhvr>
                                        <p:cTn id="92" dur="166" decel="50000">
                                          <p:stCondLst>
                                            <p:cond delay="1834"/>
                                          </p:stCondLst>
                                        </p:cTn>
                                        <p:tgtEl>
                                          <p:spTgt spid="7"/>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8"/>
                                        </p:tgtEl>
                                        <p:attrNameLst>
                                          <p:attrName>style.visibility</p:attrName>
                                        </p:attrNameLst>
                                      </p:cBhvr>
                                      <p:to>
                                        <p:strVal val="visible"/>
                                      </p:to>
                                    </p:set>
                                    <p:animEffect transition="in" filter="wipe(down)">
                                      <p:cBhvr>
                                        <p:cTn id="97" dur="580">
                                          <p:stCondLst>
                                            <p:cond delay="0"/>
                                          </p:stCondLst>
                                        </p:cTn>
                                        <p:tgtEl>
                                          <p:spTgt spid="8"/>
                                        </p:tgtEl>
                                      </p:cBhvr>
                                    </p:animEffect>
                                    <p:anim calcmode="lin" valueType="num">
                                      <p:cBhvr>
                                        <p:cTn id="9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03" dur="26">
                                          <p:stCondLst>
                                            <p:cond delay="650"/>
                                          </p:stCondLst>
                                        </p:cTn>
                                        <p:tgtEl>
                                          <p:spTgt spid="8"/>
                                        </p:tgtEl>
                                      </p:cBhvr>
                                      <p:to x="100000" y="60000"/>
                                    </p:animScale>
                                    <p:animScale>
                                      <p:cBhvr>
                                        <p:cTn id="104" dur="166" decel="50000">
                                          <p:stCondLst>
                                            <p:cond delay="676"/>
                                          </p:stCondLst>
                                        </p:cTn>
                                        <p:tgtEl>
                                          <p:spTgt spid="8"/>
                                        </p:tgtEl>
                                      </p:cBhvr>
                                      <p:to x="100000" y="100000"/>
                                    </p:animScale>
                                    <p:animScale>
                                      <p:cBhvr>
                                        <p:cTn id="105" dur="26">
                                          <p:stCondLst>
                                            <p:cond delay="1312"/>
                                          </p:stCondLst>
                                        </p:cTn>
                                        <p:tgtEl>
                                          <p:spTgt spid="8"/>
                                        </p:tgtEl>
                                      </p:cBhvr>
                                      <p:to x="100000" y="80000"/>
                                    </p:animScale>
                                    <p:animScale>
                                      <p:cBhvr>
                                        <p:cTn id="106" dur="166" decel="50000">
                                          <p:stCondLst>
                                            <p:cond delay="1338"/>
                                          </p:stCondLst>
                                        </p:cTn>
                                        <p:tgtEl>
                                          <p:spTgt spid="8"/>
                                        </p:tgtEl>
                                      </p:cBhvr>
                                      <p:to x="100000" y="100000"/>
                                    </p:animScale>
                                    <p:animScale>
                                      <p:cBhvr>
                                        <p:cTn id="107" dur="26">
                                          <p:stCondLst>
                                            <p:cond delay="1642"/>
                                          </p:stCondLst>
                                        </p:cTn>
                                        <p:tgtEl>
                                          <p:spTgt spid="8"/>
                                        </p:tgtEl>
                                      </p:cBhvr>
                                      <p:to x="100000" y="90000"/>
                                    </p:animScale>
                                    <p:animScale>
                                      <p:cBhvr>
                                        <p:cTn id="108" dur="166" decel="50000">
                                          <p:stCondLst>
                                            <p:cond delay="1668"/>
                                          </p:stCondLst>
                                        </p:cTn>
                                        <p:tgtEl>
                                          <p:spTgt spid="8"/>
                                        </p:tgtEl>
                                      </p:cBhvr>
                                      <p:to x="100000" y="100000"/>
                                    </p:animScale>
                                    <p:animScale>
                                      <p:cBhvr>
                                        <p:cTn id="109" dur="26">
                                          <p:stCondLst>
                                            <p:cond delay="1808"/>
                                          </p:stCondLst>
                                        </p:cTn>
                                        <p:tgtEl>
                                          <p:spTgt spid="8"/>
                                        </p:tgtEl>
                                      </p:cBhvr>
                                      <p:to x="100000" y="95000"/>
                                    </p:animScale>
                                    <p:animScale>
                                      <p:cBhvr>
                                        <p:cTn id="110" dur="166" decel="50000">
                                          <p:stCondLst>
                                            <p:cond delay="1834"/>
                                          </p:stCondLst>
                                        </p:cTn>
                                        <p:tgtEl>
                                          <p:spTgt spid="8"/>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9"/>
                                        </p:tgtEl>
                                        <p:attrNameLst>
                                          <p:attrName>style.visibility</p:attrName>
                                        </p:attrNameLst>
                                      </p:cBhvr>
                                      <p:to>
                                        <p:strVal val="visible"/>
                                      </p:to>
                                    </p:set>
                                    <p:animEffect transition="in" filter="wipe(down)">
                                      <p:cBhvr>
                                        <p:cTn id="115" dur="580">
                                          <p:stCondLst>
                                            <p:cond delay="0"/>
                                          </p:stCondLst>
                                        </p:cTn>
                                        <p:tgtEl>
                                          <p:spTgt spid="9"/>
                                        </p:tgtEl>
                                      </p:cBhvr>
                                    </p:animEffect>
                                    <p:anim calcmode="lin" valueType="num">
                                      <p:cBhvr>
                                        <p:cTn id="11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21" dur="26">
                                          <p:stCondLst>
                                            <p:cond delay="650"/>
                                          </p:stCondLst>
                                        </p:cTn>
                                        <p:tgtEl>
                                          <p:spTgt spid="9"/>
                                        </p:tgtEl>
                                      </p:cBhvr>
                                      <p:to x="100000" y="60000"/>
                                    </p:animScale>
                                    <p:animScale>
                                      <p:cBhvr>
                                        <p:cTn id="122" dur="166" decel="50000">
                                          <p:stCondLst>
                                            <p:cond delay="676"/>
                                          </p:stCondLst>
                                        </p:cTn>
                                        <p:tgtEl>
                                          <p:spTgt spid="9"/>
                                        </p:tgtEl>
                                      </p:cBhvr>
                                      <p:to x="100000" y="100000"/>
                                    </p:animScale>
                                    <p:animScale>
                                      <p:cBhvr>
                                        <p:cTn id="123" dur="26">
                                          <p:stCondLst>
                                            <p:cond delay="1312"/>
                                          </p:stCondLst>
                                        </p:cTn>
                                        <p:tgtEl>
                                          <p:spTgt spid="9"/>
                                        </p:tgtEl>
                                      </p:cBhvr>
                                      <p:to x="100000" y="80000"/>
                                    </p:animScale>
                                    <p:animScale>
                                      <p:cBhvr>
                                        <p:cTn id="124" dur="166" decel="50000">
                                          <p:stCondLst>
                                            <p:cond delay="1338"/>
                                          </p:stCondLst>
                                        </p:cTn>
                                        <p:tgtEl>
                                          <p:spTgt spid="9"/>
                                        </p:tgtEl>
                                      </p:cBhvr>
                                      <p:to x="100000" y="100000"/>
                                    </p:animScale>
                                    <p:animScale>
                                      <p:cBhvr>
                                        <p:cTn id="125" dur="26">
                                          <p:stCondLst>
                                            <p:cond delay="1642"/>
                                          </p:stCondLst>
                                        </p:cTn>
                                        <p:tgtEl>
                                          <p:spTgt spid="9"/>
                                        </p:tgtEl>
                                      </p:cBhvr>
                                      <p:to x="100000" y="90000"/>
                                    </p:animScale>
                                    <p:animScale>
                                      <p:cBhvr>
                                        <p:cTn id="126" dur="166" decel="50000">
                                          <p:stCondLst>
                                            <p:cond delay="1668"/>
                                          </p:stCondLst>
                                        </p:cTn>
                                        <p:tgtEl>
                                          <p:spTgt spid="9"/>
                                        </p:tgtEl>
                                      </p:cBhvr>
                                      <p:to x="100000" y="100000"/>
                                    </p:animScale>
                                    <p:animScale>
                                      <p:cBhvr>
                                        <p:cTn id="127" dur="26">
                                          <p:stCondLst>
                                            <p:cond delay="1808"/>
                                          </p:stCondLst>
                                        </p:cTn>
                                        <p:tgtEl>
                                          <p:spTgt spid="9"/>
                                        </p:tgtEl>
                                      </p:cBhvr>
                                      <p:to x="100000" y="95000"/>
                                    </p:animScale>
                                    <p:animScale>
                                      <p:cBhvr>
                                        <p:cTn id="128"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stretch>
            <a:fillRect/>
          </a:stretch>
        </p:blipFill>
        <p:spPr>
          <a:xfrm>
            <a:off x="498038" y="399018"/>
            <a:ext cx="8812217" cy="732918"/>
          </a:xfrm>
          <a:prstGeom prst="rect">
            <a:avLst/>
          </a:prstGeom>
        </p:spPr>
      </p:pic>
      <p:sp>
        <p:nvSpPr>
          <p:cNvPr id="8" name="Dikdörtgen 7"/>
          <p:cNvSpPr/>
          <p:nvPr/>
        </p:nvSpPr>
        <p:spPr>
          <a:xfrm>
            <a:off x="498038" y="1413999"/>
            <a:ext cx="11042798" cy="1384995"/>
          </a:xfrm>
          <a:prstGeom prst="rect">
            <a:avLst/>
          </a:prstGeom>
        </p:spPr>
        <p:txBody>
          <a:bodyPr wrap="square">
            <a:spAutoFit/>
          </a:bodyPr>
          <a:lstStyle/>
          <a:p>
            <a:r>
              <a:rPr lang="tr-TR" sz="2800" b="1" dirty="0">
                <a:solidFill>
                  <a:srgbClr val="FF0000"/>
                </a:solidFill>
                <a:latin typeface="Comic Sans MS" panose="030F0702030302020204" pitchFamily="66" charset="0"/>
              </a:rPr>
              <a:t>Cevap: </a:t>
            </a:r>
            <a:r>
              <a:rPr lang="tr-TR" sz="2800" dirty="0">
                <a:solidFill>
                  <a:srgbClr val="000000"/>
                </a:solidFill>
                <a:latin typeface="Comic Sans MS" panose="030F0702030302020204" pitchFamily="66" charset="0"/>
              </a:rPr>
              <a:t>Görünmeyeni alıp kesip biçip boyuyorlar, sözcüklere sarıp bağlıyorlar, fiyonk takıp şiirli bir günde herkesin kapısına bırakıyorlar.</a:t>
            </a:r>
            <a:endParaRPr lang="tr-TR" sz="2800" dirty="0">
              <a:latin typeface="Comic Sans MS" panose="030F0702030302020204" pitchFamily="66" charset="0"/>
            </a:endParaRPr>
          </a:p>
        </p:txBody>
      </p:sp>
      <p:pic>
        <p:nvPicPr>
          <p:cNvPr id="9" name="Resim 8"/>
          <p:cNvPicPr>
            <a:picLocks noChangeAspect="1"/>
          </p:cNvPicPr>
          <p:nvPr/>
        </p:nvPicPr>
        <p:blipFill>
          <a:blip r:embed="rId3" cstate="print"/>
          <a:stretch>
            <a:fillRect/>
          </a:stretch>
        </p:blipFill>
        <p:spPr>
          <a:xfrm>
            <a:off x="498038" y="2964873"/>
            <a:ext cx="11209053" cy="1050051"/>
          </a:xfrm>
          <a:prstGeom prst="rect">
            <a:avLst/>
          </a:prstGeom>
        </p:spPr>
      </p:pic>
      <p:sp>
        <p:nvSpPr>
          <p:cNvPr id="10" name="Dikdörtgen 9"/>
          <p:cNvSpPr/>
          <p:nvPr/>
        </p:nvSpPr>
        <p:spPr>
          <a:xfrm>
            <a:off x="498038" y="4183989"/>
            <a:ext cx="10834980" cy="954107"/>
          </a:xfrm>
          <a:prstGeom prst="rect">
            <a:avLst/>
          </a:prstGeom>
        </p:spPr>
        <p:txBody>
          <a:bodyPr wrap="square">
            <a:spAutoFit/>
          </a:bodyPr>
          <a:lstStyle/>
          <a:p>
            <a:r>
              <a:rPr lang="tr-TR" sz="2800" b="1" dirty="0">
                <a:solidFill>
                  <a:srgbClr val="FF0000"/>
                </a:solidFill>
                <a:latin typeface="Comic Sans MS" panose="030F0702030302020204" pitchFamily="66" charset="0"/>
              </a:rPr>
              <a:t>Cevap: </a:t>
            </a:r>
            <a:r>
              <a:rPr lang="tr-TR" sz="2800" dirty="0">
                <a:solidFill>
                  <a:srgbClr val="000000"/>
                </a:solidFill>
                <a:latin typeface="Comic Sans MS" panose="030F0702030302020204" pitchFamily="66" charset="0"/>
              </a:rPr>
              <a:t>Katılıyorum. Paylaşma duygusu en güzel duygulardan biridir. İnsan paylaştıkça mutlu olur.</a:t>
            </a:r>
            <a:endParaRPr lang="tr-TR" sz="2800" dirty="0">
              <a:latin typeface="Comic Sans MS" panose="030F0702030302020204" pitchFamily="66" charset="0"/>
            </a:endParaRPr>
          </a:p>
        </p:txBody>
      </p:sp>
    </p:spTree>
    <p:extLst>
      <p:ext uri="{BB962C8B-B14F-4D97-AF65-F5344CB8AC3E}">
        <p14:creationId xmlns:p14="http://schemas.microsoft.com/office/powerpoint/2010/main" xmlns="" val="327611969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80">
                                          <p:stCondLst>
                                            <p:cond delay="0"/>
                                          </p:stCondLst>
                                        </p:cTn>
                                        <p:tgtEl>
                                          <p:spTgt spid="8"/>
                                        </p:tgtEl>
                                      </p:cBhvr>
                                    </p:animEffect>
                                    <p:anim calcmode="lin" valueType="num">
                                      <p:cBhvr>
                                        <p:cTn id="2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580">
                                          <p:stCondLst>
                                            <p:cond delay="0"/>
                                          </p:stCondLst>
                                        </p:cTn>
                                        <p:tgtEl>
                                          <p:spTgt spid="9"/>
                                        </p:tgtEl>
                                      </p:cBhvr>
                                    </p:animEffect>
                                    <p:anim calcmode="lin" valueType="num">
                                      <p:cBhvr>
                                        <p:cTn id="4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9" dur="26">
                                          <p:stCondLst>
                                            <p:cond delay="650"/>
                                          </p:stCondLst>
                                        </p:cTn>
                                        <p:tgtEl>
                                          <p:spTgt spid="9"/>
                                        </p:tgtEl>
                                      </p:cBhvr>
                                      <p:to x="100000" y="60000"/>
                                    </p:animScale>
                                    <p:animScale>
                                      <p:cBhvr>
                                        <p:cTn id="50" dur="166" decel="50000">
                                          <p:stCondLst>
                                            <p:cond delay="676"/>
                                          </p:stCondLst>
                                        </p:cTn>
                                        <p:tgtEl>
                                          <p:spTgt spid="9"/>
                                        </p:tgtEl>
                                      </p:cBhvr>
                                      <p:to x="100000" y="100000"/>
                                    </p:animScale>
                                    <p:animScale>
                                      <p:cBhvr>
                                        <p:cTn id="51" dur="26">
                                          <p:stCondLst>
                                            <p:cond delay="1312"/>
                                          </p:stCondLst>
                                        </p:cTn>
                                        <p:tgtEl>
                                          <p:spTgt spid="9"/>
                                        </p:tgtEl>
                                      </p:cBhvr>
                                      <p:to x="100000" y="80000"/>
                                    </p:animScale>
                                    <p:animScale>
                                      <p:cBhvr>
                                        <p:cTn id="52" dur="166" decel="50000">
                                          <p:stCondLst>
                                            <p:cond delay="1338"/>
                                          </p:stCondLst>
                                        </p:cTn>
                                        <p:tgtEl>
                                          <p:spTgt spid="9"/>
                                        </p:tgtEl>
                                      </p:cBhvr>
                                      <p:to x="100000" y="100000"/>
                                    </p:animScale>
                                    <p:animScale>
                                      <p:cBhvr>
                                        <p:cTn id="53" dur="26">
                                          <p:stCondLst>
                                            <p:cond delay="1642"/>
                                          </p:stCondLst>
                                        </p:cTn>
                                        <p:tgtEl>
                                          <p:spTgt spid="9"/>
                                        </p:tgtEl>
                                      </p:cBhvr>
                                      <p:to x="100000" y="90000"/>
                                    </p:animScale>
                                    <p:animScale>
                                      <p:cBhvr>
                                        <p:cTn id="54" dur="166" decel="50000">
                                          <p:stCondLst>
                                            <p:cond delay="1668"/>
                                          </p:stCondLst>
                                        </p:cTn>
                                        <p:tgtEl>
                                          <p:spTgt spid="9"/>
                                        </p:tgtEl>
                                      </p:cBhvr>
                                      <p:to x="100000" y="100000"/>
                                    </p:animScale>
                                    <p:animScale>
                                      <p:cBhvr>
                                        <p:cTn id="55" dur="26">
                                          <p:stCondLst>
                                            <p:cond delay="1808"/>
                                          </p:stCondLst>
                                        </p:cTn>
                                        <p:tgtEl>
                                          <p:spTgt spid="9"/>
                                        </p:tgtEl>
                                      </p:cBhvr>
                                      <p:to x="100000" y="95000"/>
                                    </p:animScale>
                                    <p:animScale>
                                      <p:cBhvr>
                                        <p:cTn id="56" dur="166" decel="50000">
                                          <p:stCondLst>
                                            <p:cond delay="1834"/>
                                          </p:stCondLst>
                                        </p:cTn>
                                        <p:tgtEl>
                                          <p:spTgt spid="9"/>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down)">
                                      <p:cBhvr>
                                        <p:cTn id="61" dur="580">
                                          <p:stCondLst>
                                            <p:cond delay="0"/>
                                          </p:stCondLst>
                                        </p:cTn>
                                        <p:tgtEl>
                                          <p:spTgt spid="10"/>
                                        </p:tgtEl>
                                      </p:cBhvr>
                                    </p:animEffect>
                                    <p:anim calcmode="lin" valueType="num">
                                      <p:cBhvr>
                                        <p:cTn id="6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7" dur="26">
                                          <p:stCondLst>
                                            <p:cond delay="650"/>
                                          </p:stCondLst>
                                        </p:cTn>
                                        <p:tgtEl>
                                          <p:spTgt spid="10"/>
                                        </p:tgtEl>
                                      </p:cBhvr>
                                      <p:to x="100000" y="60000"/>
                                    </p:animScale>
                                    <p:animScale>
                                      <p:cBhvr>
                                        <p:cTn id="68" dur="166" decel="50000">
                                          <p:stCondLst>
                                            <p:cond delay="676"/>
                                          </p:stCondLst>
                                        </p:cTn>
                                        <p:tgtEl>
                                          <p:spTgt spid="10"/>
                                        </p:tgtEl>
                                      </p:cBhvr>
                                      <p:to x="100000" y="100000"/>
                                    </p:animScale>
                                    <p:animScale>
                                      <p:cBhvr>
                                        <p:cTn id="69" dur="26">
                                          <p:stCondLst>
                                            <p:cond delay="1312"/>
                                          </p:stCondLst>
                                        </p:cTn>
                                        <p:tgtEl>
                                          <p:spTgt spid="10"/>
                                        </p:tgtEl>
                                      </p:cBhvr>
                                      <p:to x="100000" y="80000"/>
                                    </p:animScale>
                                    <p:animScale>
                                      <p:cBhvr>
                                        <p:cTn id="70" dur="166" decel="50000">
                                          <p:stCondLst>
                                            <p:cond delay="1338"/>
                                          </p:stCondLst>
                                        </p:cTn>
                                        <p:tgtEl>
                                          <p:spTgt spid="10"/>
                                        </p:tgtEl>
                                      </p:cBhvr>
                                      <p:to x="100000" y="100000"/>
                                    </p:animScale>
                                    <p:animScale>
                                      <p:cBhvr>
                                        <p:cTn id="71" dur="26">
                                          <p:stCondLst>
                                            <p:cond delay="1642"/>
                                          </p:stCondLst>
                                        </p:cTn>
                                        <p:tgtEl>
                                          <p:spTgt spid="10"/>
                                        </p:tgtEl>
                                      </p:cBhvr>
                                      <p:to x="100000" y="90000"/>
                                    </p:animScale>
                                    <p:animScale>
                                      <p:cBhvr>
                                        <p:cTn id="72" dur="166" decel="50000">
                                          <p:stCondLst>
                                            <p:cond delay="1668"/>
                                          </p:stCondLst>
                                        </p:cTn>
                                        <p:tgtEl>
                                          <p:spTgt spid="10"/>
                                        </p:tgtEl>
                                      </p:cBhvr>
                                      <p:to x="100000" y="100000"/>
                                    </p:animScale>
                                    <p:animScale>
                                      <p:cBhvr>
                                        <p:cTn id="73" dur="26">
                                          <p:stCondLst>
                                            <p:cond delay="1808"/>
                                          </p:stCondLst>
                                        </p:cTn>
                                        <p:tgtEl>
                                          <p:spTgt spid="10"/>
                                        </p:tgtEl>
                                      </p:cBhvr>
                                      <p:to x="100000" y="95000"/>
                                    </p:animScale>
                                    <p:animScale>
                                      <p:cBhvr>
                                        <p:cTn id="74"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356</TotalTime>
  <Words>309</Words>
  <PresentationFormat>Özel</PresentationFormat>
  <Paragraphs>52</Paragraphs>
  <Slides>19</Slides>
  <Notes>1</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Office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2019-05-19T11:37:36Z</dcterms:created>
  <dcterms:modified xsi:type="dcterms:W3CDTF">2019-09-16T07:03:21Z</dcterms:modified>
  <cp:category>https://www.sorubak.com</cp:category>
</cp:coreProperties>
</file>