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mp4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7" r:id="rId2"/>
    <p:sldId id="258" r:id="rId3"/>
    <p:sldId id="259" r:id="rId4"/>
    <p:sldId id="260" r:id="rId5"/>
    <p:sldId id="256" r:id="rId6"/>
    <p:sldId id="261" r:id="rId7"/>
    <p:sldId id="262" r:id="rId8"/>
    <p:sldId id="266" r:id="rId9"/>
    <p:sldId id="263" r:id="rId10"/>
    <p:sldId id="265" r:id="rId11"/>
    <p:sldId id="264" r:id="rId12"/>
    <p:sldId id="267" r:id="rId13"/>
    <p:sldId id="269" r:id="rId14"/>
    <p:sldId id="271" r:id="rId15"/>
    <p:sldId id="273" r:id="rId16"/>
    <p:sldId id="270" r:id="rId17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-558" y="-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0B3E62-103C-446E-BA24-CBF8A8DF1674}" type="datetimeFigureOut">
              <a:rPr lang="tr-TR" smtClean="0"/>
              <a:pPr/>
              <a:t>27/09/2019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F023C1-03A1-457D-BCEC-4C1528D3C33B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https://www.sorubak.com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F023C1-03A1-457D-BCEC-4C1528D3C33B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45866-2E50-41AF-A33D-4360D0486480}" type="datetimeFigureOut">
              <a:rPr lang="tr-TR" smtClean="0"/>
              <a:pPr/>
              <a:t>27/09/2019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5B76F-1A3F-4A52-BDC3-44965407452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5861055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45866-2E50-41AF-A33D-4360D0486480}" type="datetimeFigureOut">
              <a:rPr lang="tr-TR" smtClean="0"/>
              <a:pPr/>
              <a:t>27/09/2019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5B76F-1A3F-4A52-BDC3-44965407452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0642318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45866-2E50-41AF-A33D-4360D0486480}" type="datetimeFigureOut">
              <a:rPr lang="tr-TR" smtClean="0"/>
              <a:pPr/>
              <a:t>27/09/2019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5B76F-1A3F-4A52-BDC3-44965407452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5371423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45866-2E50-41AF-A33D-4360D0486480}" type="datetimeFigureOut">
              <a:rPr lang="tr-TR" smtClean="0"/>
              <a:pPr/>
              <a:t>27/09/2019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5B76F-1A3F-4A52-BDC3-44965407452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6657720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45866-2E50-41AF-A33D-4360D0486480}" type="datetimeFigureOut">
              <a:rPr lang="tr-TR" smtClean="0"/>
              <a:pPr/>
              <a:t>27/09/2019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5B76F-1A3F-4A52-BDC3-44965407452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2056031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45866-2E50-41AF-A33D-4360D0486480}" type="datetimeFigureOut">
              <a:rPr lang="tr-TR" smtClean="0"/>
              <a:pPr/>
              <a:t>27/09/2019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5B76F-1A3F-4A52-BDC3-44965407452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2531457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45866-2E50-41AF-A33D-4360D0486480}" type="datetimeFigureOut">
              <a:rPr lang="tr-TR" smtClean="0"/>
              <a:pPr/>
              <a:t>27/09/2019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5B76F-1A3F-4A52-BDC3-44965407452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90213793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45866-2E50-41AF-A33D-4360D0486480}" type="datetimeFigureOut">
              <a:rPr lang="tr-TR" smtClean="0"/>
              <a:pPr/>
              <a:t>27/09/2019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5B76F-1A3F-4A52-BDC3-44965407452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4977629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45866-2E50-41AF-A33D-4360D0486480}" type="datetimeFigureOut">
              <a:rPr lang="tr-TR" smtClean="0"/>
              <a:pPr/>
              <a:t>27/09/2019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5B76F-1A3F-4A52-BDC3-44965407452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8140132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45866-2E50-41AF-A33D-4360D0486480}" type="datetimeFigureOut">
              <a:rPr lang="tr-TR" smtClean="0"/>
              <a:pPr/>
              <a:t>27/09/2019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5B76F-1A3F-4A52-BDC3-44965407452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2561469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45866-2E50-41AF-A33D-4360D0486480}" type="datetimeFigureOut">
              <a:rPr lang="tr-TR" smtClean="0"/>
              <a:pPr/>
              <a:t>27/09/2019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5B76F-1A3F-4A52-BDC3-44965407452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3509241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D45866-2E50-41AF-A33D-4360D0486480}" type="datetimeFigureOut">
              <a:rPr lang="tr-TR" smtClean="0"/>
              <a:pPr/>
              <a:t>27/09/2019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A5B76F-1A3F-4A52-BDC3-44965407452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01324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ideo" Target="../media/media1.mp4"/><Relationship Id="rId5" Type="http://schemas.openxmlformats.org/officeDocument/2006/relationships/image" Target="../media/image1.png"/><Relationship Id="rId4" Type="http://schemas.microsoft.com/office/2007/relationships/media" Target="../media/media1.mp4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2" Type="http://schemas.openxmlformats.org/officeDocument/2006/relationships/slideLayout" Target="../slideLayouts/slideLayout1.xml"/><Relationship Id="rId1" Type="http://schemas.openxmlformats.org/officeDocument/2006/relationships/video" Target="../media/media2.mp4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media" Target="../media/media3.mp4"/><Relationship Id="rId2" Type="http://schemas.openxmlformats.org/officeDocument/2006/relationships/slideLayout" Target="../slideLayouts/slideLayout1.xml"/><Relationship Id="rId1" Type="http://schemas.openxmlformats.org/officeDocument/2006/relationships/video" Target="../media/media3.mp4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playback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21104" y="228599"/>
            <a:ext cx="11069053" cy="5125453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4543924" y="5926558"/>
            <a:ext cx="45158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VİDEO BİTİMİNDE DEVAM ETMEK İÇİN NOKTAYA TIKLAYINIZ.</a:t>
            </a:r>
            <a:endParaRPr lang="tr-TR" sz="2400" dirty="0"/>
          </a:p>
        </p:txBody>
      </p:sp>
      <p:sp>
        <p:nvSpPr>
          <p:cNvPr id="4" name="Oval 3"/>
          <p:cNvSpPr/>
          <p:nvPr/>
        </p:nvSpPr>
        <p:spPr>
          <a:xfrm>
            <a:off x="9408694" y="5926557"/>
            <a:ext cx="661737" cy="830997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Metin kutusu 4"/>
          <p:cNvSpPr txBox="1"/>
          <p:nvPr/>
        </p:nvSpPr>
        <p:spPr>
          <a:xfrm>
            <a:off x="794084" y="5695724"/>
            <a:ext cx="2875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Videoyu dinleyelim.</a:t>
            </a:r>
            <a:endParaRPr lang="tr-TR" sz="2400" dirty="0"/>
          </a:p>
        </p:txBody>
      </p:sp>
    </p:spTree>
    <p:extLst>
      <p:ext uri="{BB962C8B-B14F-4D97-AF65-F5344CB8AC3E}">
        <p14:creationId xmlns="" xmlns:p14="http://schemas.microsoft.com/office/powerpoint/2010/main" val="10432169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video>
              <p:cMediaNode vol="10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8133" y="275841"/>
            <a:ext cx="11565643" cy="6344415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1050757" y="2179403"/>
            <a:ext cx="7599947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Şarkıyı beğendim. Melodisi çok eğlenceli. </a:t>
            </a:r>
            <a:endParaRPr lang="tr-TR" sz="28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Sözleri </a:t>
            </a:r>
            <a:r>
              <a:rPr lang="tr-TR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çok güzel. İnsanın içini kıpır kıpır </a:t>
            </a:r>
            <a:endParaRPr lang="tr-TR" sz="28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sz="16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yapan </a:t>
            </a:r>
            <a:r>
              <a:rPr lang="tr-TR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eğlenceli bir şarkı.</a:t>
            </a:r>
            <a:endParaRPr lang="tr-T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776982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1934" y="342898"/>
            <a:ext cx="11385810" cy="620420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93591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7320" y="232847"/>
            <a:ext cx="10838616" cy="6372490"/>
          </a:xfrm>
          <a:prstGeom prst="rect">
            <a:avLst/>
          </a:prstGeom>
        </p:spPr>
      </p:pic>
      <p:sp>
        <p:nvSpPr>
          <p:cNvPr id="4" name="Dikdörtgen 3"/>
          <p:cNvSpPr/>
          <p:nvPr/>
        </p:nvSpPr>
        <p:spPr>
          <a:xfrm>
            <a:off x="3505200" y="2081022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/>
            <a:r>
              <a:rPr lang="tr-TR" sz="2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  <a:r>
              <a:rPr lang="tr-TR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SEVGİ İLE</a:t>
            </a:r>
            <a:endParaRPr lang="tr-TR" sz="280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/>
            <a:r>
              <a:rPr lang="tr-TR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Paylaşalım </a:t>
            </a:r>
            <a:r>
              <a:rPr lang="tr-TR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 zaman,</a:t>
            </a:r>
            <a:br>
              <a:rPr lang="tr-TR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tr-TR" sz="8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/>
            <a:r>
              <a:rPr lang="tr-TR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Hüznümüzü</a:t>
            </a:r>
            <a:r>
              <a:rPr lang="tr-TR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sevincimizi.</a:t>
            </a:r>
            <a:br>
              <a:rPr lang="tr-TR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tr-TR" sz="6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/>
            <a:r>
              <a:rPr lang="tr-TR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Paylaştıkça </a:t>
            </a:r>
            <a:r>
              <a:rPr lang="tr-TR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çoğalacaktır,</a:t>
            </a:r>
            <a:br>
              <a:rPr lang="tr-TR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İçimizdeki sevgi.</a:t>
            </a:r>
          </a:p>
          <a:p>
            <a:pPr fontAlgn="base"/>
            <a:endParaRPr lang="tr-TR" sz="8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/>
            <a:r>
              <a:rPr lang="tr-TR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Sevelim </a:t>
            </a:r>
            <a:r>
              <a:rPr lang="tr-TR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sevilelim,</a:t>
            </a:r>
            <a:br>
              <a:rPr lang="tr-TR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Gülelim hep birlikte.</a:t>
            </a:r>
            <a:br>
              <a:rPr lang="tr-TR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tr-TR" sz="8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/>
            <a:r>
              <a:rPr lang="tr-TR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Kardeşçe </a:t>
            </a:r>
            <a:r>
              <a:rPr lang="tr-TR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yaşayalım,</a:t>
            </a:r>
            <a:br>
              <a:rPr lang="tr-TR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tr-TR" sz="6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/>
            <a:r>
              <a:rPr lang="tr-TR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Koşalım </a:t>
            </a:r>
            <a:r>
              <a:rPr lang="tr-TR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geleceğe.</a:t>
            </a:r>
            <a:endParaRPr lang="tr-TR" sz="28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524087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81993"/>
            <a:ext cx="12043611" cy="630302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040082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8406" y="107556"/>
            <a:ext cx="11668794" cy="666622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716307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.</a:t>
            </a:r>
            <a:endParaRPr lang="tr-TR" dirty="0"/>
          </a:p>
        </p:txBody>
      </p:sp>
      <p:pic>
        <p:nvPicPr>
          <p:cNvPr id="4" name="3 Resim"/>
          <p:cNvPicPr/>
          <p:nvPr/>
        </p:nvPicPr>
        <p:blipFill>
          <a:blip r:embed="rId2" cstate="print"/>
          <a:srcRect l="26142" t="17647" r="24111" b="7529"/>
          <a:stretch>
            <a:fillRect/>
          </a:stretch>
        </p:blipFill>
        <p:spPr bwMode="auto">
          <a:xfrm>
            <a:off x="1034716" y="142852"/>
            <a:ext cx="9633284" cy="657229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="" xmlns:p14="http://schemas.microsoft.com/office/powerpoint/2010/main" val="243077182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3 Resim"/>
          <p:cNvPicPr/>
          <p:nvPr/>
        </p:nvPicPr>
        <p:blipFill>
          <a:blip r:embed="rId2" cstate="print"/>
          <a:srcRect l="23494" t="33647" r="25436" b="16471"/>
          <a:stretch>
            <a:fillRect/>
          </a:stretch>
        </p:blipFill>
        <p:spPr bwMode="auto">
          <a:xfrm>
            <a:off x="276726" y="214290"/>
            <a:ext cx="11550316" cy="664371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="" xmlns:p14="http://schemas.microsoft.com/office/powerpoint/2010/main" val="39029461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16568" y="1170468"/>
            <a:ext cx="8157411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dirty="0">
                <a:solidFill>
                  <a:srgbClr val="222222"/>
                </a:solidFill>
                <a:latin typeface="arial" panose="020B0604020202020204" pitchFamily="34" charset="0"/>
              </a:rPr>
              <a:t>Türkiye’nin Doğu Karadeniz Bölgesi’nde, birçok kişice el ele, kol kola tutuşularak, kemençe eşliğinde oynanan çok hızlı bir halk oyunu.</a:t>
            </a:r>
            <a:endParaRPr lang="tr-TR" sz="4000" dirty="0"/>
          </a:p>
        </p:txBody>
      </p:sp>
      <p:sp>
        <p:nvSpPr>
          <p:cNvPr id="3" name="Metin kutusu 2"/>
          <p:cNvSpPr txBox="1"/>
          <p:nvPr/>
        </p:nvSpPr>
        <p:spPr>
          <a:xfrm>
            <a:off x="2358189" y="154805"/>
            <a:ext cx="28755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HORON</a:t>
            </a:r>
            <a:endParaRPr lang="tr-TR" sz="6000" dirty="0">
              <a:solidFill>
                <a:srgbClr val="FF0000"/>
              </a:solidFill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433136" y="5399997"/>
            <a:ext cx="64729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Horon izleyelim mi?</a:t>
            </a:r>
            <a:endParaRPr lang="tr-TR" sz="6000" dirty="0">
              <a:solidFill>
                <a:srgbClr val="FF0000"/>
              </a:solidFill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0705" y="154805"/>
            <a:ext cx="3382378" cy="3057627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410" y="4010347"/>
            <a:ext cx="4066673" cy="240531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718865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11 (online-video-cutter.com)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80473" y="276727"/>
            <a:ext cx="11899231" cy="5486399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409073" y="5763126"/>
            <a:ext cx="28755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/>
              <a:t>HORON</a:t>
            </a:r>
            <a:endParaRPr lang="tr-TR" sz="6000" dirty="0"/>
          </a:p>
        </p:txBody>
      </p:sp>
      <p:sp>
        <p:nvSpPr>
          <p:cNvPr id="4" name="Metin kutusu 3"/>
          <p:cNvSpPr txBox="1"/>
          <p:nvPr/>
        </p:nvSpPr>
        <p:spPr>
          <a:xfrm>
            <a:off x="4122819" y="5842337"/>
            <a:ext cx="45158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VİDEO BİTİMİNDE DEVAM ETMEK İÇİN NOKTAYA TIKLAYINIZ.</a:t>
            </a:r>
            <a:endParaRPr lang="tr-TR" sz="2400" dirty="0"/>
          </a:p>
        </p:txBody>
      </p:sp>
      <p:sp>
        <p:nvSpPr>
          <p:cNvPr id="5" name="Oval 4"/>
          <p:cNvSpPr/>
          <p:nvPr/>
        </p:nvSpPr>
        <p:spPr>
          <a:xfrm>
            <a:off x="8418093" y="5855459"/>
            <a:ext cx="661737" cy="830997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3282623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7279106" y="1627180"/>
            <a:ext cx="471637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dirty="0" smtClean="0">
                <a:solidFill>
                  <a:srgbClr val="222222"/>
                </a:solidFill>
                <a:latin typeface="arial" panose="020B0604020202020204" pitchFamily="34" charset="0"/>
              </a:rPr>
              <a:t>Davul </a:t>
            </a:r>
            <a:r>
              <a:rPr lang="tr-TR" sz="3600" dirty="0">
                <a:solidFill>
                  <a:srgbClr val="222222"/>
                </a:solidFill>
                <a:latin typeface="arial" panose="020B0604020202020204" pitchFamily="34" charset="0"/>
              </a:rPr>
              <a:t>zurna eşliğinde, el ele tutuşularak, kol kola girilerek ya da omuzlardan tutuşularak topluca oynanan ve değişik türleri bulunan bir Türk halk oyunu.</a:t>
            </a:r>
            <a:endParaRPr lang="tr-TR" sz="3600" dirty="0"/>
          </a:p>
        </p:txBody>
      </p:sp>
      <p:sp>
        <p:nvSpPr>
          <p:cNvPr id="3" name="Metin kutusu 2"/>
          <p:cNvSpPr txBox="1"/>
          <p:nvPr/>
        </p:nvSpPr>
        <p:spPr>
          <a:xfrm>
            <a:off x="7545805" y="737643"/>
            <a:ext cx="28755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/>
              <a:t>HALAY</a:t>
            </a:r>
            <a:endParaRPr lang="tr-TR" sz="6000" dirty="0"/>
          </a:p>
        </p:txBody>
      </p:sp>
      <p:sp>
        <p:nvSpPr>
          <p:cNvPr id="4" name="Metin kutusu 3"/>
          <p:cNvSpPr txBox="1"/>
          <p:nvPr/>
        </p:nvSpPr>
        <p:spPr>
          <a:xfrm>
            <a:off x="168442" y="5659000"/>
            <a:ext cx="85344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Şimdi halay izleyelim.</a:t>
            </a:r>
            <a:endParaRPr lang="tr-TR" sz="6000" dirty="0">
              <a:solidFill>
                <a:srgbClr val="FF0000"/>
              </a:solidFill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442" y="84221"/>
            <a:ext cx="6858000" cy="526195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893144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11 (online-video-cutter.com)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316832" y="270711"/>
            <a:ext cx="11582400" cy="5059278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529388" y="5498431"/>
            <a:ext cx="28755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/>
              <a:t>HALAY</a:t>
            </a:r>
            <a:endParaRPr lang="tr-TR" sz="6000" dirty="0"/>
          </a:p>
        </p:txBody>
      </p:sp>
      <p:sp>
        <p:nvSpPr>
          <p:cNvPr id="4" name="Metin kutusu 3"/>
          <p:cNvSpPr txBox="1"/>
          <p:nvPr/>
        </p:nvSpPr>
        <p:spPr>
          <a:xfrm>
            <a:off x="4026567" y="5683097"/>
            <a:ext cx="45158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VİDEO BİTİMİNDE DEVAM ETMEK İÇİN NOKTAYA TIKLAYINIZ.</a:t>
            </a:r>
            <a:endParaRPr lang="tr-TR" sz="2400" dirty="0"/>
          </a:p>
        </p:txBody>
      </p:sp>
      <p:sp>
        <p:nvSpPr>
          <p:cNvPr id="5" name="Oval 4"/>
          <p:cNvSpPr/>
          <p:nvPr/>
        </p:nvSpPr>
        <p:spPr>
          <a:xfrm>
            <a:off x="8542422" y="5590763"/>
            <a:ext cx="661737" cy="830997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4485872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29540"/>
            <a:ext cx="11791194" cy="6448049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3234544" y="2041177"/>
            <a:ext cx="820288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5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Karadeniz </a:t>
            </a:r>
            <a:r>
              <a:rPr lang="tr-TR" sz="25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Bölgesi’nde </a:t>
            </a:r>
            <a:r>
              <a:rPr lang="tr-TR" sz="25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kemençe ile oynanan halk oyunu.</a:t>
            </a:r>
          </a:p>
        </p:txBody>
      </p:sp>
      <p:sp>
        <p:nvSpPr>
          <p:cNvPr id="4" name="Dikdörtgen 3"/>
          <p:cNvSpPr/>
          <p:nvPr/>
        </p:nvSpPr>
        <p:spPr>
          <a:xfrm>
            <a:off x="3338817" y="2686871"/>
            <a:ext cx="679057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5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Horon Karadeniz Bölgesi’ne özgü bir oyundur.</a:t>
            </a:r>
            <a:endParaRPr lang="tr-TR" sz="25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484435" y="3607307"/>
            <a:ext cx="8518649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5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Anadolu’da  genellikle  davul </a:t>
            </a:r>
            <a:r>
              <a:rPr lang="tr-TR" sz="25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 zurna eşliğinde toplu olarak oynanan bir halk oyunu</a:t>
            </a:r>
            <a:r>
              <a:rPr lang="tr-TR" sz="25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tr-TR" sz="25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484435" y="4356831"/>
            <a:ext cx="490390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500" dirty="0" smtClean="0">
                <a:solidFill>
                  <a:srgbClr val="002060"/>
                </a:solidFill>
                <a:latin typeface="Roboto"/>
              </a:rPr>
              <a:t>Ablamın düğününde halay çektik.</a:t>
            </a:r>
            <a:endParaRPr lang="tr-TR" sz="2500" dirty="0">
              <a:solidFill>
                <a:srgbClr val="00206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38817" y="5250674"/>
            <a:ext cx="46410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Üzerine basarak sıkıştırmak</a:t>
            </a:r>
            <a:endParaRPr lang="tr-TR" sz="25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338817" y="5922961"/>
            <a:ext cx="81195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Kıyafetlerini katlayarak koymak yerine valize tepti.</a:t>
            </a:r>
            <a:endParaRPr lang="tr-TR" sz="25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419551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1829" y="172208"/>
            <a:ext cx="11821675" cy="6557776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10900609" y="3116179"/>
            <a:ext cx="6737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/>
              <a:t>X</a:t>
            </a:r>
          </a:p>
        </p:txBody>
      </p:sp>
    </p:spTree>
    <p:extLst>
      <p:ext uri="{BB962C8B-B14F-4D97-AF65-F5344CB8AC3E}">
        <p14:creationId xmlns="" xmlns:p14="http://schemas.microsoft.com/office/powerpoint/2010/main" val="42697236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3541" y="184400"/>
            <a:ext cx="11638795" cy="5277937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5209672" y="1867166"/>
            <a:ext cx="5534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7491661" y="1867165"/>
            <a:ext cx="5534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9773650" y="1867164"/>
            <a:ext cx="5534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5209672" y="2534073"/>
            <a:ext cx="5534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609598" y="4046042"/>
            <a:ext cx="5534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9" name="Dikdörtgen 8"/>
          <p:cNvSpPr/>
          <p:nvPr/>
        </p:nvSpPr>
        <p:spPr>
          <a:xfrm>
            <a:off x="473241" y="5462337"/>
            <a:ext cx="110891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Şiirin ana duygusu birlik ve beraberlik içinde eğlenmektir. “El ele, yan yana, diz dize oyna” dizesi bu duyguyu en iyi yansıtan dizedir.</a:t>
            </a:r>
          </a:p>
        </p:txBody>
      </p:sp>
    </p:spTree>
    <p:extLst>
      <p:ext uri="{BB962C8B-B14F-4D97-AF65-F5344CB8AC3E}">
        <p14:creationId xmlns="" xmlns:p14="http://schemas.microsoft.com/office/powerpoint/2010/main" val="22821658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1077" y="239264"/>
            <a:ext cx="11687563" cy="6417568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2928164" y="1752419"/>
            <a:ext cx="24400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Oyna Bizimle</a:t>
            </a:r>
            <a:endParaRPr lang="tr-TR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3983671" y="2275639"/>
            <a:ext cx="733804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Şiirin ana duygusunu yansıtması için bu </a:t>
            </a:r>
            <a:endParaRPr lang="tr-TR" sz="28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sz="8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28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başlığı </a:t>
            </a:r>
            <a:r>
              <a:rPr lang="tr-TR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seçtim.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2928164" y="4050404"/>
            <a:ext cx="31123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Horonlar Tepmeli</a:t>
            </a:r>
            <a:endParaRPr lang="tr-TR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83671" y="4527457"/>
            <a:ext cx="733804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Şarkıda sık sık bu ifade geçtiği için bu başlığı </a:t>
            </a:r>
            <a:endParaRPr lang="tr-TR" sz="28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sz="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seçtim</a:t>
            </a:r>
            <a:r>
              <a:rPr lang="tr-TR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tr-T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184308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222</Words>
  <PresentationFormat>Özel</PresentationFormat>
  <Paragraphs>50</Paragraphs>
  <Slides>16</Slides>
  <Notes>1</Notes>
  <HiddenSlides>0</HiddenSlides>
  <MMClips>3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17" baseType="lpstr">
      <vt:lpstr>Office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.</vt:lpstr>
      <vt:lpstr>Slayt 16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2019-09-24T18:49:19Z</dcterms:created>
  <dcterms:modified xsi:type="dcterms:W3CDTF">2019-09-27T08:57:44Z</dcterms:modified>
  <cp:category>https://www.sorubak.com</cp:category>
</cp:coreProperties>
</file>