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23" autoAdjust="0"/>
  </p:normalViewPr>
  <p:slideViewPr>
    <p:cSldViewPr>
      <p:cViewPr varScale="1">
        <p:scale>
          <a:sx n="116" d="100"/>
          <a:sy n="116" d="100"/>
        </p:scale>
        <p:origin x="-222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anti\Desktop\symetrie-chateau-2\Page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913" y="-280988"/>
            <a:ext cx="9267826" cy="741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8134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anti\Desktop\symetrie-chateau-2\Page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3350" y="-347663"/>
            <a:ext cx="9410700" cy="7553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3163894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Ekran Gösterisi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Ofis Teması</vt:lpstr>
      <vt:lpstr>Slayt 1</vt:lpstr>
      <vt:lpstr>Slayt 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2015-07-10T20:44:33Z</dcterms:created>
  <dcterms:modified xsi:type="dcterms:W3CDTF">2019-04-05T08:47:34Z</dcterms:modified>
  <cp:category>https://www.sorubak.com</cp:category>
</cp:coreProperties>
</file>