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2" d="100"/>
          <a:sy n="92" d="100"/>
        </p:scale>
        <p:origin x="-942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2A124F-B712-4623-923E-E911F5AA2E12}" type="datetimeFigureOut">
              <a:rPr lang="tr-TR" smtClean="0"/>
              <a:pPr/>
              <a:t>04/10/2019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FEC568-E82A-44D5-A4C9-41B1B963CA8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9213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FEC568-E82A-44D5-A4C9-41B1B963CA82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58012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8AF01-36F3-4A9E-88AD-152864865A7D}" type="datetimeFigureOut">
              <a:rPr lang="en-GB"/>
              <a:pPr>
                <a:defRPr/>
              </a:pPr>
              <a:t>04/10/2019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E36DA-7C25-46F9-8BEA-24848592C21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6A306-EE55-4C37-BF68-130E2BBC8CBF}" type="datetimeFigureOut">
              <a:rPr lang="en-GB"/>
              <a:pPr>
                <a:defRPr/>
              </a:pPr>
              <a:t>04/10/2019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8291E-D165-47C1-AB25-FE8900ABCE7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597A1-95CA-46A4-A0CF-660276CD5909}" type="datetimeFigureOut">
              <a:rPr lang="en-GB"/>
              <a:pPr>
                <a:defRPr/>
              </a:pPr>
              <a:t>04/10/2019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49581-B34D-44C9-81E4-575749E82D8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D128E-D1E0-4C93-811C-FCC5D3A99A37}" type="datetimeFigureOut">
              <a:rPr lang="en-GB"/>
              <a:pPr>
                <a:defRPr/>
              </a:pPr>
              <a:t>04/10/2019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0D22C-0EFA-419F-B72A-6E599196CC2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7B7342-85A8-46B2-BCE3-71EE78E664C8}" type="datetimeFigureOut">
              <a:rPr lang="en-GB"/>
              <a:pPr>
                <a:defRPr/>
              </a:pPr>
              <a:t>04/10/2019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046F5-A919-4EF2-9E08-F6B8C8D0737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078DA-53F2-4FE8-8EAE-D00D371E593A}" type="datetimeFigureOut">
              <a:rPr lang="en-GB"/>
              <a:pPr>
                <a:defRPr/>
              </a:pPr>
              <a:t>04/10/2019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C6670-E7D6-442B-8B95-3266300529B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0DAF7-0B8B-4824-8D71-FA7656C831EC}" type="datetimeFigureOut">
              <a:rPr lang="en-GB"/>
              <a:pPr>
                <a:defRPr/>
              </a:pPr>
              <a:t>04/10/2019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5C5A1-9960-4357-90BF-D9E2D940A7D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9FF4D-9E4E-4098-8D76-3D6609FF005C}" type="datetimeFigureOut">
              <a:rPr lang="en-GB"/>
              <a:pPr>
                <a:defRPr/>
              </a:pPr>
              <a:t>04/10/2019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AECA6-9472-4CFC-8CFF-02D060E4C1F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1FABC-BBA4-4596-9F53-92ADC8175AD8}" type="datetimeFigureOut">
              <a:rPr lang="en-GB"/>
              <a:pPr>
                <a:defRPr/>
              </a:pPr>
              <a:t>04/10/2019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4665A-9558-4ECF-BCA4-BCD3BD1C992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03CBD-FE27-4648-A789-245368560099}" type="datetimeFigureOut">
              <a:rPr lang="en-GB"/>
              <a:pPr>
                <a:defRPr/>
              </a:pPr>
              <a:t>04/10/2019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0BBF9-D120-435E-B783-31EF85BAA23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ABB9B-5B82-4E7D-AB90-CABFCC6DE4C4}" type="datetimeFigureOut">
              <a:rPr lang="en-GB"/>
              <a:pPr>
                <a:defRPr/>
              </a:pPr>
              <a:t>04/10/2019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7CF39-FBB7-4C6A-B78A-8BCFCE2638A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70DC389-5C0D-47F3-8B21-CD44C7771E82}" type="datetimeFigureOut">
              <a:rPr lang="en-GB"/>
              <a:pPr>
                <a:defRPr/>
              </a:pPr>
              <a:t>04/10/2019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8B3F2E8-5D11-4481-8107-53855E8F14A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wmf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laire\AppData\Local\Microsoft\Windows\Temporary Internet Files\Content.IE5\D6HWBAP1\MC900343847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549275"/>
            <a:ext cx="8001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C:\Users\Claire\AppData\Local\Microsoft\Windows\Temporary Internet Files\Content.IE5\D6HWBAP1\MC900052811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549275"/>
            <a:ext cx="10477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2" descr="C:\Users\Claire\AppData\Local\Microsoft\Windows\Temporary Internet Files\Content.IE5\D6HWBAP1\MC900343847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717032"/>
            <a:ext cx="8001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3" descr="C:\Users\Claire\AppData\Local\Microsoft\Windows\Temporary Internet Files\Content.IE5\D6HWBAP1\MC900052811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3789040"/>
            <a:ext cx="104933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79388" y="260350"/>
            <a:ext cx="8496300" cy="13684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2062" name="Picture 2" descr="C:\Users\Claire\AppData\Local\Microsoft\Windows\Temporary Internet Files\Content.IE5\D6HWBAP1\MC900343847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276872"/>
            <a:ext cx="800100" cy="59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9" name="Picture 3" descr="C:\Users\Claire\AppData\Local\Microsoft\Windows\Temporary Internet Files\Content.IE5\D6HWBAP1\MC900052811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276872"/>
            <a:ext cx="10477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Rectangle 7"/>
          <p:cNvSpPr/>
          <p:nvPr/>
        </p:nvSpPr>
        <p:spPr>
          <a:xfrm>
            <a:off x="179512" y="1844824"/>
            <a:ext cx="8496300" cy="13684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35" name="Rectangle 7"/>
          <p:cNvSpPr/>
          <p:nvPr/>
        </p:nvSpPr>
        <p:spPr>
          <a:xfrm>
            <a:off x="179512" y="3501008"/>
            <a:ext cx="8496300" cy="13684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36" name="Rectangle 7"/>
          <p:cNvSpPr/>
          <p:nvPr/>
        </p:nvSpPr>
        <p:spPr>
          <a:xfrm>
            <a:off x="251520" y="5229200"/>
            <a:ext cx="8496300" cy="13684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37" name="Picture 2" descr="C:\Users\Claire\AppData\Local\Microsoft\Windows\Temporary Internet Files\Content.IE5\K3E4D3WL\MC90002682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3789040"/>
            <a:ext cx="603250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2" descr="C:\Users\Claire\AppData\Local\Microsoft\Windows\Temporary Internet Files\Content.IE5\K3E4D3WL\MC90002682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5661248"/>
            <a:ext cx="603250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2" descr="C:\Users\Claire\AppData\Local\Microsoft\Windows\Temporary Internet Files\Content.IE5\K3E4D3WL\MC90002682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5661248"/>
            <a:ext cx="603250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3" descr="C:\Users\Claire\AppData\Local\Microsoft\Windows\Temporary Internet Files\Content.IE5\D6HWBAP1\MC900052811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5661248"/>
            <a:ext cx="104933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3" descr="C:\Users\Claire\AppData\Local\Microsoft\Windows\Temporary Internet Files\Content.IE5\D6HWBAP1\MC900052811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5661248"/>
            <a:ext cx="104933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Claire\AppData\Local\Microsoft\Windows\Temporary Internet Files\Content.IE5\D6HWBAP1\MC90005281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549275"/>
            <a:ext cx="10477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79388" y="260350"/>
            <a:ext cx="8496300" cy="13684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3085" name="Picture 2" descr="C:\Users\Claire\AppData\Local\Microsoft\Windows\Temporary Internet Files\Content.IE5\D6HWBAP1\MC90034384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861048"/>
            <a:ext cx="800100" cy="59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6" name="Picture 2" descr="C:\Users\Claire\AppData\Local\Microsoft\Windows\Temporary Internet Files\Content.IE5\D6HWBAP1\MC90034384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861048"/>
            <a:ext cx="800100" cy="59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7" name="Picture 3" descr="C:\Users\Claire\AppData\Local\Microsoft\Windows\Temporary Internet Files\Content.IE5\D6HWBAP1\MC90005281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4005064"/>
            <a:ext cx="10477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3" descr="C:\Users\Claire\AppData\Local\Microsoft\Windows\Temporary Internet Files\Content.IE5\D6HWBAP1\MC90005281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4005064"/>
            <a:ext cx="1049337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1" name="Picture 3" descr="C:\Users\Claire\AppData\Local\Microsoft\Windows\Temporary Internet Files\Content.IE5\D6HWBAP1\MC90005281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348880"/>
            <a:ext cx="104933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2" name="Picture 3" descr="C:\Users\Claire\AppData\Local\Microsoft\Windows\Temporary Internet Files\Content.IE5\D6HWBAP1\MC90005281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348880"/>
            <a:ext cx="10477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3" name="Picture 3" descr="C:\Users\Claire\AppData\Local\Microsoft\Windows\Temporary Internet Files\Content.IE5\D6HWBAP1\MC90005281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8400" y="549275"/>
            <a:ext cx="10477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" descr="C:\Users\Claire\AppData\Local\Microsoft\Windows\Temporary Internet Files\Content.IE5\K3E4D3WL\MC90002682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0338" y="620713"/>
            <a:ext cx="601662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2" descr="C:\Users\Claire\AppData\Local\Microsoft\Windows\Temporary Internet Files\Content.IE5\K3E4D3WL\MC90002682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548680"/>
            <a:ext cx="601662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 descr="C:\Users\Claire\AppData\Local\Microsoft\Windows\Temporary Internet Files\Content.IE5\K3E4D3WL\MC90002682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3933056"/>
            <a:ext cx="601662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Rectangle 7"/>
          <p:cNvSpPr/>
          <p:nvPr/>
        </p:nvSpPr>
        <p:spPr>
          <a:xfrm>
            <a:off x="179512" y="1916832"/>
            <a:ext cx="8496300" cy="13684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38" name="Picture 2" descr="C:\Users\Claire\AppData\Local\Microsoft\Windows\Temporary Internet Files\Content.IE5\K3E4D3WL\MC90002682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2348880"/>
            <a:ext cx="601662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2" descr="C:\Users\Claire\AppData\Local\Microsoft\Windows\Temporary Internet Files\Content.IE5\K3E4D3WL\MC90002682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2348880"/>
            <a:ext cx="601662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Rectangle 7"/>
          <p:cNvSpPr/>
          <p:nvPr/>
        </p:nvSpPr>
        <p:spPr>
          <a:xfrm>
            <a:off x="179512" y="3573016"/>
            <a:ext cx="8496300" cy="13684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41" name="Rectangle 7"/>
          <p:cNvSpPr/>
          <p:nvPr/>
        </p:nvSpPr>
        <p:spPr>
          <a:xfrm>
            <a:off x="179512" y="5301208"/>
            <a:ext cx="8496300" cy="13684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43" name="Picture 2" descr="C:\Users\Claire\AppData\Local\Microsoft\Windows\Temporary Internet Files\Content.IE5\D6HWBAP1\MC90034384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5661248"/>
            <a:ext cx="800100" cy="59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2" descr="C:\Users\Claire\AppData\Local\Microsoft\Windows\Temporary Internet Files\Content.IE5\D6HWBAP1\MC90034384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5733256"/>
            <a:ext cx="800100" cy="59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2" descr="C:\Users\Claire\AppData\Local\Microsoft\Windows\Temporary Internet Files\Content.IE5\K3E4D3WL\MC90002682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5733256"/>
            <a:ext cx="601662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2" descr="C:\Users\Claire\AppData\Local\Microsoft\Windows\Temporary Internet Files\Content.IE5\K3E4D3WL\MC90002682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5805264"/>
            <a:ext cx="601662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Claire\AppData\Local\Microsoft\Windows\Temporary Internet Files\Content.IE5\D6HWBAP1\MC90005281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933056"/>
            <a:ext cx="104933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3" descr="C:\Users\Claire\AppData\Local\Microsoft\Windows\Temporary Internet Files\Content.IE5\D6HWBAP1\MC90005281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276872"/>
            <a:ext cx="104933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79388" y="260350"/>
            <a:ext cx="8496300" cy="13684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4109" name="Picture 2" descr="C:\Users\Claire\AppData\Local\Microsoft\Windows\Temporary Internet Files\Content.IE5\D6HWBAP1\MC90034384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692696"/>
            <a:ext cx="800100" cy="59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Picture 2" descr="C:\Users\Claire\AppData\Local\Microsoft\Windows\Temporary Internet Files\Content.IE5\D6HWBAP1\MC90034384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620713"/>
            <a:ext cx="800100" cy="59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7" name="Picture 3" descr="C:\Users\Claire\AppData\Local\Microsoft\Windows\Temporary Internet Files\Content.IE5\D6HWBAP1\MC90005281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692696"/>
            <a:ext cx="1047750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" descr="C:\Users\Claire\AppData\Local\Microsoft\Windows\Temporary Internet Files\Content.IE5\K3E4D3WL\MC90002682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620688"/>
            <a:ext cx="603250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2" descr="C:\Users\Claire\AppData\Local\Microsoft\Windows\Temporary Internet Files\Content.IE5\K3E4D3WL\MC90002682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132856"/>
            <a:ext cx="603250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Rectangle 7"/>
          <p:cNvSpPr/>
          <p:nvPr/>
        </p:nvSpPr>
        <p:spPr>
          <a:xfrm>
            <a:off x="251520" y="1844824"/>
            <a:ext cx="8496300" cy="13684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37" name="Rectangle 7"/>
          <p:cNvSpPr/>
          <p:nvPr/>
        </p:nvSpPr>
        <p:spPr>
          <a:xfrm>
            <a:off x="251520" y="3501008"/>
            <a:ext cx="8496300" cy="13684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38" name="Rectangle 7"/>
          <p:cNvSpPr/>
          <p:nvPr/>
        </p:nvSpPr>
        <p:spPr>
          <a:xfrm>
            <a:off x="251520" y="5157192"/>
            <a:ext cx="8496300" cy="13684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39" name="Picture 2" descr="C:\Users\Claire\AppData\Local\Microsoft\Windows\Temporary Internet Files\Content.IE5\K3E4D3WL\MC90002682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2204864"/>
            <a:ext cx="603250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2" descr="C:\Users\Claire\AppData\Local\Microsoft\Windows\Temporary Internet Files\Content.IE5\K3E4D3WL\MC90002682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2204864"/>
            <a:ext cx="603250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3" descr="C:\Users\Claire\AppData\Local\Microsoft\Windows\Temporary Internet Files\Content.IE5\D6HWBAP1\MC90005281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4005064"/>
            <a:ext cx="104933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2" descr="C:\Users\Claire\AppData\Local\Microsoft\Windows\Temporary Internet Files\Content.IE5\D6HWBAP1\MC90034384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4005064"/>
            <a:ext cx="800100" cy="59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2" descr="C:\Users\Claire\AppData\Local\Microsoft\Windows\Temporary Internet Files\Content.IE5\D6HWBAP1\MC90034384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933056"/>
            <a:ext cx="800100" cy="59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2" descr="C:\Users\Claire\AppData\Local\Microsoft\Windows\Temporary Internet Files\Content.IE5\K3E4D3WL\MC90002682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5517232"/>
            <a:ext cx="603250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2" descr="C:\Users\Claire\AppData\Local\Microsoft\Windows\Temporary Internet Files\Content.IE5\K3E4D3WL\MC90002682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5517232"/>
            <a:ext cx="603250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2" descr="C:\Users\Claire\AppData\Local\Microsoft\Windows\Temporary Internet Files\Content.IE5\D6HWBAP1\MC90034384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5517232"/>
            <a:ext cx="800100" cy="59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2" descr="C:\Users\Claire\AppData\Local\Microsoft\Windows\Temporary Internet Files\Content.IE5\D6HWBAP1\MC90034384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5445224"/>
            <a:ext cx="800100" cy="59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Claire\AppData\Local\Microsoft\Windows\Temporary Internet Files\Content.IE5\D6HWBAP1\MC90034384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348880"/>
            <a:ext cx="8001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C:\Users\Claire\AppData\Local\Microsoft\Windows\Temporary Internet Files\Content.IE5\D6HWBAP1\MC90005281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3933056"/>
            <a:ext cx="104933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3" descr="C:\Users\Claire\AppData\Local\Microsoft\Windows\Temporary Internet Files\Content.IE5\D6HWBAP1\MC90005281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276872"/>
            <a:ext cx="104933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79388" y="260350"/>
            <a:ext cx="8496300" cy="13684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5134" name="Picture 2" descr="C:\Users\Claire\AppData\Local\Microsoft\Windows\Temporary Internet Files\Content.IE5\D6HWBAP1\MC90034384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549275"/>
            <a:ext cx="8001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1" name="Picture 3" descr="C:\Users\Claire\AppData\Local\Microsoft\Windows\Temporary Internet Files\Content.IE5\D6HWBAP1\MC90005281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620688"/>
            <a:ext cx="10477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4" name="Picture 2" descr="C:\Users\Claire\AppData\Local\Microsoft\Windows\Temporary Internet Files\Content.IE5\K3E4D3WL\MC900026821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712" y="2348880"/>
            <a:ext cx="603250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61" name="Picture 2" descr="C:\Users\Claire\AppData\Local\Microsoft\Windows\Temporary Internet Files\Content.IE5\K3E4D3WL\MC900026821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00338" y="620713"/>
            <a:ext cx="601662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Rectangle 7"/>
          <p:cNvSpPr/>
          <p:nvPr/>
        </p:nvSpPr>
        <p:spPr>
          <a:xfrm>
            <a:off x="179512" y="1844824"/>
            <a:ext cx="8496300" cy="13684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43" name="Rectangle 7"/>
          <p:cNvSpPr/>
          <p:nvPr/>
        </p:nvSpPr>
        <p:spPr>
          <a:xfrm>
            <a:off x="251520" y="3429000"/>
            <a:ext cx="8496300" cy="13684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44" name="Rectangle 7"/>
          <p:cNvSpPr/>
          <p:nvPr/>
        </p:nvSpPr>
        <p:spPr>
          <a:xfrm>
            <a:off x="251520" y="5085184"/>
            <a:ext cx="8496300" cy="13684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45" name="Picture 2" descr="C:\Users\Claire\AppData\Local\Microsoft\Windows\Temporary Internet Files\Content.IE5\K3E4D3WL\MC900026821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3861048"/>
            <a:ext cx="603250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2" descr="C:\Users\Claire\AppData\Local\Microsoft\Windows\Temporary Internet Files\Content.IE5\D6HWBAP1\MC90034384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861048"/>
            <a:ext cx="8001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2" descr="C:\Users\Claire\AppData\Local\Microsoft\Windows\Temporary Internet Files\Content.IE5\K3E4D3WL\MC900026821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5589240"/>
            <a:ext cx="603250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2" descr="C:\Users\Claire\AppData\Local\Microsoft\Windows\Temporary Internet Files\Content.IE5\K3E4D3WL\MC900026821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5589240"/>
            <a:ext cx="603250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3" descr="C:\Users\Claire\AppData\Local\Microsoft\Windows\Temporary Internet Files\Content.IE5\D6HWBAP1\MC90005281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5733256"/>
            <a:ext cx="104933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3" descr="C:\Users\Claire\AppData\Local\Microsoft\Windows\Temporary Internet Files\Content.IE5\D6HWBAP1\MC90005281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5661248"/>
            <a:ext cx="104933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2" descr="C:\Users\Claire\AppData\Local\Microsoft\Windows\Temporary Internet Files\Content.IE5\D6HWBAP1\MC90034384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5589240"/>
            <a:ext cx="8001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2" descr="C:\Users\Claire\AppData\Local\Microsoft\Windows\Temporary Internet Files\Content.IE5\D6HWBAP1\MC90034384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5661248"/>
            <a:ext cx="8001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</Words>
  <PresentationFormat>Ekran Gösterisi (4:3)</PresentationFormat>
  <Paragraphs>1</Paragraphs>
  <Slides>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Office Theme</vt:lpstr>
      <vt:lpstr>Slayt 1</vt:lpstr>
      <vt:lpstr>Slayt 2</vt:lpstr>
      <vt:lpstr>Slayt 3</vt:lpstr>
      <vt:lpstr>Slayt 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2012-01-02T16:28:51Z</dcterms:created>
  <dcterms:modified xsi:type="dcterms:W3CDTF">2019-10-04T17:34:16Z</dcterms:modified>
  <cp:category>https://www.sorubak.com</cp:category>
</cp:coreProperties>
</file>