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2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80" r:id="rId10"/>
    <p:sldId id="263" r:id="rId11"/>
    <p:sldId id="265" r:id="rId12"/>
    <p:sldId id="267" r:id="rId13"/>
    <p:sldId id="264" r:id="rId14"/>
    <p:sldId id="266" r:id="rId15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-390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/>
              <a:t>Asıl alt başlık stilini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49F027-129F-4F08-8458-B4602F237CDA}" type="datetimeFigureOut">
              <a:rPr lang="tr-TR" smtClean="0"/>
              <a:pPr/>
              <a:t>07/05/2019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9FA7A-3DD9-4B76-BD03-1C621043D4C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8591141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49F027-129F-4F08-8458-B4602F237CDA}" type="datetimeFigureOut">
              <a:rPr lang="tr-TR" smtClean="0"/>
              <a:pPr/>
              <a:t>07/05/2019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9FA7A-3DD9-4B76-BD03-1C621043D4C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2760680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49F027-129F-4F08-8458-B4602F237CDA}" type="datetimeFigureOut">
              <a:rPr lang="tr-TR" smtClean="0"/>
              <a:pPr/>
              <a:t>07/05/2019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9FA7A-3DD9-4B76-BD03-1C621043D4C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8701068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49F027-129F-4F08-8458-B4602F237CDA}" type="datetimeFigureOut">
              <a:rPr lang="tr-TR" smtClean="0"/>
              <a:pPr/>
              <a:t>07/05/2019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9FA7A-3DD9-4B76-BD03-1C621043D4C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1725616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49F027-129F-4F08-8458-B4602F237CDA}" type="datetimeFigureOut">
              <a:rPr lang="tr-TR" smtClean="0"/>
              <a:pPr/>
              <a:t>07/05/2019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9FA7A-3DD9-4B76-BD03-1C621043D4C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4934528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49F027-129F-4F08-8458-B4602F237CDA}" type="datetimeFigureOut">
              <a:rPr lang="tr-TR" smtClean="0"/>
              <a:pPr/>
              <a:t>07/05/2019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9FA7A-3DD9-4B76-BD03-1C621043D4C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0650218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49F027-129F-4F08-8458-B4602F237CDA}" type="datetimeFigureOut">
              <a:rPr lang="tr-TR" smtClean="0"/>
              <a:pPr/>
              <a:t>07/05/2019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9FA7A-3DD9-4B76-BD03-1C621043D4C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4506206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49F027-129F-4F08-8458-B4602F237CDA}" type="datetimeFigureOut">
              <a:rPr lang="tr-TR" smtClean="0"/>
              <a:pPr/>
              <a:t>07/05/2019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9FA7A-3DD9-4B76-BD03-1C621043D4C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2118865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49F027-129F-4F08-8458-B4602F237CDA}" type="datetimeFigureOut">
              <a:rPr lang="tr-TR" smtClean="0"/>
              <a:pPr/>
              <a:t>07/05/2019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9FA7A-3DD9-4B76-BD03-1C621043D4C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4801808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49F027-129F-4F08-8458-B4602F237CDA}" type="datetimeFigureOut">
              <a:rPr lang="tr-TR" smtClean="0"/>
              <a:pPr/>
              <a:t>07/05/2019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9FA7A-3DD9-4B76-BD03-1C621043D4C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7431884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49F027-129F-4F08-8458-B4602F237CDA}" type="datetimeFigureOut">
              <a:rPr lang="tr-TR" smtClean="0"/>
              <a:pPr/>
              <a:t>07/05/2019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9FA7A-3DD9-4B76-BD03-1C621043D4C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5668961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49F027-129F-4F08-8458-B4602F237CDA}" type="datetimeFigureOut">
              <a:rPr lang="tr-TR" smtClean="0"/>
              <a:pPr/>
              <a:t>07/05/2019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69FA7A-3DD9-4B76-BD03-1C621043D4C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5783680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sorubak.com/" TargetMode="Externa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xmlns="" id="{76D38132-D424-4B4D-9920-D1B4BAFEAAC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6676147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:dissolve/>
      </p:transition>
    </mc:Choice>
    <mc:Fallback>
      <p:transition spd="slow">
        <p:dissolv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xmlns="" id="{82EA26DC-6D15-4460-B1C0-5559B5EAA1E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57420591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xmlns="" id="{C3164CDA-4AF4-44F9-91BA-886CAC87CDC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7376884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drape"/>
      </p:transition>
    </mc:Choice>
    <mc:Fallback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xmlns="" id="{4AFCF8A4-86E0-4E50-AE30-80B74181484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5003515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doors dir="vert"/>
      </p:transition>
    </mc:Choice>
    <mc:Fallback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xmlns="" id="{A2C96B9C-B87D-480F-8789-9AEB3D3D7D3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Dikdörtgen 3">
            <a:extLst>
              <a:ext uri="{FF2B5EF4-FFF2-40B4-BE49-F238E27FC236}">
                <a16:creationId xmlns:a16="http://schemas.microsoft.com/office/drawing/2014/main" xmlns="" id="{1102F7B8-9657-45C5-8EA9-AF22F40C36CF}"/>
              </a:ext>
            </a:extLst>
          </p:cNvPr>
          <p:cNvSpPr/>
          <p:nvPr/>
        </p:nvSpPr>
        <p:spPr>
          <a:xfrm>
            <a:off x="731241" y="2228781"/>
            <a:ext cx="10729518" cy="255454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fontAlgn="b"/>
            <a:r>
              <a:rPr lang="tr-TR" sz="4000">
                <a:solidFill>
                  <a:srgbClr val="FF0000"/>
                </a:solidFill>
                <a:latin typeface="Arial Black" panose="020B0A04020102020204" pitchFamily="34" charset="0"/>
              </a:rPr>
              <a:t>Atatürk, farklı milletlerin değerlerine saygı duyuyordu. Nasıl ki bayrağımız bizim için değerliyse düşmanların bayrağı da kendileri için değerlidir.</a:t>
            </a:r>
            <a:endParaRPr lang="tr-TR" sz="4000" dirty="0">
              <a:solidFill>
                <a:srgbClr val="FF0000"/>
              </a:solidFill>
              <a:effectLst/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7501315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fallOve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xmlns="" id="{5ECE7829-B7BF-474E-8868-425C886D35D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"/>
            <a:ext cx="12192000" cy="6920916"/>
          </a:xfrm>
          <a:prstGeom prst="rect">
            <a:avLst/>
          </a:prstGeom>
        </p:spPr>
      </p:pic>
      <p:sp>
        <p:nvSpPr>
          <p:cNvPr id="4" name="Dikdörtgen 3">
            <a:extLst>
              <a:ext uri="{FF2B5EF4-FFF2-40B4-BE49-F238E27FC236}">
                <a16:creationId xmlns:a16="http://schemas.microsoft.com/office/drawing/2014/main" xmlns="" id="{8FAE122A-E18A-43BE-A6CA-2203B5FF277A}"/>
              </a:ext>
            </a:extLst>
          </p:cNvPr>
          <p:cNvSpPr/>
          <p:nvPr/>
        </p:nvSpPr>
        <p:spPr>
          <a:xfrm>
            <a:off x="578841" y="3319349"/>
            <a:ext cx="5075338" cy="3046988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fontAlgn="b"/>
            <a:r>
              <a:rPr lang="tr-TR" sz="3200">
                <a:solidFill>
                  <a:srgbClr val="FF0000"/>
                </a:solidFill>
                <a:latin typeface="Arial Black" panose="020B0A04020102020204" pitchFamily="34" charset="0"/>
              </a:rPr>
              <a:t>Fotoğrafta, Atatürk’ün halktan biri olduğu, kendisine saygı duyulduğu ve çocukları sevdiği görülmektedir.</a:t>
            </a:r>
            <a:endParaRPr lang="tr-TR" sz="3200" dirty="0">
              <a:solidFill>
                <a:srgbClr val="FF0000"/>
              </a:solidFill>
              <a:effectLst/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5407897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xmlns="" id="{65110263-FE42-401A-808D-376C940DFC4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00972759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3250">
        <p15:prstTrans prst="origami"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xmlns="" id="{AB4F5FA1-E475-416A-9703-C4A77B1D853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21437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26289220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xmlns="" id="{DE3D5D5F-A85C-4035-ACC9-EEEFE4072DA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3 Dikdörtgen"/>
          <p:cNvSpPr/>
          <p:nvPr/>
        </p:nvSpPr>
        <p:spPr>
          <a:xfrm>
            <a:off x="4767239" y="3244334"/>
            <a:ext cx="271042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dirty="0" smtClean="0">
                <a:hlinkClick r:id="rId3"/>
              </a:rPr>
              <a:t>https://</a:t>
            </a:r>
            <a:r>
              <a:rPr lang="tr-TR" dirty="0" smtClean="0">
                <a:hlinkClick r:id="rId3"/>
              </a:rPr>
              <a:t>www.sorubak.com</a:t>
            </a:r>
            <a:r>
              <a:rPr lang="tr-TR" dirty="0" smtClean="0"/>
              <a:t> 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05786382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xmlns="" id="{6768FD21-E4A7-41DD-B4CC-B0D4063095C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20812052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xmlns="" id="{D1D513BD-19D9-43E9-A70B-F994EC99C18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19085195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crush"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xmlns="" id="{513BF28B-9B3A-40CA-8AA3-71E181A8CBD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40897432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xmlns="" id="{0DB31D5E-4497-423A-B1D8-29E61A0FB53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85577523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prestige"/>
      </p:transition>
    </mc:Choice>
    <mc:Fallback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xmlns="" id="{4C82C419-D59A-4121-890B-D584B87A2E3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Dikdörtgen 3">
            <a:extLst>
              <a:ext uri="{FF2B5EF4-FFF2-40B4-BE49-F238E27FC236}">
                <a16:creationId xmlns:a16="http://schemas.microsoft.com/office/drawing/2014/main" xmlns="" id="{87F61EE7-DA2D-4484-9BEC-0CDA576A929B}"/>
              </a:ext>
            </a:extLst>
          </p:cNvPr>
          <p:cNvSpPr/>
          <p:nvPr/>
        </p:nvSpPr>
        <p:spPr>
          <a:xfrm>
            <a:off x="872456" y="4284083"/>
            <a:ext cx="10729518" cy="2308324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fontAlgn="b"/>
            <a:r>
              <a:rPr lang="tr-TR" sz="4800" dirty="0">
                <a:solidFill>
                  <a:srgbClr val="FF0000"/>
                </a:solidFill>
                <a:latin typeface="Arial Black" panose="020B0A04020102020204" pitchFamily="34" charset="0"/>
              </a:rPr>
              <a:t>Kararlı, akıllı, ileri görüşlü, inançlı, farklılıklara saygılı, vatansever, zeki…</a:t>
            </a:r>
            <a:endParaRPr lang="tr-TR" sz="4800" dirty="0">
              <a:solidFill>
                <a:srgbClr val="FF0000"/>
              </a:solidFill>
              <a:effectLst/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2198038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</TotalTime>
  <Words>55</Words>
  <PresentationFormat>Özel</PresentationFormat>
  <Paragraphs>4</Paragraphs>
  <Slides>14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14</vt:i4>
      </vt:variant>
    </vt:vector>
  </HeadingPairs>
  <TitlesOfParts>
    <vt:vector size="15" baseType="lpstr">
      <vt:lpstr>Office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2019-01-12T17:42:13Z</dcterms:created>
  <dcterms:modified xsi:type="dcterms:W3CDTF">2019-05-07T06:59:50Z</dcterms:modified>
  <cp:category>https://www.sorubak.com</cp:category>
</cp:coreProperties>
</file>