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42"/>
  </p:notesMasterIdLst>
  <p:sldIdLst>
    <p:sldId id="258" r:id="rId2"/>
    <p:sldId id="292" r:id="rId3"/>
    <p:sldId id="259" r:id="rId4"/>
    <p:sldId id="314" r:id="rId5"/>
    <p:sldId id="313" r:id="rId6"/>
    <p:sldId id="312" r:id="rId7"/>
    <p:sldId id="315" r:id="rId8"/>
    <p:sldId id="293" r:id="rId9"/>
    <p:sldId id="311" r:id="rId10"/>
    <p:sldId id="307" r:id="rId11"/>
    <p:sldId id="294" r:id="rId12"/>
    <p:sldId id="284" r:id="rId13"/>
    <p:sldId id="295" r:id="rId14"/>
    <p:sldId id="286" r:id="rId15"/>
    <p:sldId id="279" r:id="rId16"/>
    <p:sldId id="326" r:id="rId17"/>
    <p:sldId id="308" r:id="rId18"/>
    <p:sldId id="309" r:id="rId19"/>
    <p:sldId id="262" r:id="rId20"/>
    <p:sldId id="303" r:id="rId21"/>
    <p:sldId id="272" r:id="rId22"/>
    <p:sldId id="310" r:id="rId23"/>
    <p:sldId id="323" r:id="rId24"/>
    <p:sldId id="324" r:id="rId25"/>
    <p:sldId id="319" r:id="rId26"/>
    <p:sldId id="325" r:id="rId27"/>
    <p:sldId id="320" r:id="rId28"/>
    <p:sldId id="321" r:id="rId29"/>
    <p:sldId id="287" r:id="rId30"/>
    <p:sldId id="297" r:id="rId31"/>
    <p:sldId id="318" r:id="rId32"/>
    <p:sldId id="289" r:id="rId33"/>
    <p:sldId id="302" r:id="rId34"/>
    <p:sldId id="316" r:id="rId35"/>
    <p:sldId id="296" r:id="rId36"/>
    <p:sldId id="317" r:id="rId37"/>
    <p:sldId id="322" r:id="rId38"/>
    <p:sldId id="306" r:id="rId39"/>
    <p:sldId id="288" r:id="rId40"/>
    <p:sldId id="273" r:id="rId4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2" d="100"/>
          <a:sy n="72" d="100"/>
        </p:scale>
        <p:origin x="-2754" y="-91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B2DFC59-68C9-497A-9197-637C97E42B72}" type="datetimeFigureOut">
              <a:rPr lang="tr-TR" smtClean="0"/>
              <a:pPr/>
              <a:t>15/09/2019</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D0F5E68-B6F0-42AE-BFC1-E7F46DCE3FC1}" type="slidenum">
              <a:rPr lang="tr-TR" smtClean="0"/>
              <a:pPr/>
              <a:t>‹#›</a:t>
            </a:fld>
            <a:endParaRPr lang="tr-TR"/>
          </a:p>
        </p:txBody>
      </p:sp>
    </p:spTree>
    <p:extLst>
      <p:ext uri="{BB962C8B-B14F-4D97-AF65-F5344CB8AC3E}">
        <p14:creationId xmlns:p14="http://schemas.microsoft.com/office/powerpoint/2010/main" xmlns="" val="16912209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0D0F5E68-B6F0-42AE-BFC1-E7F46DCE3FC1}" type="slidenum">
              <a:rPr lang="tr-TR" smtClean="0"/>
              <a:pPr/>
              <a:t>1</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0D0F5E68-B6F0-42AE-BFC1-E7F46DCE3FC1}" type="slidenum">
              <a:rPr lang="tr-TR" smtClean="0"/>
              <a:pPr/>
              <a:t>39</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mtClean="0"/>
              <a:t>https://www.sorubak.com</a:t>
            </a:r>
            <a:endParaRPr lang="tr-TR" dirty="0"/>
          </a:p>
        </p:txBody>
      </p:sp>
      <p:sp>
        <p:nvSpPr>
          <p:cNvPr id="4" name="Slayt Numarası Yer Tutucusu 3"/>
          <p:cNvSpPr>
            <a:spLocks noGrp="1"/>
          </p:cNvSpPr>
          <p:nvPr>
            <p:ph type="sldNum" sz="quarter" idx="10"/>
          </p:nvPr>
        </p:nvSpPr>
        <p:spPr/>
        <p:txBody>
          <a:bodyPr/>
          <a:lstStyle/>
          <a:p>
            <a:fld id="{0D0F5E68-B6F0-42AE-BFC1-E7F46DCE3FC1}" type="slidenum">
              <a:rPr lang="tr-TR" smtClean="0"/>
              <a:pPr/>
              <a:t>40</a:t>
            </a:fld>
            <a:endParaRPr lang="tr-TR"/>
          </a:p>
        </p:txBody>
      </p:sp>
    </p:spTree>
    <p:extLst>
      <p:ext uri="{BB962C8B-B14F-4D97-AF65-F5344CB8AC3E}">
        <p14:creationId xmlns:p14="http://schemas.microsoft.com/office/powerpoint/2010/main" xmlns="" val="31990651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14" name="13 Başlık"/>
          <p:cNvSpPr>
            <a:spLocks noGrp="1"/>
          </p:cNvSpPr>
          <p:nvPr>
            <p:ph type="ctrTitle"/>
          </p:nvPr>
        </p:nvSpPr>
        <p:spPr>
          <a:xfrm>
            <a:off x="1432560" y="359898"/>
            <a:ext cx="7406640" cy="1472184"/>
          </a:xfrm>
        </p:spPr>
        <p:txBody>
          <a:bodyPr anchor="b"/>
          <a:lstStyle>
            <a:lvl1pPr algn="l">
              <a:defRPr/>
            </a:lvl1pPr>
            <a:extLst/>
          </a:lstStyle>
          <a:p>
            <a:r>
              <a:rPr kumimoji="0" lang="tr-TR" smtClean="0"/>
              <a:t>Asıl başlık stili için tıklatın</a:t>
            </a:r>
            <a:endParaRPr kumimoji="0" lang="en-US"/>
          </a:p>
        </p:txBody>
      </p:sp>
      <p:sp>
        <p:nvSpPr>
          <p:cNvPr id="22" name="21 Alt Başlık"/>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7" name="6 Veri Yer Tutucusu"/>
          <p:cNvSpPr>
            <a:spLocks noGrp="1"/>
          </p:cNvSpPr>
          <p:nvPr>
            <p:ph type="dt" sz="half" idx="10"/>
          </p:nvPr>
        </p:nvSpPr>
        <p:spPr/>
        <p:txBody>
          <a:bodyPr/>
          <a:lstStyle>
            <a:extLst/>
          </a:lstStyle>
          <a:p>
            <a:fld id="{B25A2C07-1D41-4027-A6B5-6DB496CD6B6C}" type="datetimeFigureOut">
              <a:rPr lang="tr-TR" smtClean="0"/>
              <a:pPr/>
              <a:t>15/09/2019</a:t>
            </a:fld>
            <a:endParaRPr lang="tr-TR"/>
          </a:p>
        </p:txBody>
      </p:sp>
      <p:sp>
        <p:nvSpPr>
          <p:cNvPr id="20" name="19 Altbilgi Yer Tutucusu"/>
          <p:cNvSpPr>
            <a:spLocks noGrp="1"/>
          </p:cNvSpPr>
          <p:nvPr>
            <p:ph type="ftr" sz="quarter" idx="11"/>
          </p:nvPr>
        </p:nvSpPr>
        <p:spPr/>
        <p:txBody>
          <a:bodyPr/>
          <a:lstStyle>
            <a:extLst/>
          </a:lstStyle>
          <a:p>
            <a:endParaRPr lang="tr-TR"/>
          </a:p>
        </p:txBody>
      </p:sp>
      <p:sp>
        <p:nvSpPr>
          <p:cNvPr id="10" name="9 Slayt Numarası Yer Tutucusu"/>
          <p:cNvSpPr>
            <a:spLocks noGrp="1"/>
          </p:cNvSpPr>
          <p:nvPr>
            <p:ph type="sldNum" sz="quarter" idx="12"/>
          </p:nvPr>
        </p:nvSpPr>
        <p:spPr/>
        <p:txBody>
          <a:bodyPr/>
          <a:lstStyle>
            <a:extLst/>
          </a:lstStyle>
          <a:p>
            <a:fld id="{57CEA967-C35C-4B86-8421-7C13249CBE3D}" type="slidenum">
              <a:rPr lang="tr-TR" smtClean="0"/>
              <a:pPr/>
              <a:t>‹#›</a:t>
            </a:fld>
            <a:endParaRPr lang="tr-TR"/>
          </a:p>
        </p:txBody>
      </p:sp>
      <p:sp>
        <p:nvSpPr>
          <p:cNvPr id="8" name="7 Oval"/>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8 Oval"/>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B25A2C07-1D41-4027-A6B5-6DB496CD6B6C}" type="datetimeFigureOut">
              <a:rPr lang="tr-TR" smtClean="0"/>
              <a:pPr/>
              <a:t>15/09/2019</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57CEA967-C35C-4B86-8421-7C13249CBE3D}"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58000" y="274639"/>
            <a:ext cx="1828800" cy="5851525"/>
          </a:xfrm>
        </p:spPr>
        <p:txBody>
          <a:bodyPr vert="eaVe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1143000" y="274640"/>
            <a:ext cx="5562600" cy="5851525"/>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B25A2C07-1D41-4027-A6B5-6DB496CD6B6C}" type="datetimeFigureOut">
              <a:rPr lang="tr-TR" smtClean="0"/>
              <a:pPr/>
              <a:t>15/09/2019</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57CEA967-C35C-4B86-8421-7C13249CBE3D}"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B25A2C07-1D41-4027-A6B5-6DB496CD6B6C}" type="datetimeFigureOut">
              <a:rPr lang="tr-TR" smtClean="0"/>
              <a:pPr/>
              <a:t>15/09/2019</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57CEA967-C35C-4B86-8421-7C13249CBE3D}"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7" name="6 Dikdörtgen"/>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extLst/>
          </a:lstStyle>
          <a:p>
            <a:fld id="{B25A2C07-1D41-4027-A6B5-6DB496CD6B6C}" type="datetimeFigureOut">
              <a:rPr lang="tr-TR" smtClean="0"/>
              <a:pPr/>
              <a:t>15/09/2019</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57CEA967-C35C-4B86-8421-7C13249CBE3D}" type="slidenum">
              <a:rPr lang="tr-TR" smtClean="0"/>
              <a:pPr/>
              <a:t>‹#›</a:t>
            </a:fld>
            <a:endParaRPr lang="tr-TR"/>
          </a:p>
        </p:txBody>
      </p:sp>
      <p:sp>
        <p:nvSpPr>
          <p:cNvPr id="10" name="9 Dikdörtgen"/>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Oval"/>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8 Oval"/>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1435608" y="274320"/>
            <a:ext cx="7498080" cy="1143000"/>
          </a:xfrm>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B25A2C07-1D41-4027-A6B5-6DB496CD6B6C}" type="datetimeFigureOut">
              <a:rPr lang="tr-TR" smtClean="0"/>
              <a:pPr/>
              <a:t>15/09/2019</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57CEA967-C35C-4B86-8421-7C13249CBE3D}"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B25A2C07-1D41-4027-A6B5-6DB496CD6B6C}" type="datetimeFigureOut">
              <a:rPr lang="tr-TR" smtClean="0"/>
              <a:pPr/>
              <a:t>15/09/2019</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9" name="8 Slayt Numarası Yer Tutucusu"/>
          <p:cNvSpPr>
            <a:spLocks noGrp="1"/>
          </p:cNvSpPr>
          <p:nvPr>
            <p:ph type="sldNum" sz="quarter" idx="12"/>
          </p:nvPr>
        </p:nvSpPr>
        <p:spPr/>
        <p:txBody>
          <a:bodyPr/>
          <a:lstStyle>
            <a:extLst/>
          </a:lstStyle>
          <a:p>
            <a:fld id="{57CEA967-C35C-4B86-8421-7C13249CBE3D}"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1435608" y="274320"/>
            <a:ext cx="7498080" cy="1143000"/>
          </a:xfrm>
        </p:spPr>
        <p:txBody>
          <a:bodyPr anchor="ctr"/>
          <a:lstStyle>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fld id="{B25A2C07-1D41-4027-A6B5-6DB496CD6B6C}" type="datetimeFigureOut">
              <a:rPr lang="tr-TR" smtClean="0"/>
              <a:pPr/>
              <a:t>15/09/2019</a:t>
            </a:fld>
            <a:endParaRPr lang="tr-TR"/>
          </a:p>
        </p:txBody>
      </p:sp>
      <p:sp>
        <p:nvSpPr>
          <p:cNvPr id="4" name="3 Altbilgi Yer Tutucusu"/>
          <p:cNvSpPr>
            <a:spLocks noGrp="1"/>
          </p:cNvSpPr>
          <p:nvPr>
            <p:ph type="ftr" sz="quarter" idx="11"/>
          </p:nvPr>
        </p:nvSpPr>
        <p:spPr/>
        <p:txBody>
          <a:bodyPr/>
          <a:lstStyle>
            <a:extLst/>
          </a:lstStyle>
          <a:p>
            <a:endParaRPr lang="tr-TR"/>
          </a:p>
        </p:txBody>
      </p:sp>
      <p:sp>
        <p:nvSpPr>
          <p:cNvPr id="5" name="4 Slayt Numarası Yer Tutucusu"/>
          <p:cNvSpPr>
            <a:spLocks noGrp="1"/>
          </p:cNvSpPr>
          <p:nvPr>
            <p:ph type="sldNum" sz="quarter" idx="12"/>
          </p:nvPr>
        </p:nvSpPr>
        <p:spPr/>
        <p:txBody>
          <a:bodyPr/>
          <a:lstStyle>
            <a:extLst/>
          </a:lstStyle>
          <a:p>
            <a:fld id="{57CEA967-C35C-4B86-8421-7C13249CBE3D}"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5" name="4 Dikdörtgen"/>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Veri Yer Tutucusu"/>
          <p:cNvSpPr>
            <a:spLocks noGrp="1"/>
          </p:cNvSpPr>
          <p:nvPr>
            <p:ph type="dt" sz="half" idx="10"/>
          </p:nvPr>
        </p:nvSpPr>
        <p:spPr/>
        <p:txBody>
          <a:bodyPr/>
          <a:lstStyle>
            <a:extLst/>
          </a:lstStyle>
          <a:p>
            <a:fld id="{B25A2C07-1D41-4027-A6B5-6DB496CD6B6C}" type="datetimeFigureOut">
              <a:rPr lang="tr-TR" smtClean="0"/>
              <a:pPr/>
              <a:t>15/09/2019</a:t>
            </a:fld>
            <a:endParaRPr lang="tr-TR"/>
          </a:p>
        </p:txBody>
      </p:sp>
      <p:sp>
        <p:nvSpPr>
          <p:cNvPr id="3" name="2 Altbilgi Yer Tutucusu"/>
          <p:cNvSpPr>
            <a:spLocks noGrp="1"/>
          </p:cNvSpPr>
          <p:nvPr>
            <p:ph type="ftr" sz="quarter" idx="11"/>
          </p:nvPr>
        </p:nvSpPr>
        <p:spPr/>
        <p:txBody>
          <a:bodyPr/>
          <a:lstStyle>
            <a:extLst/>
          </a:lstStyle>
          <a:p>
            <a:endParaRPr lang="tr-TR"/>
          </a:p>
        </p:txBody>
      </p:sp>
      <p:sp>
        <p:nvSpPr>
          <p:cNvPr id="4" name="3 Slayt Numarası Yer Tutucusu"/>
          <p:cNvSpPr>
            <a:spLocks noGrp="1"/>
          </p:cNvSpPr>
          <p:nvPr>
            <p:ph type="sldNum" sz="quarter" idx="12"/>
          </p:nvPr>
        </p:nvSpPr>
        <p:spPr/>
        <p:txBody>
          <a:bodyPr/>
          <a:lstStyle>
            <a:extLst/>
          </a:lstStyle>
          <a:p>
            <a:fld id="{57CEA967-C35C-4B86-8421-7C13249CBE3D}" type="slidenum">
              <a:rPr lang="tr-TR" smtClean="0"/>
              <a:pPr/>
              <a:t>‹#›</a:t>
            </a:fld>
            <a:endParaRPr lang="tr-TR"/>
          </a:p>
        </p:txBody>
      </p:sp>
      <p:sp>
        <p:nvSpPr>
          <p:cNvPr id="6" name="5 Dikdörtgen"/>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B25A2C07-1D41-4027-A6B5-6DB496CD6B6C}" type="datetimeFigureOut">
              <a:rPr lang="tr-TR" smtClean="0"/>
              <a:pPr/>
              <a:t>15/09/2019</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57CEA967-C35C-4B86-8421-7C13249CBE3D}"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tr-TR" smtClean="0"/>
              <a:t>Asıl başlık stili için tıklatın</a:t>
            </a:r>
            <a:endParaRPr kumimoji="0" lang="en-US"/>
          </a:p>
        </p:txBody>
      </p:sp>
      <p:sp>
        <p:nvSpPr>
          <p:cNvPr id="5" name="4 Veri Yer Tutucusu"/>
          <p:cNvSpPr>
            <a:spLocks noGrp="1"/>
          </p:cNvSpPr>
          <p:nvPr>
            <p:ph type="dt" sz="half" idx="10"/>
          </p:nvPr>
        </p:nvSpPr>
        <p:spPr/>
        <p:txBody>
          <a:bodyPr/>
          <a:lstStyle>
            <a:extLst/>
          </a:lstStyle>
          <a:p>
            <a:fld id="{B25A2C07-1D41-4027-A6B5-6DB496CD6B6C}" type="datetimeFigureOut">
              <a:rPr lang="tr-TR" smtClean="0"/>
              <a:pPr/>
              <a:t>15/09/2019</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57CEA967-C35C-4B86-8421-7C13249CBE3D}" type="slidenum">
              <a:rPr lang="tr-TR" smtClean="0"/>
              <a:pPr/>
              <a:t>‹#›</a:t>
            </a:fld>
            <a:endParaRPr lang="tr-TR"/>
          </a:p>
        </p:txBody>
      </p:sp>
      <p:sp>
        <p:nvSpPr>
          <p:cNvPr id="8" name="7 Dikdörtgen"/>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2 Resim Yer Tutucusu"/>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tr-TR" smtClean="0"/>
              <a:t>Resim eklemek için simgeyi tıklatın</a:t>
            </a:r>
            <a:endParaRPr kumimoji="0" lang="en-US" dirty="0"/>
          </a:p>
        </p:txBody>
      </p:sp>
      <p:sp>
        <p:nvSpPr>
          <p:cNvPr id="9" name="8 Akış Çizelgesi: İşlem"/>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9 Akış Çizelgesi: İşlem"/>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3 Metin Yer Tutucusu"/>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tr-TR" smtClean="0"/>
              <a:t>Asıl metin stillerini düzenlemek için tıklatın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Pasta"/>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Oval"/>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10 Halka"/>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11 Dikdörtgen"/>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4 Başlık Yer Tutucusu"/>
          <p:cNvSpPr>
            <a:spLocks noGrp="1"/>
          </p:cNvSpPr>
          <p:nvPr>
            <p:ph type="title"/>
          </p:nvPr>
        </p:nvSpPr>
        <p:spPr>
          <a:xfrm>
            <a:off x="1435608" y="274638"/>
            <a:ext cx="7498080" cy="1143000"/>
          </a:xfrm>
          <a:prstGeom prst="rect">
            <a:avLst/>
          </a:prstGeom>
        </p:spPr>
        <p:txBody>
          <a:bodyPr anchor="ctr">
            <a:normAutofit/>
          </a:bodyPr>
          <a:lstStyle>
            <a:extLst/>
          </a:lstStyle>
          <a:p>
            <a:r>
              <a:rPr kumimoji="0" lang="tr-TR" smtClean="0"/>
              <a:t>Asıl başlık stili için tıklatın</a:t>
            </a:r>
            <a:endParaRPr kumimoji="0" lang="en-US"/>
          </a:p>
        </p:txBody>
      </p:sp>
      <p:sp>
        <p:nvSpPr>
          <p:cNvPr id="9" name="8 Metin Yer Tutucusu"/>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4" name="23 Veri Yer Tutucusu"/>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B25A2C07-1D41-4027-A6B5-6DB496CD6B6C}" type="datetimeFigureOut">
              <a:rPr lang="tr-TR" smtClean="0"/>
              <a:pPr/>
              <a:t>15/09/2019</a:t>
            </a:fld>
            <a:endParaRPr lang="tr-TR"/>
          </a:p>
        </p:txBody>
      </p:sp>
      <p:sp>
        <p:nvSpPr>
          <p:cNvPr id="10" name="9 Altbilgi Yer Tutucusu"/>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tr-TR"/>
          </a:p>
        </p:txBody>
      </p:sp>
      <p:sp>
        <p:nvSpPr>
          <p:cNvPr id="22" name="21 Slayt Numarası Yer Tutucusu"/>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57CEA967-C35C-4B86-8421-7C13249CBE3D}" type="slidenum">
              <a:rPr lang="tr-TR" smtClean="0"/>
              <a:pPr/>
              <a:t>‹#›</a:t>
            </a:fld>
            <a:endParaRPr lang="tr-TR"/>
          </a:p>
        </p:txBody>
      </p:sp>
      <p:sp>
        <p:nvSpPr>
          <p:cNvPr id="15" name="14 Dikdörtgen"/>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Office_Word_Belgesi1.docx"/><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www.egitimhane.com"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package" Target="../embeddings/Microsoft_Office_Word_Belgesi2.docx"/><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785786" y="-357214"/>
            <a:ext cx="8572560" cy="6801862"/>
          </a:xfrm>
          <a:prstGeom prst="rect">
            <a:avLst/>
          </a:prstGeom>
          <a:noFill/>
        </p:spPr>
        <p:txBody>
          <a:bodyPr wrap="square" lIns="91440" tIns="45720" rIns="91440" bIns="45720">
            <a:spAutoFit/>
          </a:bodyPr>
          <a:lstStyle/>
          <a:p>
            <a:pPr algn="ctr"/>
            <a:endParaRPr lang="tr-TR" sz="6000" b="1" spc="300" dirty="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latin typeface="Arial Narrow" pitchFamily="34" charset="0"/>
              <a:cs typeface="Arial" pitchFamily="34" charset="0"/>
            </a:endParaRPr>
          </a:p>
          <a:p>
            <a:pPr algn="ctr"/>
            <a:r>
              <a:rPr lang="tr-TR" sz="5400" b="1"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latin typeface="Arial Narrow" pitchFamily="34" charset="0"/>
                <a:cs typeface="Arial" pitchFamily="34" charset="0"/>
              </a:rPr>
              <a:t>KANAN İLKOKULU</a:t>
            </a:r>
          </a:p>
          <a:p>
            <a:r>
              <a:rPr lang="tr-TR" sz="3600" b="1" i="1"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latin typeface="Arial Narrow" pitchFamily="34" charset="0"/>
              </a:rPr>
              <a:t>      </a:t>
            </a:r>
            <a:r>
              <a:rPr lang="tr-TR" sz="3600" b="1" spc="300" dirty="0" smtClean="0">
                <a:ln w="11430" cmpd="sng">
                  <a:solidFill>
                    <a:schemeClr val="accent1">
                      <a:tint val="10000"/>
                    </a:schemeClr>
                  </a:solidFill>
                  <a:prstDash val="solid"/>
                  <a:miter lim="800000"/>
                </a:ln>
                <a:effectLst>
                  <a:glow rad="45500">
                    <a:schemeClr val="accent1">
                      <a:satMod val="220000"/>
                      <a:alpha val="35000"/>
                    </a:schemeClr>
                  </a:glow>
                </a:effectLst>
                <a:latin typeface="Arial Narrow" pitchFamily="34" charset="0"/>
              </a:rPr>
              <a:t>4</a:t>
            </a:r>
            <a:r>
              <a:rPr lang="tr-TR" sz="3600" b="1" cap="none" spc="300" dirty="0" smtClean="0">
                <a:ln w="11430" cmpd="sng">
                  <a:solidFill>
                    <a:schemeClr val="accent1">
                      <a:tint val="10000"/>
                    </a:schemeClr>
                  </a:solidFill>
                  <a:prstDash val="solid"/>
                  <a:miter lim="800000"/>
                </a:ln>
                <a:effectLst>
                  <a:glow rad="45500">
                    <a:schemeClr val="accent1">
                      <a:satMod val="220000"/>
                      <a:alpha val="35000"/>
                    </a:schemeClr>
                  </a:glow>
                </a:effectLst>
                <a:latin typeface="Arial Narrow" pitchFamily="34" charset="0"/>
              </a:rPr>
              <a:t>/B SINIFI VELİ TOPLANTISI</a:t>
            </a:r>
          </a:p>
          <a:p>
            <a:endParaRPr lang="tr-TR" sz="4000" b="1" i="1"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latin typeface="Arial Narrow" pitchFamily="34" charset="0"/>
            </a:endParaRPr>
          </a:p>
          <a:p>
            <a:endParaRPr lang="tr-TR" sz="4000" b="1" cap="none"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endParaRPr>
          </a:p>
          <a:p>
            <a:r>
              <a:rPr lang="tr-TR" sz="4000" b="1"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              </a:t>
            </a:r>
            <a:endParaRPr lang="tr-TR" sz="2800" b="1" cap="none"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latin typeface="Arial Narrow" pitchFamily="34" charset="0"/>
            </a:endParaRPr>
          </a:p>
          <a:p>
            <a:endParaRPr lang="tr-TR" sz="80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a:p>
            <a:r>
              <a:rPr lang="tr-TR" sz="80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    18</a:t>
            </a:r>
            <a:endParaRPr lang="tr-TR" sz="80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pic>
        <p:nvPicPr>
          <p:cNvPr id="4098" name="Picture 2" descr="C:\Users\acer\Desktop\4-B VELİ TOPLANTISI\Veli toop\Screenshot_2019-09-13-23-58-03-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547664" y="2204864"/>
            <a:ext cx="7200800" cy="4019550"/>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142976" y="1571612"/>
            <a:ext cx="8001024" cy="4071966"/>
          </a:xfrm>
          <a:ln>
            <a:solidFill>
              <a:schemeClr val="accent1">
                <a:lumMod val="75000"/>
              </a:schemeClr>
            </a:solidFill>
          </a:ln>
          <a:effectLst>
            <a:innerShdw blurRad="63500" dist="50800" dir="16200000">
              <a:prstClr val="black">
                <a:alpha val="50000"/>
              </a:prstClr>
            </a:innerShdw>
          </a:effectLst>
        </p:spPr>
        <p:txBody>
          <a:bodyPr>
            <a:normAutofit/>
          </a:bodyPr>
          <a:lstStyle/>
          <a:p>
            <a:r>
              <a:rPr lang="tr-TR" dirty="0" smtClean="0">
                <a:solidFill>
                  <a:schemeClr val="accent6"/>
                </a:solidFill>
                <a:latin typeface="Agent Orange" pitchFamily="2" charset="0"/>
                <a:cs typeface="Agent Orange" pitchFamily="2" charset="0"/>
              </a:rPr>
              <a:t>DEVAMSIZLIK </a:t>
            </a:r>
            <a:r>
              <a:rPr lang="tr-TR" sz="4400" dirty="0" smtClean="0">
                <a:solidFill>
                  <a:schemeClr val="accent6"/>
                </a:solidFill>
                <a:latin typeface="Agent Orange" pitchFamily="2" charset="0"/>
                <a:cs typeface="Agent Orange" pitchFamily="2" charset="0"/>
              </a:rPr>
              <a:t>DURUMUNDA</a:t>
            </a:r>
            <a:r>
              <a:rPr lang="tr-TR" dirty="0" smtClean="0">
                <a:solidFill>
                  <a:schemeClr val="accent6"/>
                </a:solidFill>
                <a:latin typeface="Agent Orange" pitchFamily="2" charset="0"/>
                <a:cs typeface="Agent Orange" pitchFamily="2" charset="0"/>
              </a:rPr>
              <a:t> MESAJ ATMAYI UNUTMAYINIZ !!!</a:t>
            </a:r>
            <a:endParaRPr lang="tr-TR" dirty="0">
              <a:solidFill>
                <a:schemeClr val="accent6"/>
              </a:solidFill>
              <a:latin typeface="Agent Orange" pitchFamily="2" charset="0"/>
              <a:cs typeface="Agent Orange" pitchFamily="2"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2"/>
          <p:cNvGraphicFramePr>
            <a:graphicFrameLocks noChangeAspect="1"/>
          </p:cNvGraphicFramePr>
          <p:nvPr>
            <p:extLst>
              <p:ext uri="{D42A27DB-BD31-4B8C-83A1-F6EECF244321}">
                <p14:modId xmlns:p14="http://schemas.microsoft.com/office/powerpoint/2010/main" xmlns="" val="3863904918"/>
              </p:ext>
            </p:extLst>
          </p:nvPr>
        </p:nvGraphicFramePr>
        <p:xfrm>
          <a:off x="1023174" y="188640"/>
          <a:ext cx="8097837" cy="6528643"/>
        </p:xfrm>
        <a:graphic>
          <a:graphicData uri="http://schemas.openxmlformats.org/presentationml/2006/ole">
            <p:oleObj spid="_x0000_s2116" name="Belge" r:id="rId3" imgW="9239012" imgH="5762950" progId="Word.Document.12">
              <p:embed/>
            </p:oleObj>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sz="6000" b="1" u="sng" dirty="0" smtClean="0">
                <a:solidFill>
                  <a:srgbClr val="FF0000"/>
                </a:solidFill>
              </a:rPr>
              <a:t>Temizlik</a:t>
            </a:r>
            <a:endParaRPr lang="tr-TR" sz="6000" b="1" u="sng" dirty="0">
              <a:solidFill>
                <a:srgbClr val="FF0000"/>
              </a:solidFill>
            </a:endParaRPr>
          </a:p>
        </p:txBody>
      </p:sp>
      <p:sp>
        <p:nvSpPr>
          <p:cNvPr id="3" name="İçerik Yer Tutucusu 2"/>
          <p:cNvSpPr>
            <a:spLocks noGrp="1"/>
          </p:cNvSpPr>
          <p:nvPr>
            <p:ph idx="1"/>
          </p:nvPr>
        </p:nvSpPr>
        <p:spPr>
          <a:xfrm>
            <a:off x="1357290" y="1714488"/>
            <a:ext cx="7498080" cy="4800600"/>
          </a:xfrm>
        </p:spPr>
        <p:txBody>
          <a:bodyPr>
            <a:normAutofit fontScale="47500" lnSpcReduction="20000"/>
          </a:bodyPr>
          <a:lstStyle/>
          <a:p>
            <a:r>
              <a:rPr lang="tr-TR" sz="5400" dirty="0"/>
              <a:t>Temizliğe verilen önemin </a:t>
            </a:r>
            <a:r>
              <a:rPr lang="tr-TR" sz="5400" dirty="0" smtClean="0"/>
              <a:t>artıralım.</a:t>
            </a:r>
          </a:p>
          <a:p>
            <a:r>
              <a:rPr lang="tr-TR" sz="5400" dirty="0" smtClean="0"/>
              <a:t> </a:t>
            </a:r>
            <a:r>
              <a:rPr lang="tr-TR" sz="5400" dirty="0"/>
              <a:t>Kız öğrencilerin uzun olan saçlarının </a:t>
            </a:r>
            <a:r>
              <a:rPr lang="tr-TR" sz="5400" dirty="0" smtClean="0"/>
              <a:t>bağlayalım,</a:t>
            </a:r>
          </a:p>
          <a:p>
            <a:r>
              <a:rPr lang="tr-TR" sz="5400" dirty="0"/>
              <a:t>K</a:t>
            </a:r>
            <a:r>
              <a:rPr lang="tr-TR" sz="5400" dirty="0" smtClean="0"/>
              <a:t>ıyafetlerin </a:t>
            </a:r>
            <a:r>
              <a:rPr lang="tr-TR" sz="5400" dirty="0"/>
              <a:t>yıkanıp </a:t>
            </a:r>
            <a:r>
              <a:rPr lang="tr-TR" sz="5400" dirty="0" smtClean="0"/>
              <a:t>temizleyelim.</a:t>
            </a:r>
          </a:p>
          <a:p>
            <a:r>
              <a:rPr lang="tr-TR" sz="5400" dirty="0"/>
              <a:t>T</a:t>
            </a:r>
            <a:r>
              <a:rPr lang="tr-TR" sz="5400" dirty="0" smtClean="0"/>
              <a:t>ırnakların </a:t>
            </a:r>
            <a:r>
              <a:rPr lang="tr-TR" sz="5400" dirty="0"/>
              <a:t>her hafta sonu mutlaka </a:t>
            </a:r>
            <a:r>
              <a:rPr lang="tr-TR" sz="5400" dirty="0" smtClean="0"/>
              <a:t>keselim.</a:t>
            </a:r>
          </a:p>
          <a:p>
            <a:r>
              <a:rPr lang="tr-TR" sz="5400" dirty="0"/>
              <a:t>K</a:t>
            </a:r>
            <a:r>
              <a:rPr lang="tr-TR" sz="5400" dirty="0" smtClean="0"/>
              <a:t>ulak </a:t>
            </a:r>
            <a:r>
              <a:rPr lang="tr-TR" sz="5400" dirty="0"/>
              <a:t>ve vücut temizliğine önem </a:t>
            </a:r>
            <a:r>
              <a:rPr lang="tr-TR" sz="5400" dirty="0" smtClean="0"/>
              <a:t>verelim.</a:t>
            </a:r>
          </a:p>
          <a:p>
            <a:r>
              <a:rPr lang="tr-TR" sz="5400" dirty="0"/>
              <a:t>M</a:t>
            </a:r>
            <a:r>
              <a:rPr lang="tr-TR" sz="5400" dirty="0" smtClean="0"/>
              <a:t>utlaka </a:t>
            </a:r>
            <a:r>
              <a:rPr lang="tr-TR" sz="5400" dirty="0"/>
              <a:t>banyo </a:t>
            </a:r>
            <a:r>
              <a:rPr lang="tr-TR" sz="5400" dirty="0" smtClean="0"/>
              <a:t>yaptıralım. </a:t>
            </a:r>
          </a:p>
          <a:p>
            <a:r>
              <a:rPr lang="tr-TR" sz="5400" dirty="0"/>
              <a:t>D</a:t>
            </a:r>
            <a:r>
              <a:rPr lang="tr-TR" sz="5400" dirty="0" smtClean="0"/>
              <a:t>iş </a:t>
            </a:r>
            <a:r>
              <a:rPr lang="tr-TR" sz="5400" dirty="0"/>
              <a:t>fırçalama alışkanlığının </a:t>
            </a:r>
            <a:r>
              <a:rPr lang="tr-TR" sz="5400" dirty="0" smtClean="0"/>
              <a:t>kazandıralım. </a:t>
            </a:r>
          </a:p>
          <a:p>
            <a:r>
              <a:rPr lang="tr-TR" sz="5400" dirty="0" smtClean="0"/>
              <a:t>Giyim kuşama dikkat edelim. </a:t>
            </a:r>
          </a:p>
          <a:p>
            <a:r>
              <a:rPr lang="tr-TR" sz="5400" dirty="0" smtClean="0"/>
              <a:t>Öğrencilerin </a:t>
            </a:r>
            <a:r>
              <a:rPr lang="tr-TR" sz="5400" dirty="0"/>
              <a:t>formalarındaki söküklerin dikilmesi ve mümkün olduğu kadar temiz </a:t>
            </a:r>
            <a:r>
              <a:rPr lang="tr-TR" sz="5400" dirty="0" smtClean="0"/>
              <a:t>giyinmesini sağlayalım. </a:t>
            </a:r>
            <a:endParaRPr lang="tr-TR" sz="5400" dirty="0"/>
          </a:p>
        </p:txBody>
      </p:sp>
      <p:pic>
        <p:nvPicPr>
          <p:cNvPr id="13313" name="Picture 1" descr="C:\Users\F1\AppData\Local\Microsoft\Windows\Temporary Internet Files\Content.IE5\SWJA0PVA\germ-303979_960_720[1].png"/>
          <p:cNvPicPr>
            <a:picLocks noChangeAspect="1" noChangeArrowheads="1"/>
          </p:cNvPicPr>
          <p:nvPr/>
        </p:nvPicPr>
        <p:blipFill>
          <a:blip r:embed="rId2" cstate="print"/>
          <a:srcRect/>
          <a:stretch>
            <a:fillRect/>
          </a:stretch>
        </p:blipFill>
        <p:spPr bwMode="auto">
          <a:xfrm>
            <a:off x="6643702" y="214290"/>
            <a:ext cx="1928826" cy="1841849"/>
          </a:xfrm>
          <a:prstGeom prst="rect">
            <a:avLst/>
          </a:prstGeom>
          <a:noFill/>
        </p:spPr>
      </p:pic>
    </p:spTree>
    <p:extLst>
      <p:ext uri="{BB962C8B-B14F-4D97-AF65-F5344CB8AC3E}">
        <p14:creationId xmlns:p14="http://schemas.microsoft.com/office/powerpoint/2010/main" xmlns="" val="138427838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F1\AppData\Local\Microsoft\Windows\Temporary Internet Files\Content.IE5\LEB5QNNJ\pencils-157972_960_720[1].png"/>
          <p:cNvPicPr>
            <a:picLocks noChangeAspect="1" noChangeArrowheads="1"/>
          </p:cNvPicPr>
          <p:nvPr/>
        </p:nvPicPr>
        <p:blipFill>
          <a:blip r:embed="rId2" cstate="print"/>
          <a:srcRect/>
          <a:stretch>
            <a:fillRect/>
          </a:stretch>
        </p:blipFill>
        <p:spPr bwMode="auto">
          <a:xfrm>
            <a:off x="4572000" y="428604"/>
            <a:ext cx="4221480" cy="5486400"/>
          </a:xfrm>
          <a:prstGeom prst="rect">
            <a:avLst/>
          </a:prstGeom>
          <a:noFill/>
        </p:spPr>
      </p:pic>
      <p:pic>
        <p:nvPicPr>
          <p:cNvPr id="3075" name="Picture 3" descr="C:\Users\F1\AppData\Local\Microsoft\Windows\Temporary Internet Files\Content.IE5\SWJA0PVA\Bleistift1[1].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pic>
        <p:nvPicPr>
          <p:cNvPr id="3076" name="Picture 4" descr="C:\Users\F1\AppData\Local\Microsoft\Windows\Temporary Internet Files\Content.IE5\LEB5QNNJ\pencils-157972_960_720[1].png"/>
          <p:cNvPicPr>
            <a:picLocks noChangeAspect="1" noChangeArrowheads="1"/>
          </p:cNvPicPr>
          <p:nvPr/>
        </p:nvPicPr>
        <p:blipFill>
          <a:blip r:embed="rId2" cstate="print"/>
          <a:srcRect/>
          <a:stretch>
            <a:fillRect/>
          </a:stretch>
        </p:blipFill>
        <p:spPr bwMode="auto">
          <a:xfrm>
            <a:off x="6033128" y="2571744"/>
            <a:ext cx="3110872" cy="4043011"/>
          </a:xfrm>
          <a:prstGeom prst="rect">
            <a:avLst/>
          </a:prstGeom>
          <a:noFill/>
        </p:spPr>
      </p:pic>
      <p:pic>
        <p:nvPicPr>
          <p:cNvPr id="3078" name="Picture 6" descr="C:\Users\F1\AppData\Local\Microsoft\Windows\Temporary Internet Files\Content.IE5\SWJA0PVA\notebook-151628_640[1].png"/>
          <p:cNvPicPr>
            <a:picLocks noChangeAspect="1" noChangeArrowheads="1"/>
          </p:cNvPicPr>
          <p:nvPr/>
        </p:nvPicPr>
        <p:blipFill>
          <a:blip r:embed="rId4" cstate="print"/>
          <a:srcRect/>
          <a:stretch>
            <a:fillRect/>
          </a:stretch>
        </p:blipFill>
        <p:spPr bwMode="auto">
          <a:xfrm>
            <a:off x="2643174" y="214290"/>
            <a:ext cx="3152780" cy="3064108"/>
          </a:xfrm>
          <a:prstGeom prst="rect">
            <a:avLst/>
          </a:prstGeom>
          <a:noFill/>
        </p:spPr>
      </p:pic>
      <p:pic>
        <p:nvPicPr>
          <p:cNvPr id="3080" name="Picture 8" descr="C:\Users\F1\AppData\Local\Microsoft\Windows\Temporary Internet Files\Content.IE5\E7UBGC2I\gold-153031_960_720[1].png"/>
          <p:cNvPicPr>
            <a:picLocks noChangeAspect="1" noChangeArrowheads="1"/>
          </p:cNvPicPr>
          <p:nvPr/>
        </p:nvPicPr>
        <p:blipFill>
          <a:blip r:embed="rId5" cstate="print"/>
          <a:srcRect/>
          <a:stretch>
            <a:fillRect/>
          </a:stretch>
        </p:blipFill>
        <p:spPr bwMode="auto">
          <a:xfrm>
            <a:off x="148175" y="2500306"/>
            <a:ext cx="3709445" cy="3071834"/>
          </a:xfrm>
          <a:prstGeom prst="rect">
            <a:avLst/>
          </a:prstGeom>
          <a:noFill/>
        </p:spPr>
      </p:pic>
      <p:sp>
        <p:nvSpPr>
          <p:cNvPr id="10" name="9 Dikdörtgen"/>
          <p:cNvSpPr/>
          <p:nvPr/>
        </p:nvSpPr>
        <p:spPr>
          <a:xfrm>
            <a:off x="428596" y="3214686"/>
            <a:ext cx="3214678" cy="1754326"/>
          </a:xfrm>
          <a:prstGeom prst="rect">
            <a:avLst/>
          </a:prstGeom>
          <a:noFill/>
        </p:spPr>
        <p:txBody>
          <a:bodyPr wrap="square" lIns="91440" tIns="45720" rIns="91440" bIns="45720">
            <a:spAutoFit/>
          </a:bodyPr>
          <a:lstStyle/>
          <a:p>
            <a:pPr algn="ctr"/>
            <a:r>
              <a:rPr lang="tr-TR"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İHTİYAÇ </a:t>
            </a:r>
          </a:p>
          <a:p>
            <a:pPr algn="ctr"/>
            <a:r>
              <a:rPr lang="tr-TR"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LİSTESİ</a:t>
            </a:r>
            <a:endParaRPr lang="tr-TR"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solidFill>
                  <a:srgbClr val="FF0000"/>
                </a:solidFill>
              </a:rPr>
              <a:t>Çantamızda her gün  neler bulunacak?</a:t>
            </a:r>
            <a:endParaRPr lang="tr-TR" b="1" dirty="0">
              <a:solidFill>
                <a:srgbClr val="FF0000"/>
              </a:solidFill>
            </a:endParaRPr>
          </a:p>
        </p:txBody>
      </p:sp>
      <p:sp>
        <p:nvSpPr>
          <p:cNvPr id="3" name="2 İçerik Yer Tutucusu"/>
          <p:cNvSpPr>
            <a:spLocks noGrp="1"/>
          </p:cNvSpPr>
          <p:nvPr>
            <p:ph idx="1"/>
          </p:nvPr>
        </p:nvSpPr>
        <p:spPr/>
        <p:txBody>
          <a:bodyPr>
            <a:normAutofit fontScale="85000" lnSpcReduction="10000"/>
          </a:bodyPr>
          <a:lstStyle/>
          <a:p>
            <a:r>
              <a:rPr lang="tr-TR" sz="4400" dirty="0" smtClean="0"/>
              <a:t>O günün derslerine ait defterler.</a:t>
            </a:r>
          </a:p>
          <a:p>
            <a:r>
              <a:rPr lang="tr-TR" sz="4400" dirty="0" smtClean="0"/>
              <a:t>Kurşun kalem,kırmızı kalem,silgi,açacak,yapıştırıcı,makas</a:t>
            </a:r>
          </a:p>
          <a:p>
            <a:r>
              <a:rPr lang="tr-TR" sz="4400" dirty="0" smtClean="0"/>
              <a:t>Kuru boyalar</a:t>
            </a:r>
          </a:p>
          <a:p>
            <a:r>
              <a:rPr lang="tr-TR" sz="4400" dirty="0" smtClean="0"/>
              <a:t>Hikaye kitabı</a:t>
            </a:r>
          </a:p>
          <a:p>
            <a:r>
              <a:rPr lang="tr-TR" sz="4400" dirty="0" smtClean="0"/>
              <a:t>Türkçe Sözlük </a:t>
            </a:r>
          </a:p>
          <a:p>
            <a:r>
              <a:rPr lang="tr-TR" sz="4400" dirty="0" smtClean="0"/>
              <a:t>30 </a:t>
            </a:r>
            <a:r>
              <a:rPr lang="tr-TR" sz="4400" dirty="0" err="1" smtClean="0"/>
              <a:t>cm’lik</a:t>
            </a:r>
            <a:r>
              <a:rPr lang="tr-TR" sz="4400" dirty="0" smtClean="0"/>
              <a:t> Cetvel</a:t>
            </a:r>
          </a:p>
          <a:p>
            <a:r>
              <a:rPr lang="tr-TR" sz="4400" dirty="0" smtClean="0"/>
              <a:t>Not defteri</a:t>
            </a:r>
          </a:p>
          <a:p>
            <a:endParaRPr lang="tr-TR" dirty="0" smtClean="0"/>
          </a:p>
          <a:p>
            <a:endParaRPr lang="tr-TR" dirty="0"/>
          </a:p>
        </p:txBody>
      </p:sp>
    </p:spTree>
    <p:extLst>
      <p:ext uri="{BB962C8B-B14F-4D97-AF65-F5344CB8AC3E}">
        <p14:creationId xmlns:p14="http://schemas.microsoft.com/office/powerpoint/2010/main" xmlns="" val="345123033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043608" y="11266"/>
            <a:ext cx="7498080" cy="1143000"/>
          </a:xfrm>
        </p:spPr>
        <p:txBody>
          <a:bodyPr>
            <a:normAutofit/>
          </a:bodyPr>
          <a:lstStyle/>
          <a:p>
            <a:r>
              <a:rPr lang="tr-TR" sz="2000" b="1" dirty="0"/>
              <a:t>İLKOKULLAR </a:t>
            </a:r>
            <a:r>
              <a:rPr lang="tr-TR" sz="2000" b="1" dirty="0" smtClean="0"/>
              <a:t> HAFTALIK </a:t>
            </a:r>
            <a:r>
              <a:rPr lang="tr-TR" sz="2000" b="1" dirty="0"/>
              <a:t>DERS ÇİZELGESİ</a:t>
            </a:r>
            <a:endParaRPr lang="tr-TR" sz="2000" dirty="0"/>
          </a:p>
        </p:txBody>
      </p:sp>
      <p:graphicFrame>
        <p:nvGraphicFramePr>
          <p:cNvPr id="6" name="Tablo 5"/>
          <p:cNvGraphicFramePr>
            <a:graphicFrameLocks noGrp="1"/>
          </p:cNvGraphicFramePr>
          <p:nvPr>
            <p:extLst>
              <p:ext uri="{D42A27DB-BD31-4B8C-83A1-F6EECF244321}">
                <p14:modId xmlns:p14="http://schemas.microsoft.com/office/powerpoint/2010/main" xmlns="" val="2176105144"/>
              </p:ext>
            </p:extLst>
          </p:nvPr>
        </p:nvGraphicFramePr>
        <p:xfrm>
          <a:off x="1043608" y="908720"/>
          <a:ext cx="7171730" cy="5163484"/>
        </p:xfrm>
        <a:graphic>
          <a:graphicData uri="http://schemas.openxmlformats.org/drawingml/2006/table">
            <a:tbl>
              <a:tblPr firstRow="1" firstCol="1" bandRow="1">
                <a:tableStyleId>{5C22544A-7EE6-4342-B048-85BDC9FD1C3A}</a:tableStyleId>
              </a:tblPr>
              <a:tblGrid>
                <a:gridCol w="1181226"/>
                <a:gridCol w="4556158"/>
                <a:gridCol w="1434346"/>
              </a:tblGrid>
              <a:tr h="705868">
                <a:tc>
                  <a:txBody>
                    <a:bodyPr/>
                    <a:lstStyle/>
                    <a:p>
                      <a:pPr marL="457200">
                        <a:lnSpc>
                          <a:spcPct val="115000"/>
                        </a:lnSpc>
                        <a:spcAft>
                          <a:spcPts val="1000"/>
                        </a:spcAft>
                      </a:pPr>
                      <a:r>
                        <a:rPr lang="tr-TR" sz="1600" dirty="0">
                          <a:effectLst/>
                        </a:rPr>
                        <a:t> </a:t>
                      </a:r>
                      <a:endParaRPr lang="tr-TR" sz="16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28600">
                        <a:lnSpc>
                          <a:spcPct val="115000"/>
                        </a:lnSpc>
                        <a:spcAft>
                          <a:spcPts val="0"/>
                        </a:spcAft>
                      </a:pPr>
                      <a:r>
                        <a:rPr lang="tr-TR" sz="1600" b="1" dirty="0">
                          <a:solidFill>
                            <a:schemeClr val="tx1"/>
                          </a:solidFill>
                          <a:effectLst/>
                        </a:rPr>
                        <a:t>DERSLER</a:t>
                      </a:r>
                      <a:endParaRPr lang="tr-TR" sz="1600" b="1"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Aft>
                          <a:spcPts val="0"/>
                        </a:spcAft>
                      </a:pPr>
                      <a:r>
                        <a:rPr lang="tr-TR" sz="1600" b="1" dirty="0">
                          <a:solidFill>
                            <a:schemeClr val="tx1"/>
                          </a:solidFill>
                          <a:effectLst/>
                        </a:rPr>
                        <a:t>HAFTALIK SAAT</a:t>
                      </a:r>
                      <a:endParaRPr lang="tr-TR" sz="1600" b="1"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52933">
                <a:tc>
                  <a:txBody>
                    <a:bodyPr/>
                    <a:lstStyle/>
                    <a:p>
                      <a:pPr marL="457200" algn="l">
                        <a:lnSpc>
                          <a:spcPct val="115000"/>
                        </a:lnSpc>
                        <a:spcAft>
                          <a:spcPts val="1000"/>
                        </a:spcAft>
                      </a:pPr>
                      <a:r>
                        <a:rPr lang="tr-TR" sz="1600" dirty="0">
                          <a:solidFill>
                            <a:schemeClr val="tx1"/>
                          </a:solidFill>
                          <a:effectLst/>
                        </a:rPr>
                        <a:t>1</a:t>
                      </a:r>
                      <a:endParaRPr lang="tr-TR" sz="1600" dirty="0">
                        <a:solidFill>
                          <a:schemeClr val="tx1"/>
                        </a:solidFill>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28600">
                        <a:lnSpc>
                          <a:spcPct val="115000"/>
                        </a:lnSpc>
                        <a:spcAft>
                          <a:spcPts val="0"/>
                        </a:spcAft>
                      </a:pPr>
                      <a:r>
                        <a:rPr lang="de-DE" sz="1600" kern="1200" dirty="0" err="1">
                          <a:effectLst/>
                        </a:rPr>
                        <a:t>Türkçe</a:t>
                      </a:r>
                      <a:r>
                        <a:rPr lang="de-DE" sz="1600" kern="1200" dirty="0">
                          <a:effectLst/>
                        </a:rPr>
                        <a:t> </a:t>
                      </a:r>
                      <a:r>
                        <a:rPr lang="tr-TR" sz="1600" kern="1200" dirty="0">
                          <a:effectLst/>
                        </a:rPr>
                        <a:t>          </a:t>
                      </a:r>
                      <a:endParaRPr lang="tr-TR" sz="16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7200">
                        <a:spcAft>
                          <a:spcPts val="0"/>
                        </a:spcAft>
                      </a:pPr>
                      <a:r>
                        <a:rPr lang="tr-TR" sz="1600" dirty="0">
                          <a:effectLst/>
                        </a:rPr>
                        <a:t>8</a:t>
                      </a:r>
                      <a:endParaRPr lang="tr-TR" sz="16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52933">
                <a:tc>
                  <a:txBody>
                    <a:bodyPr/>
                    <a:lstStyle/>
                    <a:p>
                      <a:pPr marL="457200">
                        <a:lnSpc>
                          <a:spcPct val="115000"/>
                        </a:lnSpc>
                        <a:spcAft>
                          <a:spcPts val="1000"/>
                        </a:spcAft>
                      </a:pPr>
                      <a:r>
                        <a:rPr lang="tr-TR" sz="1600" dirty="0">
                          <a:solidFill>
                            <a:schemeClr val="tx1"/>
                          </a:solidFill>
                          <a:effectLst/>
                        </a:rPr>
                        <a:t>2</a:t>
                      </a:r>
                      <a:endParaRPr lang="tr-TR" sz="1600" dirty="0">
                        <a:solidFill>
                          <a:schemeClr val="tx1"/>
                        </a:solidFill>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28600">
                        <a:lnSpc>
                          <a:spcPct val="115000"/>
                        </a:lnSpc>
                        <a:spcAft>
                          <a:spcPts val="1000"/>
                        </a:spcAft>
                      </a:pPr>
                      <a:r>
                        <a:rPr lang="tr-TR" sz="1600" kern="1200" dirty="0">
                          <a:effectLst/>
                        </a:rPr>
                        <a:t>Matematik                        </a:t>
                      </a:r>
                      <a:endParaRPr lang="tr-TR" sz="16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7200">
                        <a:lnSpc>
                          <a:spcPct val="115000"/>
                        </a:lnSpc>
                        <a:spcAft>
                          <a:spcPts val="1000"/>
                        </a:spcAft>
                      </a:pPr>
                      <a:r>
                        <a:rPr lang="tr-TR" sz="1600" dirty="0">
                          <a:effectLst/>
                        </a:rPr>
                        <a:t>5</a:t>
                      </a:r>
                      <a:endParaRPr lang="tr-TR" sz="16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52933">
                <a:tc>
                  <a:txBody>
                    <a:bodyPr/>
                    <a:lstStyle/>
                    <a:p>
                      <a:pPr marL="457200">
                        <a:spcAft>
                          <a:spcPts val="0"/>
                        </a:spcAft>
                      </a:pPr>
                      <a:r>
                        <a:rPr lang="tr-TR" sz="1600" dirty="0">
                          <a:solidFill>
                            <a:schemeClr val="tx1"/>
                          </a:solidFill>
                          <a:effectLst/>
                        </a:rPr>
                        <a:t>3</a:t>
                      </a:r>
                      <a:endParaRPr lang="tr-TR" sz="1600" dirty="0">
                        <a:solidFill>
                          <a:schemeClr val="tx1"/>
                        </a:solidFill>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28600">
                        <a:lnSpc>
                          <a:spcPct val="115000"/>
                        </a:lnSpc>
                        <a:spcAft>
                          <a:spcPts val="1000"/>
                        </a:spcAft>
                      </a:pPr>
                      <a:r>
                        <a:rPr lang="tr-TR" sz="1600" kern="1200" dirty="0">
                          <a:effectLst/>
                        </a:rPr>
                        <a:t>Fen Bilimleri </a:t>
                      </a:r>
                      <a:endParaRPr lang="tr-TR" sz="16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7200">
                        <a:lnSpc>
                          <a:spcPct val="115000"/>
                        </a:lnSpc>
                        <a:spcAft>
                          <a:spcPts val="1000"/>
                        </a:spcAft>
                      </a:pPr>
                      <a:r>
                        <a:rPr lang="tr-TR" sz="1600" dirty="0">
                          <a:effectLst/>
                        </a:rPr>
                        <a:t>3</a:t>
                      </a:r>
                      <a:endParaRPr lang="tr-TR" sz="16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52933">
                <a:tc>
                  <a:txBody>
                    <a:bodyPr/>
                    <a:lstStyle/>
                    <a:p>
                      <a:pPr marL="457200">
                        <a:spcAft>
                          <a:spcPts val="0"/>
                        </a:spcAft>
                      </a:pPr>
                      <a:r>
                        <a:rPr lang="tr-TR" sz="1600" dirty="0">
                          <a:solidFill>
                            <a:schemeClr val="tx1"/>
                          </a:solidFill>
                          <a:effectLst/>
                        </a:rPr>
                        <a:t>4</a:t>
                      </a:r>
                      <a:endParaRPr lang="tr-TR" sz="1600" dirty="0">
                        <a:solidFill>
                          <a:schemeClr val="tx1"/>
                        </a:solidFill>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28600">
                        <a:lnSpc>
                          <a:spcPct val="115000"/>
                        </a:lnSpc>
                        <a:spcAft>
                          <a:spcPts val="0"/>
                        </a:spcAft>
                      </a:pPr>
                      <a:r>
                        <a:rPr lang="tr-TR" sz="1600" kern="1200" dirty="0">
                          <a:effectLst/>
                        </a:rPr>
                        <a:t>Sosyal Bilgiler  </a:t>
                      </a:r>
                      <a:endParaRPr lang="tr-TR" sz="16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7200">
                        <a:lnSpc>
                          <a:spcPct val="115000"/>
                        </a:lnSpc>
                        <a:spcAft>
                          <a:spcPts val="1000"/>
                        </a:spcAft>
                      </a:pPr>
                      <a:r>
                        <a:rPr lang="tr-TR" sz="1600" dirty="0">
                          <a:effectLst/>
                        </a:rPr>
                        <a:t>3</a:t>
                      </a:r>
                      <a:endParaRPr lang="tr-TR" sz="16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52933">
                <a:tc>
                  <a:txBody>
                    <a:bodyPr/>
                    <a:lstStyle/>
                    <a:p>
                      <a:pPr marL="457200">
                        <a:lnSpc>
                          <a:spcPct val="115000"/>
                        </a:lnSpc>
                        <a:spcAft>
                          <a:spcPts val="1000"/>
                        </a:spcAft>
                      </a:pPr>
                      <a:r>
                        <a:rPr lang="tr-TR" sz="1600" dirty="0">
                          <a:solidFill>
                            <a:schemeClr val="tx1"/>
                          </a:solidFill>
                          <a:effectLst/>
                        </a:rPr>
                        <a:t>5</a:t>
                      </a:r>
                      <a:endParaRPr lang="tr-TR" sz="1600" dirty="0">
                        <a:solidFill>
                          <a:schemeClr val="tx1"/>
                        </a:solidFill>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28600">
                        <a:lnSpc>
                          <a:spcPct val="115000"/>
                        </a:lnSpc>
                        <a:spcAft>
                          <a:spcPts val="0"/>
                        </a:spcAft>
                      </a:pPr>
                      <a:r>
                        <a:rPr lang="es-ES" sz="1600" kern="1200" dirty="0">
                          <a:effectLst/>
                        </a:rPr>
                        <a:t>Yabancı Dil </a:t>
                      </a:r>
                      <a:endParaRPr lang="tr-TR" sz="16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7200">
                        <a:lnSpc>
                          <a:spcPct val="115000"/>
                        </a:lnSpc>
                        <a:spcAft>
                          <a:spcPts val="1000"/>
                        </a:spcAft>
                      </a:pPr>
                      <a:r>
                        <a:rPr lang="tr-TR" sz="1600" dirty="0">
                          <a:effectLst/>
                        </a:rPr>
                        <a:t>2</a:t>
                      </a:r>
                      <a:endParaRPr lang="tr-TR" sz="16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29616">
                <a:tc>
                  <a:txBody>
                    <a:bodyPr/>
                    <a:lstStyle/>
                    <a:p>
                      <a:pPr marL="457200">
                        <a:lnSpc>
                          <a:spcPct val="115000"/>
                        </a:lnSpc>
                        <a:spcAft>
                          <a:spcPts val="1000"/>
                        </a:spcAft>
                      </a:pPr>
                      <a:r>
                        <a:rPr lang="tr-TR" sz="1600" dirty="0">
                          <a:solidFill>
                            <a:schemeClr val="tx1"/>
                          </a:solidFill>
                          <a:effectLst/>
                        </a:rPr>
                        <a:t>6</a:t>
                      </a:r>
                      <a:endParaRPr lang="tr-TR" sz="1600" dirty="0">
                        <a:solidFill>
                          <a:schemeClr val="tx1"/>
                        </a:solidFill>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28600">
                        <a:lnSpc>
                          <a:spcPct val="115000"/>
                        </a:lnSpc>
                        <a:spcAft>
                          <a:spcPts val="0"/>
                        </a:spcAft>
                      </a:pPr>
                      <a:r>
                        <a:rPr lang="tr-TR" sz="1600" kern="1200" dirty="0">
                          <a:effectLst/>
                        </a:rPr>
                        <a:t>Din Kültürü ve Ahlak Bilgisi </a:t>
                      </a:r>
                      <a:endParaRPr lang="tr-TR" sz="16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7200">
                        <a:spcAft>
                          <a:spcPts val="0"/>
                        </a:spcAft>
                      </a:pPr>
                      <a:r>
                        <a:rPr lang="tr-TR" sz="1600" dirty="0">
                          <a:effectLst/>
                        </a:rPr>
                        <a:t>2</a:t>
                      </a:r>
                      <a:endParaRPr lang="tr-TR" sz="16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52933">
                <a:tc>
                  <a:txBody>
                    <a:bodyPr/>
                    <a:lstStyle/>
                    <a:p>
                      <a:pPr marL="457200">
                        <a:spcAft>
                          <a:spcPts val="0"/>
                        </a:spcAft>
                      </a:pPr>
                      <a:r>
                        <a:rPr lang="tr-TR" sz="1600" dirty="0">
                          <a:solidFill>
                            <a:schemeClr val="tx1"/>
                          </a:solidFill>
                          <a:effectLst/>
                        </a:rPr>
                        <a:t>7</a:t>
                      </a:r>
                      <a:endParaRPr lang="tr-TR" sz="1600" dirty="0">
                        <a:solidFill>
                          <a:schemeClr val="tx1"/>
                        </a:solidFill>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28600">
                        <a:lnSpc>
                          <a:spcPct val="115000"/>
                        </a:lnSpc>
                        <a:spcAft>
                          <a:spcPts val="0"/>
                        </a:spcAft>
                      </a:pPr>
                      <a:r>
                        <a:rPr lang="tr-TR" sz="1600" kern="1200" dirty="0">
                          <a:effectLst/>
                        </a:rPr>
                        <a:t>Görsel Sanatlar </a:t>
                      </a:r>
                      <a:endParaRPr lang="tr-TR" sz="16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7200">
                        <a:spcAft>
                          <a:spcPts val="0"/>
                        </a:spcAft>
                      </a:pPr>
                      <a:r>
                        <a:rPr lang="tr-TR" sz="1600" dirty="0">
                          <a:effectLst/>
                        </a:rPr>
                        <a:t>1</a:t>
                      </a:r>
                      <a:endParaRPr lang="tr-TR" sz="16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52933">
                <a:tc>
                  <a:txBody>
                    <a:bodyPr/>
                    <a:lstStyle/>
                    <a:p>
                      <a:pPr marL="457200">
                        <a:spcAft>
                          <a:spcPts val="0"/>
                        </a:spcAft>
                      </a:pPr>
                      <a:r>
                        <a:rPr lang="tr-TR" sz="1600" dirty="0">
                          <a:solidFill>
                            <a:schemeClr val="tx1"/>
                          </a:solidFill>
                          <a:effectLst/>
                        </a:rPr>
                        <a:t>8</a:t>
                      </a:r>
                      <a:endParaRPr lang="tr-TR" sz="1600" dirty="0">
                        <a:solidFill>
                          <a:schemeClr val="tx1"/>
                        </a:solidFill>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28600">
                        <a:lnSpc>
                          <a:spcPct val="115000"/>
                        </a:lnSpc>
                        <a:spcAft>
                          <a:spcPts val="0"/>
                        </a:spcAft>
                      </a:pPr>
                      <a:r>
                        <a:rPr lang="tr-TR" sz="1600" kern="1200" dirty="0">
                          <a:effectLst/>
                        </a:rPr>
                        <a:t>Müzik </a:t>
                      </a:r>
                      <a:endParaRPr lang="tr-TR" sz="16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7200">
                        <a:spcAft>
                          <a:spcPts val="0"/>
                        </a:spcAft>
                      </a:pPr>
                      <a:r>
                        <a:rPr lang="tr-TR" sz="1600" dirty="0">
                          <a:effectLst/>
                        </a:rPr>
                        <a:t>1</a:t>
                      </a:r>
                      <a:endParaRPr lang="tr-TR" sz="16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52933">
                <a:tc>
                  <a:txBody>
                    <a:bodyPr/>
                    <a:lstStyle/>
                    <a:p>
                      <a:pPr marL="457200">
                        <a:spcAft>
                          <a:spcPts val="0"/>
                        </a:spcAft>
                      </a:pPr>
                      <a:r>
                        <a:rPr lang="tr-TR" sz="1600" dirty="0">
                          <a:solidFill>
                            <a:schemeClr val="tx1"/>
                          </a:solidFill>
                          <a:effectLst/>
                        </a:rPr>
                        <a:t>9</a:t>
                      </a:r>
                      <a:endParaRPr lang="tr-TR" sz="1600" dirty="0">
                        <a:solidFill>
                          <a:schemeClr val="tx1"/>
                        </a:solidFill>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28600">
                        <a:lnSpc>
                          <a:spcPct val="115000"/>
                        </a:lnSpc>
                        <a:spcAft>
                          <a:spcPts val="0"/>
                        </a:spcAft>
                      </a:pPr>
                      <a:r>
                        <a:rPr lang="tr-TR" sz="1600" kern="1200" dirty="0">
                          <a:effectLst/>
                        </a:rPr>
                        <a:t>Oyun ve Fizikî Etkinlikler  </a:t>
                      </a:r>
                      <a:endParaRPr lang="tr-TR" sz="16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7200">
                        <a:spcAft>
                          <a:spcPts val="0"/>
                        </a:spcAft>
                      </a:pPr>
                      <a:r>
                        <a:rPr lang="tr-TR" sz="1600" dirty="0">
                          <a:effectLst/>
                        </a:rPr>
                        <a:t>2</a:t>
                      </a:r>
                      <a:endParaRPr lang="tr-TR" sz="16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38200">
                <a:tc>
                  <a:txBody>
                    <a:bodyPr/>
                    <a:lstStyle/>
                    <a:p>
                      <a:pPr marL="457200">
                        <a:lnSpc>
                          <a:spcPct val="115000"/>
                        </a:lnSpc>
                        <a:spcAft>
                          <a:spcPts val="0"/>
                        </a:spcAft>
                      </a:pPr>
                      <a:r>
                        <a:rPr lang="tr-TR" sz="1600" dirty="0" smtClean="0">
                          <a:solidFill>
                            <a:schemeClr val="tx1"/>
                          </a:solidFill>
                          <a:effectLst/>
                        </a:rPr>
                        <a:t>10</a:t>
                      </a:r>
                      <a:endParaRPr lang="tr-TR" sz="160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28600">
                        <a:lnSpc>
                          <a:spcPct val="115000"/>
                        </a:lnSpc>
                        <a:spcAft>
                          <a:spcPts val="0"/>
                        </a:spcAft>
                      </a:pPr>
                      <a:r>
                        <a:rPr lang="tr-TR" sz="1600" kern="1200" dirty="0">
                          <a:effectLst/>
                        </a:rPr>
                        <a:t>Trafik Güvenliği </a:t>
                      </a:r>
                      <a:endParaRPr lang="tr-TR" sz="16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7200">
                        <a:spcAft>
                          <a:spcPts val="0"/>
                        </a:spcAft>
                      </a:pPr>
                      <a:r>
                        <a:rPr lang="tr-TR" sz="1600" dirty="0">
                          <a:effectLst/>
                        </a:rPr>
                        <a:t>1</a:t>
                      </a:r>
                      <a:endParaRPr lang="tr-TR" sz="16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66336">
                <a:tc>
                  <a:txBody>
                    <a:bodyPr/>
                    <a:lstStyle/>
                    <a:p>
                      <a:pPr marL="457200">
                        <a:lnSpc>
                          <a:spcPct val="115000"/>
                        </a:lnSpc>
                        <a:spcAft>
                          <a:spcPts val="0"/>
                        </a:spcAft>
                      </a:pPr>
                      <a:r>
                        <a:rPr lang="tr-TR" sz="1600" dirty="0" smtClean="0">
                          <a:solidFill>
                            <a:schemeClr val="tx1"/>
                          </a:solidFill>
                          <a:effectLst/>
                        </a:rPr>
                        <a:t>11</a:t>
                      </a:r>
                      <a:endParaRPr lang="tr-TR" sz="1600" dirty="0">
                        <a:solidFill>
                          <a:schemeClr val="tx1"/>
                        </a:solidFill>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28600">
                        <a:lnSpc>
                          <a:spcPct val="115000"/>
                        </a:lnSpc>
                        <a:spcAft>
                          <a:spcPts val="0"/>
                        </a:spcAft>
                      </a:pPr>
                      <a:r>
                        <a:rPr lang="tr-TR" sz="1600" kern="1200" dirty="0">
                          <a:effectLst/>
                        </a:rPr>
                        <a:t>İnsan Hakları, Yurttaşlık ve Demokrasi </a:t>
                      </a:r>
                      <a:endParaRPr lang="tr-TR" sz="16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457200">
                        <a:spcAft>
                          <a:spcPts val="0"/>
                        </a:spcAft>
                      </a:pPr>
                      <a:r>
                        <a:rPr lang="tr-TR" sz="1600" dirty="0">
                          <a:effectLst/>
                        </a:rPr>
                        <a:t>2</a:t>
                      </a:r>
                      <a:endParaRPr lang="tr-TR" sz="1600" dirty="0">
                        <a:effectLst/>
                        <a:latin typeface="Times New Roman"/>
                        <a:ea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7" name="Başlık 1"/>
          <p:cNvSpPr txBox="1">
            <a:spLocks/>
          </p:cNvSpPr>
          <p:nvPr/>
        </p:nvSpPr>
        <p:spPr>
          <a:xfrm>
            <a:off x="1043608" y="5877272"/>
            <a:ext cx="7498080" cy="720080"/>
          </a:xfrm>
          <a:prstGeom prst="rect">
            <a:avLst/>
          </a:prstGeom>
        </p:spPr>
        <p:txBody>
          <a:bodyPr anchor="ctr">
            <a:normAutofit/>
          </a:bodyPr>
          <a:lst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a:lstStyle>
          <a:p>
            <a:endParaRPr lang="tr-TR" sz="2000" dirty="0"/>
          </a:p>
        </p:txBody>
      </p:sp>
    </p:spTree>
    <p:extLst>
      <p:ext uri="{BB962C8B-B14F-4D97-AF65-F5344CB8AC3E}">
        <p14:creationId xmlns:p14="http://schemas.microsoft.com/office/powerpoint/2010/main" xmlns="" val="348185677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pPr algn="ctr"/>
            <a:r>
              <a:rPr lang="tr-TR" sz="2000" b="1" dirty="0">
                <a:effectLst/>
              </a:rPr>
              <a:t>4-B SINIFI 2018-2019 HAFTALIK DERS PROGRAMI</a:t>
            </a:r>
            <a:endParaRPr lang="tr-TR" sz="2000" dirty="0"/>
          </a:p>
        </p:txBody>
      </p:sp>
      <p:graphicFrame>
        <p:nvGraphicFramePr>
          <p:cNvPr id="4" name="İçerik Yer Tutucusu 3"/>
          <p:cNvGraphicFramePr>
            <a:graphicFrameLocks noGrp="1"/>
          </p:cNvGraphicFramePr>
          <p:nvPr>
            <p:ph idx="1"/>
            <p:extLst>
              <p:ext uri="{D42A27DB-BD31-4B8C-83A1-F6EECF244321}">
                <p14:modId xmlns:p14="http://schemas.microsoft.com/office/powerpoint/2010/main" xmlns="" val="1096141255"/>
              </p:ext>
            </p:extLst>
          </p:nvPr>
        </p:nvGraphicFramePr>
        <p:xfrm>
          <a:off x="1452637" y="1124746"/>
          <a:ext cx="7464276" cy="5472605"/>
        </p:xfrm>
        <a:graphic>
          <a:graphicData uri="http://schemas.openxmlformats.org/drawingml/2006/table">
            <a:tbl>
              <a:tblPr firstRow="1" firstCol="1" bandRow="1" bandCol="1"/>
              <a:tblGrid>
                <a:gridCol w="638934"/>
                <a:gridCol w="517962"/>
                <a:gridCol w="1420074"/>
                <a:gridCol w="991978"/>
                <a:gridCol w="1244293"/>
                <a:gridCol w="1307989"/>
                <a:gridCol w="1343046"/>
              </a:tblGrid>
              <a:tr h="369783">
                <a:tc>
                  <a:txBody>
                    <a:bodyPr/>
                    <a:lstStyle/>
                    <a:p>
                      <a:pPr algn="ctr">
                        <a:lnSpc>
                          <a:spcPct val="115000"/>
                        </a:lnSpc>
                        <a:spcAft>
                          <a:spcPts val="0"/>
                        </a:spcAft>
                      </a:pPr>
                      <a:r>
                        <a:rPr lang="tr-TR" sz="800" b="1" dirty="0">
                          <a:effectLst/>
                          <a:latin typeface="Arial Black"/>
                          <a:ea typeface="Calibri"/>
                          <a:cs typeface="Comic Sans MS"/>
                        </a:rPr>
                        <a:t>DERSLER</a:t>
                      </a:r>
                      <a:endParaRPr lang="tr-TR" sz="900" dirty="0">
                        <a:effectLst/>
                        <a:latin typeface="Calibri"/>
                        <a:ea typeface="Calibri"/>
                        <a:cs typeface="Times New Roman"/>
                      </a:endParaRPr>
                    </a:p>
                  </a:txBody>
                  <a:tcPr marL="53327" marR="53327" marT="0" marB="0" anchor="ctr">
                    <a:lnL w="95250" cap="flat" cmpd="sng" algn="ctr">
                      <a:solidFill>
                        <a:srgbClr val="548DD4"/>
                      </a:solidFill>
                      <a:prstDash val="solid"/>
                      <a:round/>
                      <a:headEnd type="none" w="med" len="med"/>
                      <a:tailEnd type="none" w="med" len="med"/>
                    </a:lnL>
                    <a:lnR w="76200" cap="flat" cmpd="sng" algn="ctr">
                      <a:solidFill>
                        <a:srgbClr val="548DD4"/>
                      </a:solidFill>
                      <a:prstDash val="solid"/>
                      <a:round/>
                      <a:headEnd type="none" w="med" len="med"/>
                      <a:tailEnd type="none" w="med" len="med"/>
                    </a:lnR>
                    <a:lnT w="95250" cap="flat" cmpd="sng" algn="ctr">
                      <a:solidFill>
                        <a:srgbClr val="548DD4"/>
                      </a:solidFill>
                      <a:prstDash val="solid"/>
                      <a:round/>
                      <a:headEnd type="none" w="med" len="med"/>
                      <a:tailEnd type="none" w="med" len="med"/>
                    </a:lnT>
                    <a:lnB w="76200" cap="flat" cmpd="sng" algn="ctr">
                      <a:solidFill>
                        <a:srgbClr val="548DD4"/>
                      </a:solidFill>
                      <a:prstDash val="solid"/>
                      <a:round/>
                      <a:headEnd type="none" w="med" len="med"/>
                      <a:tailEnd type="none" w="med" len="med"/>
                    </a:lnB>
                    <a:noFill/>
                  </a:tcPr>
                </a:tc>
                <a:tc>
                  <a:txBody>
                    <a:bodyPr/>
                    <a:lstStyle/>
                    <a:p>
                      <a:pPr algn="ctr">
                        <a:lnSpc>
                          <a:spcPct val="115000"/>
                        </a:lnSpc>
                        <a:spcAft>
                          <a:spcPts val="0"/>
                        </a:spcAft>
                      </a:pPr>
                      <a:r>
                        <a:rPr lang="tr-TR" sz="600" b="1" dirty="0">
                          <a:effectLst/>
                          <a:latin typeface="Arial Black"/>
                          <a:ea typeface="Calibri"/>
                          <a:cs typeface="Comic Sans MS"/>
                        </a:rPr>
                        <a:t>DERSE G</a:t>
                      </a:r>
                      <a:r>
                        <a:rPr lang="tr-TR" sz="600" b="1" dirty="0">
                          <a:effectLst/>
                          <a:latin typeface="Arial Black"/>
                          <a:ea typeface="Calibri"/>
                          <a:cs typeface="Arial"/>
                        </a:rPr>
                        <a:t>İRİŞ ÇIKIŞ </a:t>
                      </a:r>
                      <a:endParaRPr lang="tr-TR" sz="900" dirty="0">
                        <a:effectLst/>
                        <a:latin typeface="Calibri"/>
                        <a:ea typeface="Calibri"/>
                        <a:cs typeface="Times New Roman"/>
                      </a:endParaRPr>
                    </a:p>
                  </a:txBody>
                  <a:tcPr marL="53327" marR="53327" marT="0" marB="0">
                    <a:lnL w="76200" cap="flat" cmpd="sng" algn="ctr">
                      <a:solidFill>
                        <a:srgbClr val="548DD4"/>
                      </a:solidFill>
                      <a:prstDash val="solid"/>
                      <a:round/>
                      <a:headEnd type="none" w="med" len="med"/>
                      <a:tailEnd type="none" w="med" len="med"/>
                    </a:lnL>
                    <a:lnR w="76200" cap="flat" cmpd="sng" algn="ctr">
                      <a:solidFill>
                        <a:srgbClr val="548DD4"/>
                      </a:solidFill>
                      <a:prstDash val="solid"/>
                      <a:round/>
                      <a:headEnd type="none" w="med" len="med"/>
                      <a:tailEnd type="none" w="med" len="med"/>
                    </a:lnR>
                    <a:lnT w="95250" cap="flat" cmpd="sng" algn="ctr">
                      <a:solidFill>
                        <a:srgbClr val="548DD4"/>
                      </a:solidFill>
                      <a:prstDash val="solid"/>
                      <a:round/>
                      <a:headEnd type="none" w="med" len="med"/>
                      <a:tailEnd type="none" w="med" len="med"/>
                    </a:lnT>
                    <a:lnB w="76200" cap="flat" cmpd="sng" algn="ctr">
                      <a:solidFill>
                        <a:srgbClr val="548DD4"/>
                      </a:solidFill>
                      <a:prstDash val="solid"/>
                      <a:round/>
                      <a:headEnd type="none" w="med" len="med"/>
                      <a:tailEnd type="none" w="med" len="med"/>
                    </a:lnB>
                    <a:noFill/>
                  </a:tcPr>
                </a:tc>
                <a:tc>
                  <a:txBody>
                    <a:bodyPr/>
                    <a:lstStyle/>
                    <a:p>
                      <a:pPr algn="ctr">
                        <a:lnSpc>
                          <a:spcPct val="115000"/>
                        </a:lnSpc>
                        <a:spcAft>
                          <a:spcPts val="0"/>
                        </a:spcAft>
                      </a:pPr>
                      <a:r>
                        <a:rPr lang="tr-TR" sz="1400" b="1" dirty="0">
                          <a:effectLst/>
                          <a:latin typeface="Arial Black"/>
                          <a:ea typeface="Calibri"/>
                          <a:cs typeface="Comic Sans MS"/>
                        </a:rPr>
                        <a:t>PAZARTES</a:t>
                      </a:r>
                      <a:r>
                        <a:rPr lang="tr-TR" sz="1400" b="1" dirty="0">
                          <a:effectLst/>
                          <a:latin typeface="Arial Black"/>
                          <a:ea typeface="Calibri"/>
                          <a:cs typeface="Times New Roman"/>
                        </a:rPr>
                        <a:t>İ</a:t>
                      </a:r>
                      <a:endParaRPr lang="tr-TR" sz="900" dirty="0">
                        <a:effectLst/>
                        <a:latin typeface="Calibri"/>
                        <a:ea typeface="Calibri"/>
                        <a:cs typeface="Times New Roman"/>
                      </a:endParaRPr>
                    </a:p>
                  </a:txBody>
                  <a:tcPr marL="53327" marR="53327" marT="0" marB="0" anchor="ctr">
                    <a:lnL w="76200" cap="flat" cmpd="sng" algn="ctr">
                      <a:solidFill>
                        <a:srgbClr val="548DD4"/>
                      </a:solidFill>
                      <a:prstDash val="solid"/>
                      <a:round/>
                      <a:headEnd type="none" w="med" len="med"/>
                      <a:tailEnd type="none" w="med" len="med"/>
                    </a:lnL>
                    <a:lnR w="76200" cap="flat" cmpd="sng" algn="ctr">
                      <a:solidFill>
                        <a:srgbClr val="548DD4"/>
                      </a:solidFill>
                      <a:prstDash val="solid"/>
                      <a:round/>
                      <a:headEnd type="none" w="med" len="med"/>
                      <a:tailEnd type="none" w="med" len="med"/>
                    </a:lnR>
                    <a:lnT w="95250" cap="flat" cmpd="sng" algn="ctr">
                      <a:solidFill>
                        <a:srgbClr val="548DD4"/>
                      </a:solidFill>
                      <a:prstDash val="solid"/>
                      <a:round/>
                      <a:headEnd type="none" w="med" len="med"/>
                      <a:tailEnd type="none" w="med" len="med"/>
                    </a:lnT>
                    <a:lnB w="76200" cap="flat" cmpd="sng" algn="ctr">
                      <a:solidFill>
                        <a:srgbClr val="548DD4"/>
                      </a:solidFill>
                      <a:prstDash val="solid"/>
                      <a:round/>
                      <a:headEnd type="none" w="med" len="med"/>
                      <a:tailEnd type="none" w="med" len="med"/>
                    </a:lnB>
                    <a:noFill/>
                  </a:tcPr>
                </a:tc>
                <a:tc>
                  <a:txBody>
                    <a:bodyPr/>
                    <a:lstStyle/>
                    <a:p>
                      <a:pPr algn="ctr">
                        <a:lnSpc>
                          <a:spcPct val="115000"/>
                        </a:lnSpc>
                        <a:spcAft>
                          <a:spcPts val="0"/>
                        </a:spcAft>
                      </a:pPr>
                      <a:r>
                        <a:rPr lang="tr-TR" sz="1400" b="1" dirty="0">
                          <a:effectLst/>
                          <a:latin typeface="Arial Black"/>
                          <a:ea typeface="Calibri"/>
                          <a:cs typeface="Comic Sans MS"/>
                        </a:rPr>
                        <a:t>SALI</a:t>
                      </a:r>
                      <a:endParaRPr lang="tr-TR" sz="900" dirty="0">
                        <a:effectLst/>
                        <a:latin typeface="Calibri"/>
                        <a:ea typeface="Calibri"/>
                        <a:cs typeface="Times New Roman"/>
                      </a:endParaRPr>
                    </a:p>
                  </a:txBody>
                  <a:tcPr marL="53327" marR="53327" marT="0" marB="0" anchor="ctr">
                    <a:lnL w="76200" cap="flat" cmpd="sng" algn="ctr">
                      <a:solidFill>
                        <a:srgbClr val="548DD4"/>
                      </a:solidFill>
                      <a:prstDash val="solid"/>
                      <a:round/>
                      <a:headEnd type="none" w="med" len="med"/>
                      <a:tailEnd type="none" w="med" len="med"/>
                    </a:lnL>
                    <a:lnR w="76200" cap="flat" cmpd="sng" algn="ctr">
                      <a:solidFill>
                        <a:srgbClr val="548DD4"/>
                      </a:solidFill>
                      <a:prstDash val="solid"/>
                      <a:round/>
                      <a:headEnd type="none" w="med" len="med"/>
                      <a:tailEnd type="none" w="med" len="med"/>
                    </a:lnR>
                    <a:lnT w="95250" cap="flat" cmpd="sng" algn="ctr">
                      <a:solidFill>
                        <a:srgbClr val="548DD4"/>
                      </a:solidFill>
                      <a:prstDash val="solid"/>
                      <a:round/>
                      <a:headEnd type="none" w="med" len="med"/>
                      <a:tailEnd type="none" w="med" len="med"/>
                    </a:lnT>
                    <a:lnB w="76200" cap="flat" cmpd="sng" algn="ctr">
                      <a:solidFill>
                        <a:srgbClr val="548DD4"/>
                      </a:solidFill>
                      <a:prstDash val="solid"/>
                      <a:round/>
                      <a:headEnd type="none" w="med" len="med"/>
                      <a:tailEnd type="none" w="med" len="med"/>
                    </a:lnB>
                    <a:noFill/>
                  </a:tcPr>
                </a:tc>
                <a:tc>
                  <a:txBody>
                    <a:bodyPr/>
                    <a:lstStyle/>
                    <a:p>
                      <a:pPr algn="ctr">
                        <a:lnSpc>
                          <a:spcPct val="115000"/>
                        </a:lnSpc>
                        <a:spcAft>
                          <a:spcPts val="0"/>
                        </a:spcAft>
                      </a:pPr>
                      <a:r>
                        <a:rPr lang="tr-TR" sz="1400" b="1" dirty="0">
                          <a:effectLst/>
                          <a:latin typeface="Arial Black"/>
                          <a:ea typeface="Calibri"/>
                          <a:cs typeface="Comic Sans MS"/>
                        </a:rPr>
                        <a:t>ÇAR</a:t>
                      </a:r>
                      <a:r>
                        <a:rPr lang="tr-TR" sz="1400" b="1" dirty="0">
                          <a:effectLst/>
                          <a:latin typeface="Arial Black"/>
                          <a:ea typeface="Calibri"/>
                          <a:cs typeface="Times New Roman"/>
                        </a:rPr>
                        <a:t>Ş</a:t>
                      </a:r>
                      <a:r>
                        <a:rPr lang="tr-TR" sz="1400" b="1" dirty="0">
                          <a:effectLst/>
                          <a:latin typeface="Arial Black"/>
                          <a:ea typeface="Calibri"/>
                          <a:cs typeface="Comic Sans MS"/>
                        </a:rPr>
                        <a:t>AMBA</a:t>
                      </a:r>
                      <a:endParaRPr lang="tr-TR" sz="900" dirty="0">
                        <a:effectLst/>
                        <a:latin typeface="Calibri"/>
                        <a:ea typeface="Calibri"/>
                        <a:cs typeface="Times New Roman"/>
                      </a:endParaRPr>
                    </a:p>
                  </a:txBody>
                  <a:tcPr marL="53327" marR="53327" marT="0" marB="0" anchor="ctr">
                    <a:lnL w="76200" cap="flat" cmpd="sng" algn="ctr">
                      <a:solidFill>
                        <a:srgbClr val="548DD4"/>
                      </a:solidFill>
                      <a:prstDash val="solid"/>
                      <a:round/>
                      <a:headEnd type="none" w="med" len="med"/>
                      <a:tailEnd type="none" w="med" len="med"/>
                    </a:lnL>
                    <a:lnR w="76200" cap="flat" cmpd="sng" algn="ctr">
                      <a:solidFill>
                        <a:srgbClr val="548DD4"/>
                      </a:solidFill>
                      <a:prstDash val="solid"/>
                      <a:round/>
                      <a:headEnd type="none" w="med" len="med"/>
                      <a:tailEnd type="none" w="med" len="med"/>
                    </a:lnR>
                    <a:lnT w="95250" cap="flat" cmpd="sng" algn="ctr">
                      <a:solidFill>
                        <a:srgbClr val="548DD4"/>
                      </a:solidFill>
                      <a:prstDash val="solid"/>
                      <a:round/>
                      <a:headEnd type="none" w="med" len="med"/>
                      <a:tailEnd type="none" w="med" len="med"/>
                    </a:lnT>
                    <a:lnB w="76200" cap="flat" cmpd="sng" algn="ctr">
                      <a:solidFill>
                        <a:srgbClr val="548DD4"/>
                      </a:solidFill>
                      <a:prstDash val="solid"/>
                      <a:round/>
                      <a:headEnd type="none" w="med" len="med"/>
                      <a:tailEnd type="none" w="med" len="med"/>
                    </a:lnB>
                    <a:noFill/>
                  </a:tcPr>
                </a:tc>
                <a:tc>
                  <a:txBody>
                    <a:bodyPr/>
                    <a:lstStyle/>
                    <a:p>
                      <a:pPr algn="ctr">
                        <a:lnSpc>
                          <a:spcPct val="115000"/>
                        </a:lnSpc>
                        <a:spcAft>
                          <a:spcPts val="0"/>
                        </a:spcAft>
                      </a:pPr>
                      <a:r>
                        <a:rPr lang="tr-TR" sz="1400" b="1" dirty="0">
                          <a:effectLst/>
                          <a:latin typeface="Arial Black"/>
                          <a:ea typeface="Calibri"/>
                          <a:cs typeface="Comic Sans MS"/>
                        </a:rPr>
                        <a:t>PER</a:t>
                      </a:r>
                      <a:r>
                        <a:rPr lang="tr-TR" sz="1400" b="1" dirty="0">
                          <a:effectLst/>
                          <a:latin typeface="Arial Black"/>
                          <a:ea typeface="Calibri"/>
                          <a:cs typeface="Times New Roman"/>
                        </a:rPr>
                        <a:t>Ş</a:t>
                      </a:r>
                      <a:r>
                        <a:rPr lang="tr-TR" sz="1400" b="1" dirty="0">
                          <a:effectLst/>
                          <a:latin typeface="Arial Black"/>
                          <a:ea typeface="Calibri"/>
                          <a:cs typeface="Comic Sans MS"/>
                        </a:rPr>
                        <a:t>EMBE</a:t>
                      </a:r>
                      <a:endParaRPr lang="tr-TR" sz="900" dirty="0">
                        <a:effectLst/>
                        <a:latin typeface="Calibri"/>
                        <a:ea typeface="Calibri"/>
                        <a:cs typeface="Times New Roman"/>
                      </a:endParaRPr>
                    </a:p>
                  </a:txBody>
                  <a:tcPr marL="53327" marR="53327" marT="0" marB="0" anchor="ctr">
                    <a:lnL w="76200" cap="flat" cmpd="sng" algn="ctr">
                      <a:solidFill>
                        <a:srgbClr val="548DD4"/>
                      </a:solidFill>
                      <a:prstDash val="solid"/>
                      <a:round/>
                      <a:headEnd type="none" w="med" len="med"/>
                      <a:tailEnd type="none" w="med" len="med"/>
                    </a:lnL>
                    <a:lnR w="76200" cap="flat" cmpd="sng" algn="ctr">
                      <a:solidFill>
                        <a:srgbClr val="548DD4"/>
                      </a:solidFill>
                      <a:prstDash val="solid"/>
                      <a:round/>
                      <a:headEnd type="none" w="med" len="med"/>
                      <a:tailEnd type="none" w="med" len="med"/>
                    </a:lnR>
                    <a:lnT w="95250" cap="flat" cmpd="sng" algn="ctr">
                      <a:solidFill>
                        <a:srgbClr val="548DD4"/>
                      </a:solidFill>
                      <a:prstDash val="solid"/>
                      <a:round/>
                      <a:headEnd type="none" w="med" len="med"/>
                      <a:tailEnd type="none" w="med" len="med"/>
                    </a:lnT>
                    <a:lnB w="76200" cap="flat" cmpd="sng" algn="ctr">
                      <a:solidFill>
                        <a:srgbClr val="548DD4"/>
                      </a:solidFill>
                      <a:prstDash val="solid"/>
                      <a:round/>
                      <a:headEnd type="none" w="med" len="med"/>
                      <a:tailEnd type="none" w="med" len="med"/>
                    </a:lnB>
                    <a:noFill/>
                  </a:tcPr>
                </a:tc>
                <a:tc>
                  <a:txBody>
                    <a:bodyPr/>
                    <a:lstStyle/>
                    <a:p>
                      <a:pPr algn="ctr">
                        <a:lnSpc>
                          <a:spcPct val="115000"/>
                        </a:lnSpc>
                        <a:spcAft>
                          <a:spcPts val="0"/>
                        </a:spcAft>
                      </a:pPr>
                      <a:r>
                        <a:rPr lang="tr-TR" sz="1400" b="1" dirty="0">
                          <a:effectLst/>
                          <a:latin typeface="Arial Black"/>
                          <a:ea typeface="Calibri"/>
                          <a:cs typeface="Comic Sans MS"/>
                        </a:rPr>
                        <a:t>CUMA</a:t>
                      </a:r>
                      <a:endParaRPr lang="tr-TR" sz="900" dirty="0">
                        <a:effectLst/>
                        <a:latin typeface="Calibri"/>
                        <a:ea typeface="Calibri"/>
                        <a:cs typeface="Times New Roman"/>
                      </a:endParaRPr>
                    </a:p>
                  </a:txBody>
                  <a:tcPr marL="53327" marR="53327" marT="0" marB="0" anchor="ctr">
                    <a:lnL w="76200" cap="flat" cmpd="sng" algn="ctr">
                      <a:solidFill>
                        <a:srgbClr val="548DD4"/>
                      </a:solidFill>
                      <a:prstDash val="solid"/>
                      <a:round/>
                      <a:headEnd type="none" w="med" len="med"/>
                      <a:tailEnd type="none" w="med" len="med"/>
                    </a:lnL>
                    <a:lnR w="95250" cap="flat" cmpd="sng" algn="ctr">
                      <a:solidFill>
                        <a:srgbClr val="548DD4"/>
                      </a:solidFill>
                      <a:prstDash val="solid"/>
                      <a:round/>
                      <a:headEnd type="none" w="med" len="med"/>
                      <a:tailEnd type="none" w="med" len="med"/>
                    </a:lnR>
                    <a:lnT w="95250" cap="flat" cmpd="sng" algn="ctr">
                      <a:solidFill>
                        <a:srgbClr val="548DD4"/>
                      </a:solidFill>
                      <a:prstDash val="solid"/>
                      <a:round/>
                      <a:headEnd type="none" w="med" len="med"/>
                      <a:tailEnd type="none" w="med" len="med"/>
                    </a:lnT>
                    <a:lnB w="76200" cap="flat" cmpd="sng" algn="ctr">
                      <a:solidFill>
                        <a:srgbClr val="548DD4"/>
                      </a:solidFill>
                      <a:prstDash val="solid"/>
                      <a:round/>
                      <a:headEnd type="none" w="med" len="med"/>
                      <a:tailEnd type="none" w="med" len="med"/>
                    </a:lnB>
                    <a:noFill/>
                  </a:tcPr>
                </a:tc>
              </a:tr>
              <a:tr h="743587">
                <a:tc>
                  <a:txBody>
                    <a:bodyPr/>
                    <a:lstStyle/>
                    <a:p>
                      <a:pPr algn="ctr">
                        <a:lnSpc>
                          <a:spcPct val="115000"/>
                        </a:lnSpc>
                        <a:spcAft>
                          <a:spcPts val="0"/>
                        </a:spcAft>
                      </a:pPr>
                      <a:r>
                        <a:rPr lang="tr-TR" sz="1100" b="1">
                          <a:solidFill>
                            <a:srgbClr val="C00000"/>
                          </a:solidFill>
                          <a:effectLst/>
                          <a:latin typeface="Comic Sans MS"/>
                          <a:ea typeface="Calibri"/>
                          <a:cs typeface="Comic Sans MS"/>
                        </a:rPr>
                        <a:t>1.DERS</a:t>
                      </a:r>
                      <a:endParaRPr lang="tr-TR" sz="900">
                        <a:effectLst/>
                        <a:latin typeface="Calibri"/>
                        <a:ea typeface="Calibri"/>
                        <a:cs typeface="Times New Roman"/>
                      </a:endParaRPr>
                    </a:p>
                  </a:txBody>
                  <a:tcPr marL="53327" marR="53327" marT="0" marB="0" anchor="ctr">
                    <a:lnL w="95250" cap="flat" cmpd="sng" algn="ctr">
                      <a:solidFill>
                        <a:srgbClr val="548DD4"/>
                      </a:solidFill>
                      <a:prstDash val="solid"/>
                      <a:round/>
                      <a:headEnd type="none" w="med" len="med"/>
                      <a:tailEnd type="none" w="med" len="med"/>
                    </a:lnL>
                    <a:lnR w="76200" cap="flat" cmpd="sng" algn="ctr">
                      <a:solidFill>
                        <a:srgbClr val="548DD4"/>
                      </a:solidFill>
                      <a:prstDash val="solid"/>
                      <a:round/>
                      <a:headEnd type="none" w="med" len="med"/>
                      <a:tailEnd type="none" w="med" len="med"/>
                    </a:lnR>
                    <a:lnT w="76200" cap="flat" cmpd="sng" algn="ctr">
                      <a:solidFill>
                        <a:srgbClr val="548DD4"/>
                      </a:solidFill>
                      <a:prstDash val="solid"/>
                      <a:round/>
                      <a:headEnd type="none" w="med" len="med"/>
                      <a:tailEnd type="none" w="med" len="med"/>
                    </a:lnT>
                    <a:lnB w="76200" cap="flat" cmpd="sng" algn="ctr">
                      <a:solidFill>
                        <a:srgbClr val="548DD4"/>
                      </a:solidFill>
                      <a:prstDash val="solid"/>
                      <a:round/>
                      <a:headEnd type="none" w="med" len="med"/>
                      <a:tailEnd type="none" w="med" len="med"/>
                    </a:lnB>
                  </a:tcPr>
                </a:tc>
                <a:tc>
                  <a:txBody>
                    <a:bodyPr/>
                    <a:lstStyle/>
                    <a:p>
                      <a:pPr algn="ctr">
                        <a:lnSpc>
                          <a:spcPct val="115000"/>
                        </a:lnSpc>
                        <a:spcAft>
                          <a:spcPts val="0"/>
                        </a:spcAft>
                      </a:pPr>
                      <a:r>
                        <a:rPr lang="tr-TR" sz="1100" b="1">
                          <a:solidFill>
                            <a:srgbClr val="C00000"/>
                          </a:solidFill>
                          <a:effectLst/>
                          <a:latin typeface="Comic Sans MS"/>
                          <a:ea typeface="Calibri"/>
                          <a:cs typeface="Comic Sans MS"/>
                        </a:rPr>
                        <a:t>09:00</a:t>
                      </a:r>
                      <a:endParaRPr lang="tr-TR" sz="900">
                        <a:effectLst/>
                        <a:latin typeface="Calibri"/>
                        <a:ea typeface="Calibri"/>
                        <a:cs typeface="Times New Roman"/>
                      </a:endParaRPr>
                    </a:p>
                    <a:p>
                      <a:pPr algn="ctr">
                        <a:lnSpc>
                          <a:spcPct val="115000"/>
                        </a:lnSpc>
                        <a:spcAft>
                          <a:spcPts val="0"/>
                        </a:spcAft>
                      </a:pPr>
                      <a:r>
                        <a:rPr lang="tr-TR" sz="1100" b="1">
                          <a:solidFill>
                            <a:srgbClr val="C00000"/>
                          </a:solidFill>
                          <a:effectLst/>
                          <a:latin typeface="Comic Sans MS"/>
                          <a:ea typeface="Calibri"/>
                          <a:cs typeface="Comic Sans MS"/>
                        </a:rPr>
                        <a:t> </a:t>
                      </a:r>
                      <a:endParaRPr lang="tr-TR" sz="900">
                        <a:effectLst/>
                        <a:latin typeface="Calibri"/>
                        <a:ea typeface="Calibri"/>
                        <a:cs typeface="Times New Roman"/>
                      </a:endParaRPr>
                    </a:p>
                    <a:p>
                      <a:pPr algn="ctr">
                        <a:lnSpc>
                          <a:spcPct val="115000"/>
                        </a:lnSpc>
                        <a:spcAft>
                          <a:spcPts val="0"/>
                        </a:spcAft>
                      </a:pPr>
                      <a:r>
                        <a:rPr lang="tr-TR" sz="1100" b="1">
                          <a:solidFill>
                            <a:srgbClr val="C00000"/>
                          </a:solidFill>
                          <a:effectLst/>
                          <a:latin typeface="Comic Sans MS"/>
                          <a:ea typeface="Calibri"/>
                          <a:cs typeface="Comic Sans MS"/>
                        </a:rPr>
                        <a:t>09:40</a:t>
                      </a:r>
                      <a:endParaRPr lang="tr-TR" sz="900">
                        <a:effectLst/>
                        <a:latin typeface="Calibri"/>
                        <a:ea typeface="Calibri"/>
                        <a:cs typeface="Times New Roman"/>
                      </a:endParaRPr>
                    </a:p>
                  </a:txBody>
                  <a:tcPr marL="53327" marR="53327" marT="0" marB="0" anchor="ctr">
                    <a:lnL w="76200" cap="flat" cmpd="sng" algn="ctr">
                      <a:solidFill>
                        <a:srgbClr val="548DD4"/>
                      </a:solidFill>
                      <a:prstDash val="solid"/>
                      <a:round/>
                      <a:headEnd type="none" w="med" len="med"/>
                      <a:tailEnd type="none" w="med" len="med"/>
                    </a:lnL>
                    <a:lnR w="76200" cap="flat" cmpd="sng" algn="ctr">
                      <a:solidFill>
                        <a:srgbClr val="548DD4"/>
                      </a:solidFill>
                      <a:prstDash val="solid"/>
                      <a:round/>
                      <a:headEnd type="none" w="med" len="med"/>
                      <a:tailEnd type="none" w="med" len="med"/>
                    </a:lnR>
                    <a:lnT w="76200" cap="flat" cmpd="sng" algn="ctr">
                      <a:solidFill>
                        <a:srgbClr val="548DD4"/>
                      </a:solidFill>
                      <a:prstDash val="solid"/>
                      <a:round/>
                      <a:headEnd type="none" w="med" len="med"/>
                      <a:tailEnd type="none" w="med" len="med"/>
                    </a:lnT>
                    <a:lnB w="76200" cap="flat" cmpd="sng" algn="ctr">
                      <a:solidFill>
                        <a:srgbClr val="548DD4"/>
                      </a:solidFill>
                      <a:prstDash val="solid"/>
                      <a:round/>
                      <a:headEnd type="none" w="med" len="med"/>
                      <a:tailEnd type="none" w="med" len="med"/>
                    </a:lnB>
                  </a:tcPr>
                </a:tc>
                <a:tc>
                  <a:txBody>
                    <a:bodyPr/>
                    <a:lstStyle/>
                    <a:p>
                      <a:pPr algn="ctr">
                        <a:lnSpc>
                          <a:spcPct val="115000"/>
                        </a:lnSpc>
                        <a:spcAft>
                          <a:spcPts val="0"/>
                        </a:spcAft>
                      </a:pPr>
                      <a:r>
                        <a:rPr lang="tr-TR" sz="1100" b="1">
                          <a:solidFill>
                            <a:srgbClr val="C00000"/>
                          </a:solidFill>
                          <a:effectLst/>
                          <a:latin typeface="Comic Sans MS"/>
                          <a:ea typeface="Calibri"/>
                          <a:cs typeface="Comic Sans MS"/>
                        </a:rPr>
                        <a:t>SOSYAL B</a:t>
                      </a:r>
                      <a:r>
                        <a:rPr lang="tr-TR" sz="1100" b="1">
                          <a:solidFill>
                            <a:srgbClr val="C00000"/>
                          </a:solidFill>
                          <a:effectLst/>
                          <a:latin typeface="Comic Sans MS"/>
                          <a:ea typeface="Calibri"/>
                          <a:cs typeface="Times New Roman"/>
                        </a:rPr>
                        <a:t>İ</a:t>
                      </a:r>
                      <a:r>
                        <a:rPr lang="tr-TR" sz="1100" b="1">
                          <a:solidFill>
                            <a:srgbClr val="C00000"/>
                          </a:solidFill>
                          <a:effectLst/>
                          <a:latin typeface="Comic Sans MS"/>
                          <a:ea typeface="Calibri"/>
                          <a:cs typeface="Comic Sans MS"/>
                        </a:rPr>
                        <a:t>LG</a:t>
                      </a:r>
                      <a:r>
                        <a:rPr lang="tr-TR" sz="1100" b="1">
                          <a:solidFill>
                            <a:srgbClr val="C00000"/>
                          </a:solidFill>
                          <a:effectLst/>
                          <a:latin typeface="Comic Sans MS"/>
                          <a:ea typeface="Calibri"/>
                          <a:cs typeface="Times New Roman"/>
                        </a:rPr>
                        <a:t>İ</a:t>
                      </a:r>
                      <a:r>
                        <a:rPr lang="tr-TR" sz="1100" b="1">
                          <a:solidFill>
                            <a:srgbClr val="C00000"/>
                          </a:solidFill>
                          <a:effectLst/>
                          <a:latin typeface="Comic Sans MS"/>
                          <a:ea typeface="Calibri"/>
                          <a:cs typeface="Comic Sans MS"/>
                        </a:rPr>
                        <a:t>LER</a:t>
                      </a:r>
                      <a:r>
                        <a:rPr lang="tr-TR" sz="1100" b="1">
                          <a:solidFill>
                            <a:srgbClr val="002060"/>
                          </a:solidFill>
                          <a:effectLst/>
                          <a:latin typeface="Comic Sans MS"/>
                          <a:ea typeface="Calibri"/>
                          <a:cs typeface="Comic Sans MS"/>
                        </a:rPr>
                        <a:t> </a:t>
                      </a:r>
                      <a:endParaRPr lang="tr-TR" sz="900">
                        <a:effectLst/>
                        <a:latin typeface="Calibri"/>
                        <a:ea typeface="Calibri"/>
                        <a:cs typeface="Times New Roman"/>
                      </a:endParaRPr>
                    </a:p>
                    <a:p>
                      <a:pPr algn="ctr">
                        <a:lnSpc>
                          <a:spcPct val="115000"/>
                        </a:lnSpc>
                        <a:spcAft>
                          <a:spcPts val="0"/>
                        </a:spcAft>
                      </a:pPr>
                      <a:r>
                        <a:rPr lang="tr-TR" sz="1100" b="1">
                          <a:solidFill>
                            <a:srgbClr val="365F91"/>
                          </a:solidFill>
                          <a:effectLst/>
                          <a:latin typeface="Comic Sans MS"/>
                          <a:ea typeface="Hiragino Kaku Gothic Std W8"/>
                          <a:cs typeface="Comic Sans MS"/>
                        </a:rPr>
                        <a:t> </a:t>
                      </a:r>
                      <a:endParaRPr lang="tr-TR" sz="900">
                        <a:effectLst/>
                        <a:latin typeface="Calibri"/>
                        <a:ea typeface="Calibri"/>
                        <a:cs typeface="Times New Roman"/>
                      </a:endParaRPr>
                    </a:p>
                  </a:txBody>
                  <a:tcPr marL="53327" marR="53327" marT="0" marB="0" anchor="ctr">
                    <a:lnL w="76200" cap="flat" cmpd="sng" algn="ctr">
                      <a:solidFill>
                        <a:srgbClr val="548DD4"/>
                      </a:solidFill>
                      <a:prstDash val="solid"/>
                      <a:round/>
                      <a:headEnd type="none" w="med" len="med"/>
                      <a:tailEnd type="none" w="med" len="med"/>
                    </a:lnL>
                    <a:lnR w="76200" cap="flat" cmpd="sng" algn="ctr">
                      <a:solidFill>
                        <a:srgbClr val="548DD4"/>
                      </a:solidFill>
                      <a:prstDash val="solid"/>
                      <a:round/>
                      <a:headEnd type="none" w="med" len="med"/>
                      <a:tailEnd type="none" w="med" len="med"/>
                    </a:lnR>
                    <a:lnT w="76200" cap="flat" cmpd="sng" algn="ctr">
                      <a:solidFill>
                        <a:srgbClr val="548DD4"/>
                      </a:solidFill>
                      <a:prstDash val="solid"/>
                      <a:round/>
                      <a:headEnd type="none" w="med" len="med"/>
                      <a:tailEnd type="none" w="med" len="med"/>
                    </a:lnT>
                    <a:lnB w="76200" cap="flat" cmpd="sng" algn="ctr">
                      <a:solidFill>
                        <a:srgbClr val="548DD4"/>
                      </a:solidFill>
                      <a:prstDash val="solid"/>
                      <a:round/>
                      <a:headEnd type="none" w="med" len="med"/>
                      <a:tailEnd type="none" w="med" len="med"/>
                    </a:lnB>
                  </a:tcPr>
                </a:tc>
                <a:tc>
                  <a:txBody>
                    <a:bodyPr/>
                    <a:lstStyle/>
                    <a:p>
                      <a:pPr algn="ctr">
                        <a:lnSpc>
                          <a:spcPct val="115000"/>
                        </a:lnSpc>
                        <a:spcAft>
                          <a:spcPts val="0"/>
                        </a:spcAft>
                      </a:pPr>
                      <a:r>
                        <a:rPr lang="tr-TR" sz="1100" b="1">
                          <a:solidFill>
                            <a:srgbClr val="7030A0"/>
                          </a:solidFill>
                          <a:effectLst/>
                          <a:latin typeface="Comic Sans MS"/>
                          <a:ea typeface="Calibri"/>
                          <a:cs typeface="Comic Sans MS"/>
                        </a:rPr>
                        <a:t>FEN B</a:t>
                      </a:r>
                      <a:r>
                        <a:rPr lang="tr-TR" sz="1100" b="1">
                          <a:solidFill>
                            <a:srgbClr val="7030A0"/>
                          </a:solidFill>
                          <a:effectLst/>
                          <a:latin typeface="Comic Sans MS"/>
                          <a:ea typeface="Calibri"/>
                          <a:cs typeface="Times New Roman"/>
                        </a:rPr>
                        <a:t>İ</a:t>
                      </a:r>
                      <a:r>
                        <a:rPr lang="tr-TR" sz="1100" b="1">
                          <a:solidFill>
                            <a:srgbClr val="7030A0"/>
                          </a:solidFill>
                          <a:effectLst/>
                          <a:latin typeface="Comic Sans MS"/>
                          <a:ea typeface="Calibri"/>
                          <a:cs typeface="Comic Sans MS"/>
                        </a:rPr>
                        <a:t>L</a:t>
                      </a:r>
                      <a:r>
                        <a:rPr lang="tr-TR" sz="1100" b="1">
                          <a:solidFill>
                            <a:srgbClr val="7030A0"/>
                          </a:solidFill>
                          <a:effectLst/>
                          <a:latin typeface="Comic Sans MS"/>
                          <a:ea typeface="Calibri"/>
                          <a:cs typeface="Times New Roman"/>
                        </a:rPr>
                        <a:t>İ</a:t>
                      </a:r>
                      <a:r>
                        <a:rPr lang="tr-TR" sz="1100" b="1">
                          <a:solidFill>
                            <a:srgbClr val="7030A0"/>
                          </a:solidFill>
                          <a:effectLst/>
                          <a:latin typeface="Comic Sans MS"/>
                          <a:ea typeface="Calibri"/>
                          <a:cs typeface="Comic Sans MS"/>
                        </a:rPr>
                        <a:t>MLER</a:t>
                      </a:r>
                      <a:r>
                        <a:rPr lang="tr-TR" sz="1100" b="1">
                          <a:solidFill>
                            <a:srgbClr val="7030A0"/>
                          </a:solidFill>
                          <a:effectLst/>
                          <a:latin typeface="Comic Sans MS"/>
                          <a:ea typeface="Calibri"/>
                          <a:cs typeface="Times New Roman"/>
                        </a:rPr>
                        <a:t>İ</a:t>
                      </a:r>
                      <a:r>
                        <a:rPr lang="tr-TR" sz="1100" b="1">
                          <a:solidFill>
                            <a:srgbClr val="C00000"/>
                          </a:solidFill>
                          <a:effectLst/>
                          <a:latin typeface="Comic Sans MS"/>
                          <a:ea typeface="Calibri"/>
                          <a:cs typeface="Comic Sans MS"/>
                        </a:rPr>
                        <a:t> </a:t>
                      </a:r>
                      <a:endParaRPr lang="tr-TR" sz="900">
                        <a:effectLst/>
                        <a:latin typeface="Calibri"/>
                        <a:ea typeface="Calibri"/>
                        <a:cs typeface="Times New Roman"/>
                      </a:endParaRPr>
                    </a:p>
                  </a:txBody>
                  <a:tcPr marL="53327" marR="53327" marT="0" marB="0" anchor="ctr">
                    <a:lnL w="76200" cap="flat" cmpd="sng" algn="ctr">
                      <a:solidFill>
                        <a:srgbClr val="548DD4"/>
                      </a:solidFill>
                      <a:prstDash val="solid"/>
                      <a:round/>
                      <a:headEnd type="none" w="med" len="med"/>
                      <a:tailEnd type="none" w="med" len="med"/>
                    </a:lnL>
                    <a:lnR w="76200" cap="flat" cmpd="sng" algn="ctr">
                      <a:solidFill>
                        <a:srgbClr val="548DD4"/>
                      </a:solidFill>
                      <a:prstDash val="solid"/>
                      <a:round/>
                      <a:headEnd type="none" w="med" len="med"/>
                      <a:tailEnd type="none" w="med" len="med"/>
                    </a:lnR>
                    <a:lnT w="76200" cap="flat" cmpd="sng" algn="ctr">
                      <a:solidFill>
                        <a:srgbClr val="548DD4"/>
                      </a:solidFill>
                      <a:prstDash val="solid"/>
                      <a:round/>
                      <a:headEnd type="none" w="med" len="med"/>
                      <a:tailEnd type="none" w="med" len="med"/>
                    </a:lnT>
                    <a:lnB w="76200" cap="flat" cmpd="sng" algn="ctr">
                      <a:solidFill>
                        <a:srgbClr val="548DD4"/>
                      </a:solidFill>
                      <a:prstDash val="solid"/>
                      <a:round/>
                      <a:headEnd type="none" w="med" len="med"/>
                      <a:tailEnd type="none" w="med" len="med"/>
                    </a:lnB>
                  </a:tcPr>
                </a:tc>
                <a:tc>
                  <a:txBody>
                    <a:bodyPr/>
                    <a:lstStyle/>
                    <a:p>
                      <a:pPr algn="ctr">
                        <a:lnSpc>
                          <a:spcPct val="115000"/>
                        </a:lnSpc>
                        <a:spcAft>
                          <a:spcPts val="0"/>
                        </a:spcAft>
                      </a:pPr>
                      <a:r>
                        <a:rPr lang="tr-TR" sz="1100" b="1">
                          <a:solidFill>
                            <a:srgbClr val="C00000"/>
                          </a:solidFill>
                          <a:effectLst/>
                          <a:latin typeface="Comic Sans MS"/>
                          <a:ea typeface="Calibri"/>
                          <a:cs typeface="Comic Sans MS"/>
                        </a:rPr>
                        <a:t>SOSYAL B</a:t>
                      </a:r>
                      <a:r>
                        <a:rPr lang="tr-TR" sz="1100" b="1">
                          <a:solidFill>
                            <a:srgbClr val="C00000"/>
                          </a:solidFill>
                          <a:effectLst/>
                          <a:latin typeface="Comic Sans MS"/>
                          <a:ea typeface="Calibri"/>
                          <a:cs typeface="Times New Roman"/>
                        </a:rPr>
                        <a:t>İ</a:t>
                      </a:r>
                      <a:r>
                        <a:rPr lang="tr-TR" sz="1100" b="1">
                          <a:solidFill>
                            <a:srgbClr val="C00000"/>
                          </a:solidFill>
                          <a:effectLst/>
                          <a:latin typeface="Comic Sans MS"/>
                          <a:ea typeface="Calibri"/>
                          <a:cs typeface="Comic Sans MS"/>
                        </a:rPr>
                        <a:t>LG</a:t>
                      </a:r>
                      <a:r>
                        <a:rPr lang="tr-TR" sz="1100" b="1">
                          <a:solidFill>
                            <a:srgbClr val="C00000"/>
                          </a:solidFill>
                          <a:effectLst/>
                          <a:latin typeface="Comic Sans MS"/>
                          <a:ea typeface="Calibri"/>
                          <a:cs typeface="Times New Roman"/>
                        </a:rPr>
                        <a:t>İ</a:t>
                      </a:r>
                      <a:r>
                        <a:rPr lang="tr-TR" sz="1100" b="1">
                          <a:solidFill>
                            <a:srgbClr val="C00000"/>
                          </a:solidFill>
                          <a:effectLst/>
                          <a:latin typeface="Comic Sans MS"/>
                          <a:ea typeface="Calibri"/>
                          <a:cs typeface="Comic Sans MS"/>
                        </a:rPr>
                        <a:t>LER</a:t>
                      </a:r>
                      <a:endParaRPr lang="tr-TR" sz="900">
                        <a:effectLst/>
                        <a:latin typeface="Calibri"/>
                        <a:ea typeface="Calibri"/>
                        <a:cs typeface="Times New Roman"/>
                      </a:endParaRPr>
                    </a:p>
                  </a:txBody>
                  <a:tcPr marL="53327" marR="53327" marT="0" marB="0" anchor="ctr">
                    <a:lnL w="76200" cap="flat" cmpd="sng" algn="ctr">
                      <a:solidFill>
                        <a:srgbClr val="548DD4"/>
                      </a:solidFill>
                      <a:prstDash val="solid"/>
                      <a:round/>
                      <a:headEnd type="none" w="med" len="med"/>
                      <a:tailEnd type="none" w="med" len="med"/>
                    </a:lnL>
                    <a:lnR w="76200" cap="flat" cmpd="sng" algn="ctr">
                      <a:solidFill>
                        <a:srgbClr val="548DD4"/>
                      </a:solidFill>
                      <a:prstDash val="solid"/>
                      <a:round/>
                      <a:headEnd type="none" w="med" len="med"/>
                      <a:tailEnd type="none" w="med" len="med"/>
                    </a:lnR>
                    <a:lnT w="76200" cap="flat" cmpd="sng" algn="ctr">
                      <a:solidFill>
                        <a:srgbClr val="548DD4"/>
                      </a:solidFill>
                      <a:prstDash val="solid"/>
                      <a:round/>
                      <a:headEnd type="none" w="med" len="med"/>
                      <a:tailEnd type="none" w="med" len="med"/>
                    </a:lnT>
                    <a:lnB w="76200" cap="flat" cmpd="sng" algn="ctr">
                      <a:solidFill>
                        <a:srgbClr val="548DD4"/>
                      </a:solidFill>
                      <a:prstDash val="solid"/>
                      <a:round/>
                      <a:headEnd type="none" w="med" len="med"/>
                      <a:tailEnd type="none" w="med" len="med"/>
                    </a:lnB>
                  </a:tcPr>
                </a:tc>
                <a:tc>
                  <a:txBody>
                    <a:bodyPr/>
                    <a:lstStyle/>
                    <a:p>
                      <a:pPr algn="ctr">
                        <a:lnSpc>
                          <a:spcPct val="115000"/>
                        </a:lnSpc>
                        <a:spcAft>
                          <a:spcPts val="0"/>
                        </a:spcAft>
                      </a:pPr>
                      <a:r>
                        <a:rPr lang="tr-TR" sz="1100" b="1">
                          <a:solidFill>
                            <a:srgbClr val="7030A0"/>
                          </a:solidFill>
                          <a:effectLst/>
                          <a:latin typeface="Comic Sans MS"/>
                          <a:ea typeface="Calibri"/>
                          <a:cs typeface="Comic Sans MS"/>
                        </a:rPr>
                        <a:t>FEN B</a:t>
                      </a:r>
                      <a:r>
                        <a:rPr lang="tr-TR" sz="1100" b="1">
                          <a:solidFill>
                            <a:srgbClr val="7030A0"/>
                          </a:solidFill>
                          <a:effectLst/>
                          <a:latin typeface="Comic Sans MS"/>
                          <a:ea typeface="Calibri"/>
                          <a:cs typeface="Times New Roman"/>
                        </a:rPr>
                        <a:t>İ</a:t>
                      </a:r>
                      <a:r>
                        <a:rPr lang="tr-TR" sz="1100" b="1">
                          <a:solidFill>
                            <a:srgbClr val="7030A0"/>
                          </a:solidFill>
                          <a:effectLst/>
                          <a:latin typeface="Comic Sans MS"/>
                          <a:ea typeface="Calibri"/>
                          <a:cs typeface="Comic Sans MS"/>
                        </a:rPr>
                        <a:t>L</a:t>
                      </a:r>
                      <a:r>
                        <a:rPr lang="tr-TR" sz="1100" b="1">
                          <a:solidFill>
                            <a:srgbClr val="7030A0"/>
                          </a:solidFill>
                          <a:effectLst/>
                          <a:latin typeface="Comic Sans MS"/>
                          <a:ea typeface="Calibri"/>
                          <a:cs typeface="Times New Roman"/>
                        </a:rPr>
                        <a:t>İ</a:t>
                      </a:r>
                      <a:r>
                        <a:rPr lang="tr-TR" sz="1100" b="1">
                          <a:solidFill>
                            <a:srgbClr val="7030A0"/>
                          </a:solidFill>
                          <a:effectLst/>
                          <a:latin typeface="Comic Sans MS"/>
                          <a:ea typeface="Calibri"/>
                          <a:cs typeface="Comic Sans MS"/>
                        </a:rPr>
                        <a:t>MLER</a:t>
                      </a:r>
                      <a:r>
                        <a:rPr lang="tr-TR" sz="1100" b="1">
                          <a:solidFill>
                            <a:srgbClr val="7030A0"/>
                          </a:solidFill>
                          <a:effectLst/>
                          <a:latin typeface="Comic Sans MS"/>
                          <a:ea typeface="Calibri"/>
                          <a:cs typeface="Times New Roman"/>
                        </a:rPr>
                        <a:t>İ</a:t>
                      </a:r>
                      <a:endParaRPr lang="tr-TR" sz="900">
                        <a:effectLst/>
                        <a:latin typeface="Calibri"/>
                        <a:ea typeface="Calibri"/>
                        <a:cs typeface="Times New Roman"/>
                      </a:endParaRPr>
                    </a:p>
                  </a:txBody>
                  <a:tcPr marL="53327" marR="53327" marT="0" marB="0" anchor="ctr">
                    <a:lnL w="76200" cap="flat" cmpd="sng" algn="ctr">
                      <a:solidFill>
                        <a:srgbClr val="548DD4"/>
                      </a:solidFill>
                      <a:prstDash val="solid"/>
                      <a:round/>
                      <a:headEnd type="none" w="med" len="med"/>
                      <a:tailEnd type="none" w="med" len="med"/>
                    </a:lnL>
                    <a:lnR w="76200" cap="flat" cmpd="sng" algn="ctr">
                      <a:solidFill>
                        <a:srgbClr val="548DD4"/>
                      </a:solidFill>
                      <a:prstDash val="solid"/>
                      <a:round/>
                      <a:headEnd type="none" w="med" len="med"/>
                      <a:tailEnd type="none" w="med" len="med"/>
                    </a:lnR>
                    <a:lnT w="76200" cap="flat" cmpd="sng" algn="ctr">
                      <a:solidFill>
                        <a:srgbClr val="548DD4"/>
                      </a:solidFill>
                      <a:prstDash val="solid"/>
                      <a:round/>
                      <a:headEnd type="none" w="med" len="med"/>
                      <a:tailEnd type="none" w="med" len="med"/>
                    </a:lnT>
                    <a:lnB w="76200" cap="flat" cmpd="sng" algn="ctr">
                      <a:solidFill>
                        <a:srgbClr val="548DD4"/>
                      </a:solidFill>
                      <a:prstDash val="solid"/>
                      <a:round/>
                      <a:headEnd type="none" w="med" len="med"/>
                      <a:tailEnd type="none" w="med" len="med"/>
                    </a:lnB>
                  </a:tcPr>
                </a:tc>
                <a:tc>
                  <a:txBody>
                    <a:bodyPr/>
                    <a:lstStyle/>
                    <a:p>
                      <a:pPr algn="ctr">
                        <a:lnSpc>
                          <a:spcPct val="115000"/>
                        </a:lnSpc>
                        <a:spcAft>
                          <a:spcPts val="0"/>
                        </a:spcAft>
                      </a:pPr>
                      <a:r>
                        <a:rPr lang="tr-TR" sz="1100" b="1">
                          <a:solidFill>
                            <a:srgbClr val="C00000"/>
                          </a:solidFill>
                          <a:effectLst/>
                          <a:latin typeface="Comic Sans MS"/>
                          <a:ea typeface="Calibri"/>
                          <a:cs typeface="Comic Sans MS"/>
                        </a:rPr>
                        <a:t>SOSYAL B</a:t>
                      </a:r>
                      <a:r>
                        <a:rPr lang="tr-TR" sz="1100" b="1">
                          <a:solidFill>
                            <a:srgbClr val="C00000"/>
                          </a:solidFill>
                          <a:effectLst/>
                          <a:latin typeface="Comic Sans MS"/>
                          <a:ea typeface="Calibri"/>
                          <a:cs typeface="Times New Roman"/>
                        </a:rPr>
                        <a:t>İ</a:t>
                      </a:r>
                      <a:r>
                        <a:rPr lang="tr-TR" sz="1100" b="1">
                          <a:solidFill>
                            <a:srgbClr val="C00000"/>
                          </a:solidFill>
                          <a:effectLst/>
                          <a:latin typeface="Comic Sans MS"/>
                          <a:ea typeface="Calibri"/>
                          <a:cs typeface="Comic Sans MS"/>
                        </a:rPr>
                        <a:t>LG</a:t>
                      </a:r>
                      <a:r>
                        <a:rPr lang="tr-TR" sz="1100" b="1">
                          <a:solidFill>
                            <a:srgbClr val="C00000"/>
                          </a:solidFill>
                          <a:effectLst/>
                          <a:latin typeface="Comic Sans MS"/>
                          <a:ea typeface="Calibri"/>
                          <a:cs typeface="Times New Roman"/>
                        </a:rPr>
                        <a:t>İ</a:t>
                      </a:r>
                      <a:r>
                        <a:rPr lang="tr-TR" sz="1100" b="1">
                          <a:solidFill>
                            <a:srgbClr val="C00000"/>
                          </a:solidFill>
                          <a:effectLst/>
                          <a:latin typeface="Comic Sans MS"/>
                          <a:ea typeface="Calibri"/>
                          <a:cs typeface="Comic Sans MS"/>
                        </a:rPr>
                        <a:t>LER</a:t>
                      </a:r>
                      <a:endParaRPr lang="tr-TR" sz="900">
                        <a:effectLst/>
                        <a:latin typeface="Calibri"/>
                        <a:ea typeface="Calibri"/>
                        <a:cs typeface="Times New Roman"/>
                      </a:endParaRPr>
                    </a:p>
                  </a:txBody>
                  <a:tcPr marL="53327" marR="53327" marT="0" marB="0" anchor="ctr">
                    <a:lnL w="76200" cap="flat" cmpd="sng" algn="ctr">
                      <a:solidFill>
                        <a:srgbClr val="548DD4"/>
                      </a:solidFill>
                      <a:prstDash val="solid"/>
                      <a:round/>
                      <a:headEnd type="none" w="med" len="med"/>
                      <a:tailEnd type="none" w="med" len="med"/>
                    </a:lnL>
                    <a:lnR w="95250" cap="flat" cmpd="sng" algn="ctr">
                      <a:solidFill>
                        <a:srgbClr val="548DD4"/>
                      </a:solidFill>
                      <a:prstDash val="solid"/>
                      <a:round/>
                      <a:headEnd type="none" w="med" len="med"/>
                      <a:tailEnd type="none" w="med" len="med"/>
                    </a:lnR>
                    <a:lnT w="76200" cap="flat" cmpd="sng" algn="ctr">
                      <a:solidFill>
                        <a:srgbClr val="548DD4"/>
                      </a:solidFill>
                      <a:prstDash val="solid"/>
                      <a:round/>
                      <a:headEnd type="none" w="med" len="med"/>
                      <a:tailEnd type="none" w="med" len="med"/>
                    </a:lnT>
                    <a:lnB w="76200" cap="flat" cmpd="sng" algn="ctr">
                      <a:solidFill>
                        <a:srgbClr val="548DD4"/>
                      </a:solidFill>
                      <a:prstDash val="solid"/>
                      <a:round/>
                      <a:headEnd type="none" w="med" len="med"/>
                      <a:tailEnd type="none" w="med" len="med"/>
                    </a:lnB>
                  </a:tcPr>
                </a:tc>
              </a:tr>
              <a:tr h="871847">
                <a:tc>
                  <a:txBody>
                    <a:bodyPr/>
                    <a:lstStyle/>
                    <a:p>
                      <a:pPr algn="ctr">
                        <a:lnSpc>
                          <a:spcPct val="115000"/>
                        </a:lnSpc>
                        <a:spcAft>
                          <a:spcPts val="0"/>
                        </a:spcAft>
                      </a:pPr>
                      <a:r>
                        <a:rPr lang="tr-TR" sz="1100" b="1">
                          <a:solidFill>
                            <a:srgbClr val="0070C0"/>
                          </a:solidFill>
                          <a:effectLst/>
                          <a:latin typeface="Comic Sans MS"/>
                          <a:ea typeface="Calibri"/>
                          <a:cs typeface="Comic Sans MS"/>
                        </a:rPr>
                        <a:t>2.DERS</a:t>
                      </a:r>
                      <a:endParaRPr lang="tr-TR" sz="900">
                        <a:effectLst/>
                        <a:latin typeface="Calibri"/>
                        <a:ea typeface="Calibri"/>
                        <a:cs typeface="Times New Roman"/>
                      </a:endParaRPr>
                    </a:p>
                  </a:txBody>
                  <a:tcPr marL="53327" marR="53327" marT="0" marB="0" anchor="ctr">
                    <a:lnL w="95250" cap="flat" cmpd="sng" algn="ctr">
                      <a:solidFill>
                        <a:srgbClr val="548DD4"/>
                      </a:solidFill>
                      <a:prstDash val="solid"/>
                      <a:round/>
                      <a:headEnd type="none" w="med" len="med"/>
                      <a:tailEnd type="none" w="med" len="med"/>
                    </a:lnL>
                    <a:lnR w="76200" cap="flat" cmpd="sng" algn="ctr">
                      <a:solidFill>
                        <a:srgbClr val="548DD4"/>
                      </a:solidFill>
                      <a:prstDash val="solid"/>
                      <a:round/>
                      <a:headEnd type="none" w="med" len="med"/>
                      <a:tailEnd type="none" w="med" len="med"/>
                    </a:lnR>
                    <a:lnT w="76200" cap="flat" cmpd="sng" algn="ctr">
                      <a:solidFill>
                        <a:srgbClr val="548DD4"/>
                      </a:solidFill>
                      <a:prstDash val="solid"/>
                      <a:round/>
                      <a:headEnd type="none" w="med" len="med"/>
                      <a:tailEnd type="none" w="med" len="med"/>
                    </a:lnT>
                    <a:lnB w="76200" cap="flat" cmpd="sng" algn="ctr">
                      <a:solidFill>
                        <a:srgbClr val="548DD4"/>
                      </a:solidFill>
                      <a:prstDash val="solid"/>
                      <a:round/>
                      <a:headEnd type="none" w="med" len="med"/>
                      <a:tailEnd type="none" w="med" len="med"/>
                    </a:lnB>
                  </a:tcPr>
                </a:tc>
                <a:tc>
                  <a:txBody>
                    <a:bodyPr/>
                    <a:lstStyle/>
                    <a:p>
                      <a:pPr algn="ctr">
                        <a:lnSpc>
                          <a:spcPct val="115000"/>
                        </a:lnSpc>
                        <a:spcAft>
                          <a:spcPts val="0"/>
                        </a:spcAft>
                      </a:pPr>
                      <a:r>
                        <a:rPr lang="tr-TR" sz="1100" b="1">
                          <a:solidFill>
                            <a:srgbClr val="0070C0"/>
                          </a:solidFill>
                          <a:effectLst/>
                          <a:latin typeface="Comic Sans MS"/>
                          <a:ea typeface="Calibri"/>
                          <a:cs typeface="Comic Sans MS"/>
                        </a:rPr>
                        <a:t>09:55</a:t>
                      </a:r>
                      <a:endParaRPr lang="tr-TR" sz="900">
                        <a:effectLst/>
                        <a:latin typeface="Calibri"/>
                        <a:ea typeface="Calibri"/>
                        <a:cs typeface="Times New Roman"/>
                      </a:endParaRPr>
                    </a:p>
                    <a:p>
                      <a:pPr algn="ctr">
                        <a:lnSpc>
                          <a:spcPct val="115000"/>
                        </a:lnSpc>
                        <a:spcAft>
                          <a:spcPts val="0"/>
                        </a:spcAft>
                      </a:pPr>
                      <a:r>
                        <a:rPr lang="tr-TR" sz="1100" b="1">
                          <a:solidFill>
                            <a:srgbClr val="0070C0"/>
                          </a:solidFill>
                          <a:effectLst/>
                          <a:latin typeface="Comic Sans MS"/>
                          <a:ea typeface="Calibri"/>
                          <a:cs typeface="Comic Sans MS"/>
                        </a:rPr>
                        <a:t> </a:t>
                      </a:r>
                      <a:endParaRPr lang="tr-TR" sz="900">
                        <a:effectLst/>
                        <a:latin typeface="Calibri"/>
                        <a:ea typeface="Calibri"/>
                        <a:cs typeface="Times New Roman"/>
                      </a:endParaRPr>
                    </a:p>
                    <a:p>
                      <a:pPr algn="ctr">
                        <a:lnSpc>
                          <a:spcPct val="115000"/>
                        </a:lnSpc>
                        <a:spcAft>
                          <a:spcPts val="0"/>
                        </a:spcAft>
                      </a:pPr>
                      <a:r>
                        <a:rPr lang="tr-TR" sz="1100" b="1">
                          <a:solidFill>
                            <a:srgbClr val="0070C0"/>
                          </a:solidFill>
                          <a:effectLst/>
                          <a:latin typeface="Comic Sans MS"/>
                          <a:ea typeface="Calibri"/>
                          <a:cs typeface="Comic Sans MS"/>
                        </a:rPr>
                        <a:t>10:35</a:t>
                      </a:r>
                      <a:endParaRPr lang="tr-TR" sz="900">
                        <a:effectLst/>
                        <a:latin typeface="Calibri"/>
                        <a:ea typeface="Calibri"/>
                        <a:cs typeface="Times New Roman"/>
                      </a:endParaRPr>
                    </a:p>
                    <a:p>
                      <a:pPr algn="ctr">
                        <a:lnSpc>
                          <a:spcPct val="115000"/>
                        </a:lnSpc>
                        <a:spcAft>
                          <a:spcPts val="0"/>
                        </a:spcAft>
                      </a:pPr>
                      <a:r>
                        <a:rPr lang="tr-TR" sz="1100" b="1">
                          <a:solidFill>
                            <a:srgbClr val="0070C0"/>
                          </a:solidFill>
                          <a:effectLst/>
                          <a:latin typeface="Comic Sans MS"/>
                          <a:ea typeface="Calibri"/>
                          <a:cs typeface="Comic Sans MS"/>
                        </a:rPr>
                        <a:t> </a:t>
                      </a:r>
                      <a:endParaRPr lang="tr-TR" sz="900">
                        <a:effectLst/>
                        <a:latin typeface="Calibri"/>
                        <a:ea typeface="Calibri"/>
                        <a:cs typeface="Times New Roman"/>
                      </a:endParaRPr>
                    </a:p>
                  </a:txBody>
                  <a:tcPr marL="53327" marR="53327" marT="0" marB="0" anchor="ctr">
                    <a:lnL w="76200" cap="flat" cmpd="sng" algn="ctr">
                      <a:solidFill>
                        <a:srgbClr val="548DD4"/>
                      </a:solidFill>
                      <a:prstDash val="solid"/>
                      <a:round/>
                      <a:headEnd type="none" w="med" len="med"/>
                      <a:tailEnd type="none" w="med" len="med"/>
                    </a:lnL>
                    <a:lnR w="76200" cap="flat" cmpd="sng" algn="ctr">
                      <a:solidFill>
                        <a:srgbClr val="548DD4"/>
                      </a:solidFill>
                      <a:prstDash val="solid"/>
                      <a:round/>
                      <a:headEnd type="none" w="med" len="med"/>
                      <a:tailEnd type="none" w="med" len="med"/>
                    </a:lnR>
                    <a:lnT w="76200" cap="flat" cmpd="sng" algn="ctr">
                      <a:solidFill>
                        <a:srgbClr val="548DD4"/>
                      </a:solidFill>
                      <a:prstDash val="solid"/>
                      <a:round/>
                      <a:headEnd type="none" w="med" len="med"/>
                      <a:tailEnd type="none" w="med" len="med"/>
                    </a:lnT>
                    <a:lnB w="76200" cap="flat" cmpd="sng" algn="ctr">
                      <a:solidFill>
                        <a:srgbClr val="548DD4"/>
                      </a:solidFill>
                      <a:prstDash val="solid"/>
                      <a:round/>
                      <a:headEnd type="none" w="med" len="med"/>
                      <a:tailEnd type="none" w="med" len="med"/>
                    </a:lnB>
                  </a:tcPr>
                </a:tc>
                <a:tc>
                  <a:txBody>
                    <a:bodyPr/>
                    <a:lstStyle/>
                    <a:p>
                      <a:pPr algn="ctr">
                        <a:lnSpc>
                          <a:spcPct val="115000"/>
                        </a:lnSpc>
                        <a:spcAft>
                          <a:spcPts val="0"/>
                        </a:spcAft>
                      </a:pPr>
                      <a:r>
                        <a:rPr lang="tr-TR" sz="1100" b="1">
                          <a:solidFill>
                            <a:srgbClr val="002060"/>
                          </a:solidFill>
                          <a:effectLst/>
                          <a:latin typeface="Comic Sans MS"/>
                          <a:ea typeface="Calibri"/>
                          <a:cs typeface="Comic Sans MS"/>
                        </a:rPr>
                        <a:t>MATEMAT</a:t>
                      </a:r>
                      <a:r>
                        <a:rPr lang="tr-TR" sz="1100" b="1">
                          <a:solidFill>
                            <a:srgbClr val="002060"/>
                          </a:solidFill>
                          <a:effectLst/>
                          <a:latin typeface="Comic Sans MS"/>
                          <a:ea typeface="Calibri"/>
                          <a:cs typeface="Times New Roman"/>
                        </a:rPr>
                        <a:t>İ</a:t>
                      </a:r>
                      <a:r>
                        <a:rPr lang="tr-TR" sz="1100" b="1">
                          <a:solidFill>
                            <a:srgbClr val="002060"/>
                          </a:solidFill>
                          <a:effectLst/>
                          <a:latin typeface="Comic Sans MS"/>
                          <a:ea typeface="Calibri"/>
                          <a:cs typeface="Comic Sans MS"/>
                        </a:rPr>
                        <a:t>K</a:t>
                      </a:r>
                      <a:endParaRPr lang="tr-TR" sz="900">
                        <a:effectLst/>
                        <a:latin typeface="Calibri"/>
                        <a:ea typeface="Calibri"/>
                        <a:cs typeface="Times New Roman"/>
                      </a:endParaRPr>
                    </a:p>
                    <a:p>
                      <a:pPr algn="ctr">
                        <a:lnSpc>
                          <a:spcPct val="115000"/>
                        </a:lnSpc>
                        <a:spcAft>
                          <a:spcPts val="0"/>
                        </a:spcAft>
                      </a:pPr>
                      <a:r>
                        <a:rPr lang="tr-TR" sz="1100" b="1">
                          <a:solidFill>
                            <a:srgbClr val="365F91"/>
                          </a:solidFill>
                          <a:effectLst/>
                          <a:latin typeface="Comic Sans MS"/>
                          <a:ea typeface="Hiragino Kaku Gothic Std W8"/>
                          <a:cs typeface="Comic Sans MS"/>
                        </a:rPr>
                        <a:t> </a:t>
                      </a:r>
                      <a:endParaRPr lang="tr-TR" sz="900">
                        <a:effectLst/>
                        <a:latin typeface="Calibri"/>
                        <a:ea typeface="Calibri"/>
                        <a:cs typeface="Times New Roman"/>
                      </a:endParaRPr>
                    </a:p>
                  </a:txBody>
                  <a:tcPr marL="53327" marR="53327" marT="0" marB="0" anchor="ctr">
                    <a:lnL w="76200" cap="flat" cmpd="sng" algn="ctr">
                      <a:solidFill>
                        <a:srgbClr val="548DD4"/>
                      </a:solidFill>
                      <a:prstDash val="solid"/>
                      <a:round/>
                      <a:headEnd type="none" w="med" len="med"/>
                      <a:tailEnd type="none" w="med" len="med"/>
                    </a:lnL>
                    <a:lnR w="76200" cap="flat" cmpd="sng" algn="ctr">
                      <a:solidFill>
                        <a:srgbClr val="548DD4"/>
                      </a:solidFill>
                      <a:prstDash val="solid"/>
                      <a:round/>
                      <a:headEnd type="none" w="med" len="med"/>
                      <a:tailEnd type="none" w="med" len="med"/>
                    </a:lnR>
                    <a:lnT w="76200" cap="flat" cmpd="sng" algn="ctr">
                      <a:solidFill>
                        <a:srgbClr val="548DD4"/>
                      </a:solidFill>
                      <a:prstDash val="solid"/>
                      <a:round/>
                      <a:headEnd type="none" w="med" len="med"/>
                      <a:tailEnd type="none" w="med" len="med"/>
                    </a:lnT>
                    <a:lnB w="76200" cap="flat" cmpd="sng" algn="ctr">
                      <a:solidFill>
                        <a:srgbClr val="548DD4"/>
                      </a:solidFill>
                      <a:prstDash val="solid"/>
                      <a:round/>
                      <a:headEnd type="none" w="med" len="med"/>
                      <a:tailEnd type="none" w="med" len="med"/>
                    </a:lnB>
                  </a:tcPr>
                </a:tc>
                <a:tc>
                  <a:txBody>
                    <a:bodyPr/>
                    <a:lstStyle/>
                    <a:p>
                      <a:pPr algn="ctr">
                        <a:lnSpc>
                          <a:spcPct val="115000"/>
                        </a:lnSpc>
                        <a:spcAft>
                          <a:spcPts val="0"/>
                        </a:spcAft>
                      </a:pPr>
                      <a:r>
                        <a:rPr lang="tr-TR" sz="1100" b="1">
                          <a:solidFill>
                            <a:srgbClr val="002060"/>
                          </a:solidFill>
                          <a:effectLst/>
                          <a:latin typeface="Comic Sans MS"/>
                          <a:ea typeface="Calibri"/>
                          <a:cs typeface="Comic Sans MS"/>
                        </a:rPr>
                        <a:t>MATEMAT</a:t>
                      </a:r>
                      <a:r>
                        <a:rPr lang="tr-TR" sz="1100" b="1">
                          <a:solidFill>
                            <a:srgbClr val="002060"/>
                          </a:solidFill>
                          <a:effectLst/>
                          <a:latin typeface="Comic Sans MS"/>
                          <a:ea typeface="Calibri"/>
                          <a:cs typeface="Times New Roman"/>
                        </a:rPr>
                        <a:t>İ</a:t>
                      </a:r>
                      <a:r>
                        <a:rPr lang="tr-TR" sz="1100" b="1">
                          <a:solidFill>
                            <a:srgbClr val="002060"/>
                          </a:solidFill>
                          <a:effectLst/>
                          <a:latin typeface="Comic Sans MS"/>
                          <a:ea typeface="Calibri"/>
                          <a:cs typeface="Comic Sans MS"/>
                        </a:rPr>
                        <a:t>K</a:t>
                      </a:r>
                      <a:endParaRPr lang="tr-TR" sz="900">
                        <a:effectLst/>
                        <a:latin typeface="Calibri"/>
                        <a:ea typeface="Calibri"/>
                        <a:cs typeface="Times New Roman"/>
                      </a:endParaRPr>
                    </a:p>
                    <a:p>
                      <a:pPr algn="ctr">
                        <a:lnSpc>
                          <a:spcPct val="115000"/>
                        </a:lnSpc>
                        <a:spcAft>
                          <a:spcPts val="0"/>
                        </a:spcAft>
                      </a:pPr>
                      <a:r>
                        <a:rPr lang="tr-TR" sz="1100" b="1">
                          <a:solidFill>
                            <a:srgbClr val="C00000"/>
                          </a:solidFill>
                          <a:effectLst/>
                          <a:latin typeface="Comic Sans MS"/>
                          <a:ea typeface="Calibri"/>
                          <a:cs typeface="Comic Sans MS"/>
                        </a:rPr>
                        <a:t> </a:t>
                      </a:r>
                      <a:endParaRPr lang="tr-TR" sz="900">
                        <a:effectLst/>
                        <a:latin typeface="Calibri"/>
                        <a:ea typeface="Calibri"/>
                        <a:cs typeface="Times New Roman"/>
                      </a:endParaRPr>
                    </a:p>
                  </a:txBody>
                  <a:tcPr marL="53327" marR="53327" marT="0" marB="0" anchor="ctr">
                    <a:lnL w="76200" cap="flat" cmpd="sng" algn="ctr">
                      <a:solidFill>
                        <a:srgbClr val="548DD4"/>
                      </a:solidFill>
                      <a:prstDash val="solid"/>
                      <a:round/>
                      <a:headEnd type="none" w="med" len="med"/>
                      <a:tailEnd type="none" w="med" len="med"/>
                    </a:lnL>
                    <a:lnR w="76200" cap="flat" cmpd="sng" algn="ctr">
                      <a:solidFill>
                        <a:srgbClr val="548DD4"/>
                      </a:solidFill>
                      <a:prstDash val="solid"/>
                      <a:round/>
                      <a:headEnd type="none" w="med" len="med"/>
                      <a:tailEnd type="none" w="med" len="med"/>
                    </a:lnR>
                    <a:lnT w="76200" cap="flat" cmpd="sng" algn="ctr">
                      <a:solidFill>
                        <a:srgbClr val="548DD4"/>
                      </a:solidFill>
                      <a:prstDash val="solid"/>
                      <a:round/>
                      <a:headEnd type="none" w="med" len="med"/>
                      <a:tailEnd type="none" w="med" len="med"/>
                    </a:lnT>
                    <a:lnB w="76200" cap="flat" cmpd="sng" algn="ctr">
                      <a:solidFill>
                        <a:srgbClr val="548DD4"/>
                      </a:solidFill>
                      <a:prstDash val="solid"/>
                      <a:round/>
                      <a:headEnd type="none" w="med" len="med"/>
                      <a:tailEnd type="none" w="med" len="med"/>
                    </a:lnB>
                  </a:tcPr>
                </a:tc>
                <a:tc>
                  <a:txBody>
                    <a:bodyPr/>
                    <a:lstStyle/>
                    <a:p>
                      <a:pPr algn="ctr">
                        <a:lnSpc>
                          <a:spcPct val="115000"/>
                        </a:lnSpc>
                        <a:spcAft>
                          <a:spcPts val="0"/>
                        </a:spcAft>
                      </a:pPr>
                      <a:r>
                        <a:rPr lang="tr-TR" sz="1100" b="1">
                          <a:solidFill>
                            <a:srgbClr val="002060"/>
                          </a:solidFill>
                          <a:effectLst/>
                          <a:latin typeface="Comic Sans MS"/>
                          <a:ea typeface="Calibri"/>
                          <a:cs typeface="Comic Sans MS"/>
                        </a:rPr>
                        <a:t>MATEMAT</a:t>
                      </a:r>
                      <a:r>
                        <a:rPr lang="tr-TR" sz="1100" b="1">
                          <a:solidFill>
                            <a:srgbClr val="002060"/>
                          </a:solidFill>
                          <a:effectLst/>
                          <a:latin typeface="Comic Sans MS"/>
                          <a:ea typeface="Calibri"/>
                          <a:cs typeface="Times New Roman"/>
                        </a:rPr>
                        <a:t>İ</a:t>
                      </a:r>
                      <a:r>
                        <a:rPr lang="tr-TR" sz="1100" b="1">
                          <a:solidFill>
                            <a:srgbClr val="002060"/>
                          </a:solidFill>
                          <a:effectLst/>
                          <a:latin typeface="Comic Sans MS"/>
                          <a:ea typeface="Calibri"/>
                          <a:cs typeface="Comic Sans MS"/>
                        </a:rPr>
                        <a:t>K</a:t>
                      </a:r>
                      <a:endParaRPr lang="tr-TR" sz="900">
                        <a:effectLst/>
                        <a:latin typeface="Calibri"/>
                        <a:ea typeface="Calibri"/>
                        <a:cs typeface="Times New Roman"/>
                      </a:endParaRPr>
                    </a:p>
                    <a:p>
                      <a:pPr algn="ctr">
                        <a:lnSpc>
                          <a:spcPct val="115000"/>
                        </a:lnSpc>
                        <a:spcAft>
                          <a:spcPts val="0"/>
                        </a:spcAft>
                      </a:pPr>
                      <a:r>
                        <a:rPr lang="tr-TR" sz="1100" b="1">
                          <a:effectLst/>
                          <a:latin typeface="Comic Sans MS"/>
                          <a:ea typeface="Calibri"/>
                          <a:cs typeface="Comic Sans MS"/>
                        </a:rPr>
                        <a:t> </a:t>
                      </a:r>
                      <a:endParaRPr lang="tr-TR" sz="900">
                        <a:effectLst/>
                        <a:latin typeface="Calibri"/>
                        <a:ea typeface="Calibri"/>
                        <a:cs typeface="Times New Roman"/>
                      </a:endParaRPr>
                    </a:p>
                  </a:txBody>
                  <a:tcPr marL="53327" marR="53327" marT="0" marB="0" anchor="ctr">
                    <a:lnL w="76200" cap="flat" cmpd="sng" algn="ctr">
                      <a:solidFill>
                        <a:srgbClr val="548DD4"/>
                      </a:solidFill>
                      <a:prstDash val="solid"/>
                      <a:round/>
                      <a:headEnd type="none" w="med" len="med"/>
                      <a:tailEnd type="none" w="med" len="med"/>
                    </a:lnL>
                    <a:lnR w="76200" cap="flat" cmpd="sng" algn="ctr">
                      <a:solidFill>
                        <a:srgbClr val="548DD4"/>
                      </a:solidFill>
                      <a:prstDash val="solid"/>
                      <a:round/>
                      <a:headEnd type="none" w="med" len="med"/>
                      <a:tailEnd type="none" w="med" len="med"/>
                    </a:lnR>
                    <a:lnT w="76200" cap="flat" cmpd="sng" algn="ctr">
                      <a:solidFill>
                        <a:srgbClr val="548DD4"/>
                      </a:solidFill>
                      <a:prstDash val="solid"/>
                      <a:round/>
                      <a:headEnd type="none" w="med" len="med"/>
                      <a:tailEnd type="none" w="med" len="med"/>
                    </a:lnT>
                    <a:lnB w="76200" cap="flat" cmpd="sng" algn="ctr">
                      <a:solidFill>
                        <a:srgbClr val="548DD4"/>
                      </a:solidFill>
                      <a:prstDash val="solid"/>
                      <a:round/>
                      <a:headEnd type="none" w="med" len="med"/>
                      <a:tailEnd type="none" w="med" len="med"/>
                    </a:lnB>
                  </a:tcPr>
                </a:tc>
                <a:tc>
                  <a:txBody>
                    <a:bodyPr/>
                    <a:lstStyle/>
                    <a:p>
                      <a:pPr algn="ctr">
                        <a:lnSpc>
                          <a:spcPct val="115000"/>
                        </a:lnSpc>
                        <a:spcAft>
                          <a:spcPts val="0"/>
                        </a:spcAft>
                      </a:pPr>
                      <a:r>
                        <a:rPr lang="tr-TR" sz="1100" b="1">
                          <a:solidFill>
                            <a:srgbClr val="7030A0"/>
                          </a:solidFill>
                          <a:effectLst/>
                          <a:latin typeface="Comic Sans MS"/>
                          <a:ea typeface="Calibri"/>
                          <a:cs typeface="Comic Sans MS"/>
                        </a:rPr>
                        <a:t>FEN B</a:t>
                      </a:r>
                      <a:r>
                        <a:rPr lang="tr-TR" sz="1100" b="1">
                          <a:solidFill>
                            <a:srgbClr val="7030A0"/>
                          </a:solidFill>
                          <a:effectLst/>
                          <a:latin typeface="Comic Sans MS"/>
                          <a:ea typeface="Calibri"/>
                          <a:cs typeface="Times New Roman"/>
                        </a:rPr>
                        <a:t>İ</a:t>
                      </a:r>
                      <a:r>
                        <a:rPr lang="tr-TR" sz="1100" b="1">
                          <a:solidFill>
                            <a:srgbClr val="7030A0"/>
                          </a:solidFill>
                          <a:effectLst/>
                          <a:latin typeface="Comic Sans MS"/>
                          <a:ea typeface="Calibri"/>
                          <a:cs typeface="Comic Sans MS"/>
                        </a:rPr>
                        <a:t>L</a:t>
                      </a:r>
                      <a:r>
                        <a:rPr lang="tr-TR" sz="1100" b="1">
                          <a:solidFill>
                            <a:srgbClr val="7030A0"/>
                          </a:solidFill>
                          <a:effectLst/>
                          <a:latin typeface="Comic Sans MS"/>
                          <a:ea typeface="Calibri"/>
                          <a:cs typeface="Times New Roman"/>
                        </a:rPr>
                        <a:t>İ</a:t>
                      </a:r>
                      <a:r>
                        <a:rPr lang="tr-TR" sz="1100" b="1">
                          <a:solidFill>
                            <a:srgbClr val="7030A0"/>
                          </a:solidFill>
                          <a:effectLst/>
                          <a:latin typeface="Comic Sans MS"/>
                          <a:ea typeface="Calibri"/>
                          <a:cs typeface="Comic Sans MS"/>
                        </a:rPr>
                        <a:t>MLER</a:t>
                      </a:r>
                      <a:r>
                        <a:rPr lang="tr-TR" sz="1100" b="1">
                          <a:solidFill>
                            <a:srgbClr val="7030A0"/>
                          </a:solidFill>
                          <a:effectLst/>
                          <a:latin typeface="Comic Sans MS"/>
                          <a:ea typeface="Calibri"/>
                          <a:cs typeface="Times New Roman"/>
                        </a:rPr>
                        <a:t>İ</a:t>
                      </a:r>
                      <a:r>
                        <a:rPr lang="tr-TR" sz="1100" b="1">
                          <a:effectLst/>
                          <a:latin typeface="Comic Sans MS"/>
                          <a:ea typeface="Calibri"/>
                          <a:cs typeface="Helvetica"/>
                        </a:rPr>
                        <a:t> </a:t>
                      </a:r>
                      <a:endParaRPr lang="tr-TR" sz="900">
                        <a:effectLst/>
                        <a:latin typeface="Calibri"/>
                        <a:ea typeface="Calibri"/>
                        <a:cs typeface="Times New Roman"/>
                      </a:endParaRPr>
                    </a:p>
                  </a:txBody>
                  <a:tcPr marL="53327" marR="53327" marT="0" marB="0" anchor="ctr">
                    <a:lnL w="76200" cap="flat" cmpd="sng" algn="ctr">
                      <a:solidFill>
                        <a:srgbClr val="548DD4"/>
                      </a:solidFill>
                      <a:prstDash val="solid"/>
                      <a:round/>
                      <a:headEnd type="none" w="med" len="med"/>
                      <a:tailEnd type="none" w="med" len="med"/>
                    </a:lnL>
                    <a:lnR w="76200" cap="flat" cmpd="sng" algn="ctr">
                      <a:solidFill>
                        <a:srgbClr val="548DD4"/>
                      </a:solidFill>
                      <a:prstDash val="solid"/>
                      <a:round/>
                      <a:headEnd type="none" w="med" len="med"/>
                      <a:tailEnd type="none" w="med" len="med"/>
                    </a:lnR>
                    <a:lnT w="76200" cap="flat" cmpd="sng" algn="ctr">
                      <a:solidFill>
                        <a:srgbClr val="548DD4"/>
                      </a:solidFill>
                      <a:prstDash val="solid"/>
                      <a:round/>
                      <a:headEnd type="none" w="med" len="med"/>
                      <a:tailEnd type="none" w="med" len="med"/>
                    </a:lnT>
                    <a:lnB w="76200" cap="flat" cmpd="sng" algn="ctr">
                      <a:solidFill>
                        <a:srgbClr val="548DD4"/>
                      </a:solidFill>
                      <a:prstDash val="solid"/>
                      <a:round/>
                      <a:headEnd type="none" w="med" len="med"/>
                      <a:tailEnd type="none" w="med" len="med"/>
                    </a:lnB>
                  </a:tcPr>
                </a:tc>
                <a:tc>
                  <a:txBody>
                    <a:bodyPr/>
                    <a:lstStyle/>
                    <a:p>
                      <a:pPr algn="ctr">
                        <a:lnSpc>
                          <a:spcPct val="115000"/>
                        </a:lnSpc>
                        <a:spcAft>
                          <a:spcPts val="0"/>
                        </a:spcAft>
                      </a:pPr>
                      <a:r>
                        <a:rPr lang="tr-TR" sz="1100" b="1">
                          <a:solidFill>
                            <a:srgbClr val="002060"/>
                          </a:solidFill>
                          <a:effectLst/>
                          <a:latin typeface="Comic Sans MS"/>
                          <a:ea typeface="Calibri"/>
                          <a:cs typeface="Comic Sans MS"/>
                        </a:rPr>
                        <a:t>MATEMAT</a:t>
                      </a:r>
                      <a:r>
                        <a:rPr lang="tr-TR" sz="1100" b="1">
                          <a:solidFill>
                            <a:srgbClr val="002060"/>
                          </a:solidFill>
                          <a:effectLst/>
                          <a:latin typeface="Comic Sans MS"/>
                          <a:ea typeface="Calibri"/>
                          <a:cs typeface="Times New Roman"/>
                        </a:rPr>
                        <a:t>İ</a:t>
                      </a:r>
                      <a:r>
                        <a:rPr lang="tr-TR" sz="1100" b="1">
                          <a:solidFill>
                            <a:srgbClr val="002060"/>
                          </a:solidFill>
                          <a:effectLst/>
                          <a:latin typeface="Comic Sans MS"/>
                          <a:ea typeface="Calibri"/>
                          <a:cs typeface="Comic Sans MS"/>
                        </a:rPr>
                        <a:t>K</a:t>
                      </a:r>
                      <a:endParaRPr lang="tr-TR" sz="900">
                        <a:effectLst/>
                        <a:latin typeface="Calibri"/>
                        <a:ea typeface="Calibri"/>
                        <a:cs typeface="Times New Roman"/>
                      </a:endParaRPr>
                    </a:p>
                  </a:txBody>
                  <a:tcPr marL="53327" marR="53327" marT="0" marB="0" anchor="ctr">
                    <a:lnL w="76200" cap="flat" cmpd="sng" algn="ctr">
                      <a:solidFill>
                        <a:srgbClr val="548DD4"/>
                      </a:solidFill>
                      <a:prstDash val="solid"/>
                      <a:round/>
                      <a:headEnd type="none" w="med" len="med"/>
                      <a:tailEnd type="none" w="med" len="med"/>
                    </a:lnL>
                    <a:lnR w="95250" cap="flat" cmpd="sng" algn="ctr">
                      <a:solidFill>
                        <a:srgbClr val="548DD4"/>
                      </a:solidFill>
                      <a:prstDash val="solid"/>
                      <a:round/>
                      <a:headEnd type="none" w="med" len="med"/>
                      <a:tailEnd type="none" w="med" len="med"/>
                    </a:lnR>
                    <a:lnT w="76200" cap="flat" cmpd="sng" algn="ctr">
                      <a:solidFill>
                        <a:srgbClr val="548DD4"/>
                      </a:solidFill>
                      <a:prstDash val="solid"/>
                      <a:round/>
                      <a:headEnd type="none" w="med" len="med"/>
                      <a:tailEnd type="none" w="med" len="med"/>
                    </a:lnT>
                    <a:lnB w="76200" cap="flat" cmpd="sng" algn="ctr">
                      <a:solidFill>
                        <a:srgbClr val="548DD4"/>
                      </a:solidFill>
                      <a:prstDash val="solid"/>
                      <a:round/>
                      <a:headEnd type="none" w="med" len="med"/>
                      <a:tailEnd type="none" w="med" len="med"/>
                    </a:lnB>
                  </a:tcPr>
                </a:tc>
              </a:tr>
              <a:tr h="871847">
                <a:tc>
                  <a:txBody>
                    <a:bodyPr/>
                    <a:lstStyle/>
                    <a:p>
                      <a:pPr algn="ctr">
                        <a:lnSpc>
                          <a:spcPct val="115000"/>
                        </a:lnSpc>
                        <a:spcAft>
                          <a:spcPts val="0"/>
                        </a:spcAft>
                      </a:pPr>
                      <a:r>
                        <a:rPr lang="tr-TR" sz="1100" b="1">
                          <a:solidFill>
                            <a:srgbClr val="C00000"/>
                          </a:solidFill>
                          <a:effectLst/>
                          <a:latin typeface="Comic Sans MS"/>
                          <a:ea typeface="Calibri"/>
                          <a:cs typeface="Comic Sans MS"/>
                        </a:rPr>
                        <a:t>3.DERS</a:t>
                      </a:r>
                      <a:endParaRPr lang="tr-TR" sz="900">
                        <a:effectLst/>
                        <a:latin typeface="Calibri"/>
                        <a:ea typeface="Calibri"/>
                        <a:cs typeface="Times New Roman"/>
                      </a:endParaRPr>
                    </a:p>
                  </a:txBody>
                  <a:tcPr marL="53327" marR="53327" marT="0" marB="0" anchor="ctr">
                    <a:lnL w="95250" cap="flat" cmpd="sng" algn="ctr">
                      <a:solidFill>
                        <a:srgbClr val="548DD4"/>
                      </a:solidFill>
                      <a:prstDash val="solid"/>
                      <a:round/>
                      <a:headEnd type="none" w="med" len="med"/>
                      <a:tailEnd type="none" w="med" len="med"/>
                    </a:lnL>
                    <a:lnR w="76200" cap="flat" cmpd="sng" algn="ctr">
                      <a:solidFill>
                        <a:srgbClr val="548DD4"/>
                      </a:solidFill>
                      <a:prstDash val="solid"/>
                      <a:round/>
                      <a:headEnd type="none" w="med" len="med"/>
                      <a:tailEnd type="none" w="med" len="med"/>
                    </a:lnR>
                    <a:lnT w="76200" cap="flat" cmpd="sng" algn="ctr">
                      <a:solidFill>
                        <a:srgbClr val="548DD4"/>
                      </a:solidFill>
                      <a:prstDash val="solid"/>
                      <a:round/>
                      <a:headEnd type="none" w="med" len="med"/>
                      <a:tailEnd type="none" w="med" len="med"/>
                    </a:lnT>
                    <a:lnB w="76200" cap="flat" cmpd="sng" algn="ctr">
                      <a:solidFill>
                        <a:srgbClr val="548DD4"/>
                      </a:solidFill>
                      <a:prstDash val="solid"/>
                      <a:round/>
                      <a:headEnd type="none" w="med" len="med"/>
                      <a:tailEnd type="none" w="med" len="med"/>
                    </a:lnB>
                  </a:tcPr>
                </a:tc>
                <a:tc>
                  <a:txBody>
                    <a:bodyPr/>
                    <a:lstStyle/>
                    <a:p>
                      <a:pPr algn="ctr">
                        <a:lnSpc>
                          <a:spcPct val="115000"/>
                        </a:lnSpc>
                        <a:spcAft>
                          <a:spcPts val="0"/>
                        </a:spcAft>
                      </a:pPr>
                      <a:r>
                        <a:rPr lang="tr-TR" sz="1100" b="1">
                          <a:solidFill>
                            <a:srgbClr val="C00000"/>
                          </a:solidFill>
                          <a:effectLst/>
                          <a:latin typeface="Comic Sans MS"/>
                          <a:ea typeface="Calibri"/>
                          <a:cs typeface="Comic Sans MS"/>
                        </a:rPr>
                        <a:t>10:50</a:t>
                      </a:r>
                      <a:endParaRPr lang="tr-TR" sz="900">
                        <a:effectLst/>
                        <a:latin typeface="Calibri"/>
                        <a:ea typeface="Calibri"/>
                        <a:cs typeface="Times New Roman"/>
                      </a:endParaRPr>
                    </a:p>
                    <a:p>
                      <a:pPr algn="ctr">
                        <a:lnSpc>
                          <a:spcPct val="115000"/>
                        </a:lnSpc>
                        <a:spcAft>
                          <a:spcPts val="0"/>
                        </a:spcAft>
                      </a:pPr>
                      <a:r>
                        <a:rPr lang="tr-TR" sz="1100" b="1">
                          <a:solidFill>
                            <a:srgbClr val="C00000"/>
                          </a:solidFill>
                          <a:effectLst/>
                          <a:latin typeface="Comic Sans MS"/>
                          <a:ea typeface="Calibri"/>
                          <a:cs typeface="Comic Sans MS"/>
                        </a:rPr>
                        <a:t> </a:t>
                      </a:r>
                      <a:endParaRPr lang="tr-TR" sz="900">
                        <a:effectLst/>
                        <a:latin typeface="Calibri"/>
                        <a:ea typeface="Calibri"/>
                        <a:cs typeface="Times New Roman"/>
                      </a:endParaRPr>
                    </a:p>
                    <a:p>
                      <a:pPr algn="ctr">
                        <a:lnSpc>
                          <a:spcPct val="115000"/>
                        </a:lnSpc>
                        <a:spcAft>
                          <a:spcPts val="0"/>
                        </a:spcAft>
                      </a:pPr>
                      <a:r>
                        <a:rPr lang="tr-TR" sz="1100" b="1">
                          <a:solidFill>
                            <a:srgbClr val="C00000"/>
                          </a:solidFill>
                          <a:effectLst/>
                          <a:latin typeface="Comic Sans MS"/>
                          <a:ea typeface="Calibri"/>
                          <a:cs typeface="Comic Sans MS"/>
                        </a:rPr>
                        <a:t>11:30</a:t>
                      </a:r>
                      <a:endParaRPr lang="tr-TR" sz="900">
                        <a:effectLst/>
                        <a:latin typeface="Calibri"/>
                        <a:ea typeface="Calibri"/>
                        <a:cs typeface="Times New Roman"/>
                      </a:endParaRPr>
                    </a:p>
                    <a:p>
                      <a:pPr algn="ctr">
                        <a:lnSpc>
                          <a:spcPct val="115000"/>
                        </a:lnSpc>
                        <a:spcAft>
                          <a:spcPts val="0"/>
                        </a:spcAft>
                      </a:pPr>
                      <a:r>
                        <a:rPr lang="tr-TR" sz="1100" b="1">
                          <a:solidFill>
                            <a:srgbClr val="C00000"/>
                          </a:solidFill>
                          <a:effectLst/>
                          <a:latin typeface="Comic Sans MS"/>
                          <a:ea typeface="Calibri"/>
                          <a:cs typeface="Comic Sans MS"/>
                        </a:rPr>
                        <a:t> </a:t>
                      </a:r>
                      <a:endParaRPr lang="tr-TR" sz="900">
                        <a:effectLst/>
                        <a:latin typeface="Calibri"/>
                        <a:ea typeface="Calibri"/>
                        <a:cs typeface="Times New Roman"/>
                      </a:endParaRPr>
                    </a:p>
                  </a:txBody>
                  <a:tcPr marL="53327" marR="53327" marT="0" marB="0" anchor="ctr">
                    <a:lnL w="76200" cap="flat" cmpd="sng" algn="ctr">
                      <a:solidFill>
                        <a:srgbClr val="548DD4"/>
                      </a:solidFill>
                      <a:prstDash val="solid"/>
                      <a:round/>
                      <a:headEnd type="none" w="med" len="med"/>
                      <a:tailEnd type="none" w="med" len="med"/>
                    </a:lnL>
                    <a:lnR w="76200" cap="flat" cmpd="sng" algn="ctr">
                      <a:solidFill>
                        <a:srgbClr val="548DD4"/>
                      </a:solidFill>
                      <a:prstDash val="solid"/>
                      <a:round/>
                      <a:headEnd type="none" w="med" len="med"/>
                      <a:tailEnd type="none" w="med" len="med"/>
                    </a:lnR>
                    <a:lnT w="76200" cap="flat" cmpd="sng" algn="ctr">
                      <a:solidFill>
                        <a:srgbClr val="548DD4"/>
                      </a:solidFill>
                      <a:prstDash val="solid"/>
                      <a:round/>
                      <a:headEnd type="none" w="med" len="med"/>
                      <a:tailEnd type="none" w="med" len="med"/>
                    </a:lnT>
                    <a:lnB w="76200" cap="flat" cmpd="sng" algn="ctr">
                      <a:solidFill>
                        <a:srgbClr val="548DD4"/>
                      </a:solidFill>
                      <a:prstDash val="solid"/>
                      <a:round/>
                      <a:headEnd type="none" w="med" len="med"/>
                      <a:tailEnd type="none" w="med" len="med"/>
                    </a:lnB>
                  </a:tcPr>
                </a:tc>
                <a:tc>
                  <a:txBody>
                    <a:bodyPr/>
                    <a:lstStyle/>
                    <a:p>
                      <a:pPr algn="ctr">
                        <a:lnSpc>
                          <a:spcPct val="115000"/>
                        </a:lnSpc>
                        <a:spcAft>
                          <a:spcPts val="0"/>
                        </a:spcAft>
                      </a:pPr>
                      <a:r>
                        <a:rPr lang="tr-TR" sz="1100" b="1">
                          <a:solidFill>
                            <a:srgbClr val="FF2600"/>
                          </a:solidFill>
                          <a:effectLst/>
                          <a:latin typeface="Comic Sans MS"/>
                          <a:ea typeface="Calibri"/>
                          <a:cs typeface="Comic Sans MS"/>
                        </a:rPr>
                        <a:t>TÜRKÇE</a:t>
                      </a:r>
                      <a:endParaRPr lang="tr-TR" sz="900">
                        <a:effectLst/>
                        <a:latin typeface="Calibri"/>
                        <a:ea typeface="Calibri"/>
                        <a:cs typeface="Times New Roman"/>
                      </a:endParaRPr>
                    </a:p>
                  </a:txBody>
                  <a:tcPr marL="53327" marR="53327" marT="0" marB="0" anchor="ctr">
                    <a:lnL w="76200" cap="flat" cmpd="sng" algn="ctr">
                      <a:solidFill>
                        <a:srgbClr val="548DD4"/>
                      </a:solidFill>
                      <a:prstDash val="solid"/>
                      <a:round/>
                      <a:headEnd type="none" w="med" len="med"/>
                      <a:tailEnd type="none" w="med" len="med"/>
                    </a:lnL>
                    <a:lnR w="76200" cap="flat" cmpd="sng" algn="ctr">
                      <a:solidFill>
                        <a:srgbClr val="548DD4"/>
                      </a:solidFill>
                      <a:prstDash val="solid"/>
                      <a:round/>
                      <a:headEnd type="none" w="med" len="med"/>
                      <a:tailEnd type="none" w="med" len="med"/>
                    </a:lnR>
                    <a:lnT w="76200" cap="flat" cmpd="sng" algn="ctr">
                      <a:solidFill>
                        <a:srgbClr val="548DD4"/>
                      </a:solidFill>
                      <a:prstDash val="solid"/>
                      <a:round/>
                      <a:headEnd type="none" w="med" len="med"/>
                      <a:tailEnd type="none" w="med" len="med"/>
                    </a:lnT>
                    <a:lnB w="76200" cap="flat" cmpd="sng" algn="ctr">
                      <a:solidFill>
                        <a:srgbClr val="548DD4"/>
                      </a:solidFill>
                      <a:prstDash val="solid"/>
                      <a:round/>
                      <a:headEnd type="none" w="med" len="med"/>
                      <a:tailEnd type="none" w="med" len="med"/>
                    </a:lnB>
                  </a:tcPr>
                </a:tc>
                <a:tc>
                  <a:txBody>
                    <a:bodyPr/>
                    <a:lstStyle/>
                    <a:p>
                      <a:pPr algn="ctr">
                        <a:lnSpc>
                          <a:spcPct val="115000"/>
                        </a:lnSpc>
                        <a:spcAft>
                          <a:spcPts val="0"/>
                        </a:spcAft>
                      </a:pPr>
                      <a:r>
                        <a:rPr lang="tr-TR" sz="1100" b="1">
                          <a:solidFill>
                            <a:srgbClr val="FF2600"/>
                          </a:solidFill>
                          <a:effectLst/>
                          <a:latin typeface="Comic Sans MS"/>
                          <a:ea typeface="Calibri"/>
                          <a:cs typeface="Comic Sans MS"/>
                        </a:rPr>
                        <a:t>TÜRKÇE</a:t>
                      </a:r>
                      <a:endParaRPr lang="tr-TR" sz="900">
                        <a:effectLst/>
                        <a:latin typeface="Calibri"/>
                        <a:ea typeface="Calibri"/>
                        <a:cs typeface="Times New Roman"/>
                      </a:endParaRPr>
                    </a:p>
                  </a:txBody>
                  <a:tcPr marL="53327" marR="53327" marT="0" marB="0" anchor="ctr">
                    <a:lnL w="76200" cap="flat" cmpd="sng" algn="ctr">
                      <a:solidFill>
                        <a:srgbClr val="548DD4"/>
                      </a:solidFill>
                      <a:prstDash val="solid"/>
                      <a:round/>
                      <a:headEnd type="none" w="med" len="med"/>
                      <a:tailEnd type="none" w="med" len="med"/>
                    </a:lnL>
                    <a:lnR w="76200" cap="flat" cmpd="sng" algn="ctr">
                      <a:solidFill>
                        <a:srgbClr val="548DD4"/>
                      </a:solidFill>
                      <a:prstDash val="solid"/>
                      <a:round/>
                      <a:headEnd type="none" w="med" len="med"/>
                      <a:tailEnd type="none" w="med" len="med"/>
                    </a:lnR>
                    <a:lnT w="76200" cap="flat" cmpd="sng" algn="ctr">
                      <a:solidFill>
                        <a:srgbClr val="548DD4"/>
                      </a:solidFill>
                      <a:prstDash val="solid"/>
                      <a:round/>
                      <a:headEnd type="none" w="med" len="med"/>
                      <a:tailEnd type="none" w="med" len="med"/>
                    </a:lnT>
                    <a:lnB w="76200" cap="flat" cmpd="sng" algn="ctr">
                      <a:solidFill>
                        <a:srgbClr val="548DD4"/>
                      </a:solidFill>
                      <a:prstDash val="solid"/>
                      <a:round/>
                      <a:headEnd type="none" w="med" len="med"/>
                      <a:tailEnd type="none" w="med" len="med"/>
                    </a:lnB>
                  </a:tcPr>
                </a:tc>
                <a:tc>
                  <a:txBody>
                    <a:bodyPr/>
                    <a:lstStyle/>
                    <a:p>
                      <a:pPr algn="ctr">
                        <a:lnSpc>
                          <a:spcPct val="115000"/>
                        </a:lnSpc>
                        <a:spcAft>
                          <a:spcPts val="0"/>
                        </a:spcAft>
                      </a:pPr>
                      <a:r>
                        <a:rPr lang="tr-TR" sz="1100" b="1">
                          <a:solidFill>
                            <a:srgbClr val="00B050"/>
                          </a:solidFill>
                          <a:effectLst/>
                          <a:latin typeface="Comic Sans MS"/>
                          <a:ea typeface="Calibri"/>
                          <a:cs typeface="Comic Sans MS"/>
                        </a:rPr>
                        <a:t>YABANCI DİL</a:t>
                      </a:r>
                      <a:endParaRPr lang="tr-TR" sz="900">
                        <a:effectLst/>
                        <a:latin typeface="Calibri"/>
                        <a:ea typeface="Calibri"/>
                        <a:cs typeface="Times New Roman"/>
                      </a:endParaRPr>
                    </a:p>
                    <a:p>
                      <a:pPr algn="ctr">
                        <a:lnSpc>
                          <a:spcPct val="115000"/>
                        </a:lnSpc>
                        <a:spcAft>
                          <a:spcPts val="0"/>
                        </a:spcAft>
                      </a:pPr>
                      <a:r>
                        <a:rPr lang="tr-TR" sz="1100" b="1">
                          <a:solidFill>
                            <a:srgbClr val="00B050"/>
                          </a:solidFill>
                          <a:effectLst/>
                          <a:latin typeface="Comic Sans MS"/>
                          <a:ea typeface="Calibri"/>
                          <a:cs typeface="Comic Sans MS"/>
                        </a:rPr>
                        <a:t> </a:t>
                      </a:r>
                      <a:endParaRPr lang="tr-TR" sz="900">
                        <a:effectLst/>
                        <a:latin typeface="Calibri"/>
                        <a:ea typeface="Calibri"/>
                        <a:cs typeface="Times New Roman"/>
                      </a:endParaRPr>
                    </a:p>
                  </a:txBody>
                  <a:tcPr marL="53327" marR="53327" marT="0" marB="0" anchor="ctr">
                    <a:lnL w="76200" cap="flat" cmpd="sng" algn="ctr">
                      <a:solidFill>
                        <a:srgbClr val="548DD4"/>
                      </a:solidFill>
                      <a:prstDash val="solid"/>
                      <a:round/>
                      <a:headEnd type="none" w="med" len="med"/>
                      <a:tailEnd type="none" w="med" len="med"/>
                    </a:lnL>
                    <a:lnR w="76200" cap="flat" cmpd="sng" algn="ctr">
                      <a:solidFill>
                        <a:srgbClr val="548DD4"/>
                      </a:solidFill>
                      <a:prstDash val="solid"/>
                      <a:round/>
                      <a:headEnd type="none" w="med" len="med"/>
                      <a:tailEnd type="none" w="med" len="med"/>
                    </a:lnR>
                    <a:lnT w="76200" cap="flat" cmpd="sng" algn="ctr">
                      <a:solidFill>
                        <a:srgbClr val="548DD4"/>
                      </a:solidFill>
                      <a:prstDash val="solid"/>
                      <a:round/>
                      <a:headEnd type="none" w="med" len="med"/>
                      <a:tailEnd type="none" w="med" len="med"/>
                    </a:lnT>
                    <a:lnB w="76200" cap="flat" cmpd="sng" algn="ctr">
                      <a:solidFill>
                        <a:srgbClr val="548DD4"/>
                      </a:solidFill>
                      <a:prstDash val="solid"/>
                      <a:round/>
                      <a:headEnd type="none" w="med" len="med"/>
                      <a:tailEnd type="none" w="med" len="med"/>
                    </a:lnB>
                  </a:tcPr>
                </a:tc>
                <a:tc>
                  <a:txBody>
                    <a:bodyPr/>
                    <a:lstStyle/>
                    <a:p>
                      <a:pPr algn="ctr">
                        <a:lnSpc>
                          <a:spcPct val="115000"/>
                        </a:lnSpc>
                        <a:spcAft>
                          <a:spcPts val="0"/>
                        </a:spcAft>
                      </a:pPr>
                      <a:r>
                        <a:rPr lang="tr-TR" sz="1100" b="1">
                          <a:solidFill>
                            <a:srgbClr val="002060"/>
                          </a:solidFill>
                          <a:effectLst/>
                          <a:latin typeface="Comic Sans MS"/>
                          <a:ea typeface="Calibri"/>
                          <a:cs typeface="Comic Sans MS"/>
                        </a:rPr>
                        <a:t>MATEMAT</a:t>
                      </a:r>
                      <a:r>
                        <a:rPr lang="tr-TR" sz="1100" b="1">
                          <a:solidFill>
                            <a:srgbClr val="002060"/>
                          </a:solidFill>
                          <a:effectLst/>
                          <a:latin typeface="Comic Sans MS"/>
                          <a:ea typeface="Calibri"/>
                          <a:cs typeface="Times New Roman"/>
                        </a:rPr>
                        <a:t>İ</a:t>
                      </a:r>
                      <a:r>
                        <a:rPr lang="tr-TR" sz="1100" b="1">
                          <a:solidFill>
                            <a:srgbClr val="002060"/>
                          </a:solidFill>
                          <a:effectLst/>
                          <a:latin typeface="Comic Sans MS"/>
                          <a:ea typeface="Calibri"/>
                          <a:cs typeface="Comic Sans MS"/>
                        </a:rPr>
                        <a:t>K</a:t>
                      </a:r>
                      <a:endParaRPr lang="tr-TR" sz="900">
                        <a:effectLst/>
                        <a:latin typeface="Calibri"/>
                        <a:ea typeface="Calibri"/>
                        <a:cs typeface="Times New Roman"/>
                      </a:endParaRPr>
                    </a:p>
                    <a:p>
                      <a:pPr algn="ctr">
                        <a:lnSpc>
                          <a:spcPct val="115000"/>
                        </a:lnSpc>
                        <a:spcAft>
                          <a:spcPts val="0"/>
                        </a:spcAft>
                      </a:pPr>
                      <a:r>
                        <a:rPr lang="tr-TR" sz="1100" b="1">
                          <a:solidFill>
                            <a:srgbClr val="FF2600"/>
                          </a:solidFill>
                          <a:effectLst/>
                          <a:latin typeface="Comic Sans MS"/>
                          <a:ea typeface="Calibri"/>
                          <a:cs typeface="Comic Sans MS"/>
                        </a:rPr>
                        <a:t> </a:t>
                      </a:r>
                      <a:endParaRPr lang="tr-TR" sz="900">
                        <a:effectLst/>
                        <a:latin typeface="Calibri"/>
                        <a:ea typeface="Calibri"/>
                        <a:cs typeface="Times New Roman"/>
                      </a:endParaRPr>
                    </a:p>
                  </a:txBody>
                  <a:tcPr marL="53327" marR="53327" marT="0" marB="0" anchor="ctr">
                    <a:lnL w="76200" cap="flat" cmpd="sng" algn="ctr">
                      <a:solidFill>
                        <a:srgbClr val="548DD4"/>
                      </a:solidFill>
                      <a:prstDash val="solid"/>
                      <a:round/>
                      <a:headEnd type="none" w="med" len="med"/>
                      <a:tailEnd type="none" w="med" len="med"/>
                    </a:lnL>
                    <a:lnR w="76200" cap="flat" cmpd="sng" algn="ctr">
                      <a:solidFill>
                        <a:srgbClr val="548DD4"/>
                      </a:solidFill>
                      <a:prstDash val="solid"/>
                      <a:round/>
                      <a:headEnd type="none" w="med" len="med"/>
                      <a:tailEnd type="none" w="med" len="med"/>
                    </a:lnR>
                    <a:lnT w="76200" cap="flat" cmpd="sng" algn="ctr">
                      <a:solidFill>
                        <a:srgbClr val="548DD4"/>
                      </a:solidFill>
                      <a:prstDash val="solid"/>
                      <a:round/>
                      <a:headEnd type="none" w="med" len="med"/>
                      <a:tailEnd type="none" w="med" len="med"/>
                    </a:lnT>
                    <a:lnB w="76200" cap="flat" cmpd="sng" algn="ctr">
                      <a:solidFill>
                        <a:srgbClr val="548DD4"/>
                      </a:solidFill>
                      <a:prstDash val="solid"/>
                      <a:round/>
                      <a:headEnd type="none" w="med" len="med"/>
                      <a:tailEnd type="none" w="med" len="med"/>
                    </a:lnB>
                  </a:tcPr>
                </a:tc>
                <a:tc>
                  <a:txBody>
                    <a:bodyPr/>
                    <a:lstStyle/>
                    <a:p>
                      <a:pPr algn="ctr">
                        <a:lnSpc>
                          <a:spcPct val="115000"/>
                        </a:lnSpc>
                        <a:spcAft>
                          <a:spcPts val="0"/>
                        </a:spcAft>
                      </a:pPr>
                      <a:r>
                        <a:rPr lang="tr-TR" sz="1100" b="1">
                          <a:solidFill>
                            <a:srgbClr val="FF0000"/>
                          </a:solidFill>
                          <a:effectLst/>
                          <a:latin typeface="Comic Sans MS"/>
                          <a:ea typeface="Calibri"/>
                          <a:cs typeface="Comic Sans MS"/>
                        </a:rPr>
                        <a:t>TÜRKÇE</a:t>
                      </a:r>
                      <a:endParaRPr lang="tr-TR" sz="900">
                        <a:effectLst/>
                        <a:latin typeface="Calibri"/>
                        <a:ea typeface="Calibri"/>
                        <a:cs typeface="Times New Roman"/>
                      </a:endParaRPr>
                    </a:p>
                  </a:txBody>
                  <a:tcPr marL="53327" marR="53327" marT="0" marB="0" anchor="ctr">
                    <a:lnL w="76200" cap="flat" cmpd="sng" algn="ctr">
                      <a:solidFill>
                        <a:srgbClr val="548DD4"/>
                      </a:solidFill>
                      <a:prstDash val="solid"/>
                      <a:round/>
                      <a:headEnd type="none" w="med" len="med"/>
                      <a:tailEnd type="none" w="med" len="med"/>
                    </a:lnL>
                    <a:lnR w="95250" cap="flat" cmpd="sng" algn="ctr">
                      <a:solidFill>
                        <a:srgbClr val="548DD4"/>
                      </a:solidFill>
                      <a:prstDash val="solid"/>
                      <a:round/>
                      <a:headEnd type="none" w="med" len="med"/>
                      <a:tailEnd type="none" w="med" len="med"/>
                    </a:lnR>
                    <a:lnT w="76200" cap="flat" cmpd="sng" algn="ctr">
                      <a:solidFill>
                        <a:srgbClr val="548DD4"/>
                      </a:solidFill>
                      <a:prstDash val="solid"/>
                      <a:round/>
                      <a:headEnd type="none" w="med" len="med"/>
                      <a:tailEnd type="none" w="med" len="med"/>
                    </a:lnT>
                    <a:lnB w="76200" cap="flat" cmpd="sng" algn="ctr">
                      <a:solidFill>
                        <a:srgbClr val="548DD4"/>
                      </a:solidFill>
                      <a:prstDash val="solid"/>
                      <a:round/>
                      <a:headEnd type="none" w="med" len="med"/>
                      <a:tailEnd type="none" w="med" len="med"/>
                    </a:lnB>
                  </a:tcPr>
                </a:tc>
              </a:tr>
              <a:tr h="871847">
                <a:tc>
                  <a:txBody>
                    <a:bodyPr/>
                    <a:lstStyle/>
                    <a:p>
                      <a:pPr algn="ctr">
                        <a:lnSpc>
                          <a:spcPct val="115000"/>
                        </a:lnSpc>
                        <a:spcAft>
                          <a:spcPts val="0"/>
                        </a:spcAft>
                      </a:pPr>
                      <a:r>
                        <a:rPr lang="tr-TR" sz="1100" b="1">
                          <a:solidFill>
                            <a:srgbClr val="0070C0"/>
                          </a:solidFill>
                          <a:effectLst/>
                          <a:latin typeface="Comic Sans MS"/>
                          <a:ea typeface="Calibri"/>
                          <a:cs typeface="Comic Sans MS"/>
                        </a:rPr>
                        <a:t>4.DERS</a:t>
                      </a:r>
                      <a:endParaRPr lang="tr-TR" sz="900">
                        <a:effectLst/>
                        <a:latin typeface="Calibri"/>
                        <a:ea typeface="Calibri"/>
                        <a:cs typeface="Times New Roman"/>
                      </a:endParaRPr>
                    </a:p>
                  </a:txBody>
                  <a:tcPr marL="53327" marR="53327" marT="0" marB="0" anchor="ctr">
                    <a:lnL w="95250" cap="flat" cmpd="sng" algn="ctr">
                      <a:solidFill>
                        <a:srgbClr val="548DD4"/>
                      </a:solidFill>
                      <a:prstDash val="solid"/>
                      <a:round/>
                      <a:headEnd type="none" w="med" len="med"/>
                      <a:tailEnd type="none" w="med" len="med"/>
                    </a:lnL>
                    <a:lnR w="76200" cap="flat" cmpd="sng" algn="ctr">
                      <a:solidFill>
                        <a:srgbClr val="548DD4"/>
                      </a:solidFill>
                      <a:prstDash val="solid"/>
                      <a:round/>
                      <a:headEnd type="none" w="med" len="med"/>
                      <a:tailEnd type="none" w="med" len="med"/>
                    </a:lnR>
                    <a:lnT w="76200" cap="flat" cmpd="sng" algn="ctr">
                      <a:solidFill>
                        <a:srgbClr val="548DD4"/>
                      </a:solidFill>
                      <a:prstDash val="solid"/>
                      <a:round/>
                      <a:headEnd type="none" w="med" len="med"/>
                      <a:tailEnd type="none" w="med" len="med"/>
                    </a:lnT>
                    <a:lnB w="76200" cap="flat" cmpd="sng" algn="ctr">
                      <a:solidFill>
                        <a:srgbClr val="548DD4"/>
                      </a:solidFill>
                      <a:prstDash val="solid"/>
                      <a:round/>
                      <a:headEnd type="none" w="med" len="med"/>
                      <a:tailEnd type="none" w="med" len="med"/>
                    </a:lnB>
                  </a:tcPr>
                </a:tc>
                <a:tc>
                  <a:txBody>
                    <a:bodyPr/>
                    <a:lstStyle/>
                    <a:p>
                      <a:pPr algn="ctr">
                        <a:lnSpc>
                          <a:spcPct val="115000"/>
                        </a:lnSpc>
                        <a:spcAft>
                          <a:spcPts val="0"/>
                        </a:spcAft>
                      </a:pPr>
                      <a:r>
                        <a:rPr lang="tr-TR" sz="1100" b="1">
                          <a:solidFill>
                            <a:srgbClr val="0070C0"/>
                          </a:solidFill>
                          <a:effectLst/>
                          <a:latin typeface="Comic Sans MS"/>
                          <a:ea typeface="Calibri"/>
                          <a:cs typeface="Comic Sans MS"/>
                        </a:rPr>
                        <a:t>11:45</a:t>
                      </a:r>
                      <a:endParaRPr lang="tr-TR" sz="900">
                        <a:effectLst/>
                        <a:latin typeface="Calibri"/>
                        <a:ea typeface="Calibri"/>
                        <a:cs typeface="Times New Roman"/>
                      </a:endParaRPr>
                    </a:p>
                    <a:p>
                      <a:pPr algn="ctr">
                        <a:lnSpc>
                          <a:spcPct val="115000"/>
                        </a:lnSpc>
                        <a:spcAft>
                          <a:spcPts val="0"/>
                        </a:spcAft>
                      </a:pPr>
                      <a:r>
                        <a:rPr lang="tr-TR" sz="1100" b="1">
                          <a:solidFill>
                            <a:srgbClr val="0070C0"/>
                          </a:solidFill>
                          <a:effectLst/>
                          <a:latin typeface="Comic Sans MS"/>
                          <a:ea typeface="Calibri"/>
                          <a:cs typeface="Comic Sans MS"/>
                        </a:rPr>
                        <a:t> </a:t>
                      </a:r>
                      <a:endParaRPr lang="tr-TR" sz="900">
                        <a:effectLst/>
                        <a:latin typeface="Calibri"/>
                        <a:ea typeface="Calibri"/>
                        <a:cs typeface="Times New Roman"/>
                      </a:endParaRPr>
                    </a:p>
                    <a:p>
                      <a:pPr algn="ctr">
                        <a:lnSpc>
                          <a:spcPct val="115000"/>
                        </a:lnSpc>
                        <a:spcAft>
                          <a:spcPts val="0"/>
                        </a:spcAft>
                      </a:pPr>
                      <a:r>
                        <a:rPr lang="tr-TR" sz="1100" b="1">
                          <a:solidFill>
                            <a:srgbClr val="0070C0"/>
                          </a:solidFill>
                          <a:effectLst/>
                          <a:latin typeface="Comic Sans MS"/>
                          <a:ea typeface="Calibri"/>
                          <a:cs typeface="Comic Sans MS"/>
                        </a:rPr>
                        <a:t>12:25</a:t>
                      </a:r>
                      <a:endParaRPr lang="tr-TR" sz="900">
                        <a:effectLst/>
                        <a:latin typeface="Calibri"/>
                        <a:ea typeface="Calibri"/>
                        <a:cs typeface="Times New Roman"/>
                      </a:endParaRPr>
                    </a:p>
                    <a:p>
                      <a:pPr algn="ctr">
                        <a:lnSpc>
                          <a:spcPct val="115000"/>
                        </a:lnSpc>
                        <a:spcAft>
                          <a:spcPts val="0"/>
                        </a:spcAft>
                      </a:pPr>
                      <a:r>
                        <a:rPr lang="tr-TR" sz="1100" b="1">
                          <a:solidFill>
                            <a:srgbClr val="0070C0"/>
                          </a:solidFill>
                          <a:effectLst/>
                          <a:latin typeface="Comic Sans MS"/>
                          <a:ea typeface="Calibri"/>
                          <a:cs typeface="Comic Sans MS"/>
                        </a:rPr>
                        <a:t> </a:t>
                      </a:r>
                      <a:endParaRPr lang="tr-TR" sz="900">
                        <a:effectLst/>
                        <a:latin typeface="Calibri"/>
                        <a:ea typeface="Calibri"/>
                        <a:cs typeface="Times New Roman"/>
                      </a:endParaRPr>
                    </a:p>
                  </a:txBody>
                  <a:tcPr marL="53327" marR="53327" marT="0" marB="0" anchor="ctr">
                    <a:lnL w="76200" cap="flat" cmpd="sng" algn="ctr">
                      <a:solidFill>
                        <a:srgbClr val="548DD4"/>
                      </a:solidFill>
                      <a:prstDash val="solid"/>
                      <a:round/>
                      <a:headEnd type="none" w="med" len="med"/>
                      <a:tailEnd type="none" w="med" len="med"/>
                    </a:lnL>
                    <a:lnR w="76200" cap="flat" cmpd="sng" algn="ctr">
                      <a:solidFill>
                        <a:srgbClr val="548DD4"/>
                      </a:solidFill>
                      <a:prstDash val="solid"/>
                      <a:round/>
                      <a:headEnd type="none" w="med" len="med"/>
                      <a:tailEnd type="none" w="med" len="med"/>
                    </a:lnR>
                    <a:lnT w="76200" cap="flat" cmpd="sng" algn="ctr">
                      <a:solidFill>
                        <a:srgbClr val="548DD4"/>
                      </a:solidFill>
                      <a:prstDash val="solid"/>
                      <a:round/>
                      <a:headEnd type="none" w="med" len="med"/>
                      <a:tailEnd type="none" w="med" len="med"/>
                    </a:lnT>
                    <a:lnB w="76200" cap="flat" cmpd="sng" algn="ctr">
                      <a:solidFill>
                        <a:srgbClr val="548DD4"/>
                      </a:solidFill>
                      <a:prstDash val="solid"/>
                      <a:round/>
                      <a:headEnd type="none" w="med" len="med"/>
                      <a:tailEnd type="none" w="med" len="med"/>
                    </a:lnB>
                  </a:tcPr>
                </a:tc>
                <a:tc>
                  <a:txBody>
                    <a:bodyPr/>
                    <a:lstStyle/>
                    <a:p>
                      <a:pPr algn="ctr">
                        <a:lnSpc>
                          <a:spcPct val="115000"/>
                        </a:lnSpc>
                        <a:spcAft>
                          <a:spcPts val="0"/>
                        </a:spcAft>
                      </a:pPr>
                      <a:r>
                        <a:rPr lang="tr-TR" sz="1100" b="1">
                          <a:solidFill>
                            <a:srgbClr val="FF2600"/>
                          </a:solidFill>
                          <a:effectLst/>
                          <a:latin typeface="Comic Sans MS"/>
                          <a:ea typeface="Calibri"/>
                          <a:cs typeface="Comic Sans MS"/>
                        </a:rPr>
                        <a:t>TÜRKÇE</a:t>
                      </a:r>
                      <a:endParaRPr lang="tr-TR" sz="900">
                        <a:effectLst/>
                        <a:latin typeface="Calibri"/>
                        <a:ea typeface="Calibri"/>
                        <a:cs typeface="Times New Roman"/>
                      </a:endParaRPr>
                    </a:p>
                  </a:txBody>
                  <a:tcPr marL="53327" marR="53327" marT="0" marB="0" anchor="ctr">
                    <a:lnL w="76200" cap="flat" cmpd="sng" algn="ctr">
                      <a:solidFill>
                        <a:srgbClr val="548DD4"/>
                      </a:solidFill>
                      <a:prstDash val="solid"/>
                      <a:round/>
                      <a:headEnd type="none" w="med" len="med"/>
                      <a:tailEnd type="none" w="med" len="med"/>
                    </a:lnL>
                    <a:lnR w="76200" cap="flat" cmpd="sng" algn="ctr">
                      <a:solidFill>
                        <a:srgbClr val="548DD4"/>
                      </a:solidFill>
                      <a:prstDash val="solid"/>
                      <a:round/>
                      <a:headEnd type="none" w="med" len="med"/>
                      <a:tailEnd type="none" w="med" len="med"/>
                    </a:lnR>
                    <a:lnT w="76200" cap="flat" cmpd="sng" algn="ctr">
                      <a:solidFill>
                        <a:srgbClr val="548DD4"/>
                      </a:solidFill>
                      <a:prstDash val="solid"/>
                      <a:round/>
                      <a:headEnd type="none" w="med" len="med"/>
                      <a:tailEnd type="none" w="med" len="med"/>
                    </a:lnT>
                    <a:lnB w="76200" cap="flat" cmpd="sng" algn="ctr">
                      <a:solidFill>
                        <a:srgbClr val="548DD4"/>
                      </a:solidFill>
                      <a:prstDash val="solid"/>
                      <a:round/>
                      <a:headEnd type="none" w="med" len="med"/>
                      <a:tailEnd type="none" w="med" len="med"/>
                    </a:lnB>
                  </a:tcPr>
                </a:tc>
                <a:tc>
                  <a:txBody>
                    <a:bodyPr/>
                    <a:lstStyle/>
                    <a:p>
                      <a:pPr algn="ctr">
                        <a:lnSpc>
                          <a:spcPct val="115000"/>
                        </a:lnSpc>
                        <a:spcAft>
                          <a:spcPts val="0"/>
                        </a:spcAft>
                      </a:pPr>
                      <a:r>
                        <a:rPr lang="tr-TR" sz="1100" b="1">
                          <a:solidFill>
                            <a:srgbClr val="FF2600"/>
                          </a:solidFill>
                          <a:effectLst/>
                          <a:latin typeface="Comic Sans MS"/>
                          <a:ea typeface="Calibri"/>
                          <a:cs typeface="Comic Sans MS"/>
                        </a:rPr>
                        <a:t>TÜRKÇE</a:t>
                      </a:r>
                      <a:endParaRPr lang="tr-TR" sz="900">
                        <a:effectLst/>
                        <a:latin typeface="Calibri"/>
                        <a:ea typeface="Calibri"/>
                        <a:cs typeface="Times New Roman"/>
                      </a:endParaRPr>
                    </a:p>
                  </a:txBody>
                  <a:tcPr marL="53327" marR="53327" marT="0" marB="0" anchor="ctr">
                    <a:lnL w="76200" cap="flat" cmpd="sng" algn="ctr">
                      <a:solidFill>
                        <a:srgbClr val="548DD4"/>
                      </a:solidFill>
                      <a:prstDash val="solid"/>
                      <a:round/>
                      <a:headEnd type="none" w="med" len="med"/>
                      <a:tailEnd type="none" w="med" len="med"/>
                    </a:lnL>
                    <a:lnR w="76200" cap="flat" cmpd="sng" algn="ctr">
                      <a:solidFill>
                        <a:srgbClr val="548DD4"/>
                      </a:solidFill>
                      <a:prstDash val="solid"/>
                      <a:round/>
                      <a:headEnd type="none" w="med" len="med"/>
                      <a:tailEnd type="none" w="med" len="med"/>
                    </a:lnR>
                    <a:lnT w="76200" cap="flat" cmpd="sng" algn="ctr">
                      <a:solidFill>
                        <a:srgbClr val="548DD4"/>
                      </a:solidFill>
                      <a:prstDash val="solid"/>
                      <a:round/>
                      <a:headEnd type="none" w="med" len="med"/>
                      <a:tailEnd type="none" w="med" len="med"/>
                    </a:lnT>
                    <a:lnB w="76200" cap="flat" cmpd="sng" algn="ctr">
                      <a:solidFill>
                        <a:srgbClr val="548DD4"/>
                      </a:solidFill>
                      <a:prstDash val="solid"/>
                      <a:round/>
                      <a:headEnd type="none" w="med" len="med"/>
                      <a:tailEnd type="none" w="med" len="med"/>
                    </a:lnB>
                  </a:tcPr>
                </a:tc>
                <a:tc>
                  <a:txBody>
                    <a:bodyPr/>
                    <a:lstStyle/>
                    <a:p>
                      <a:pPr algn="ctr">
                        <a:lnSpc>
                          <a:spcPct val="115000"/>
                        </a:lnSpc>
                        <a:spcAft>
                          <a:spcPts val="0"/>
                        </a:spcAft>
                      </a:pPr>
                      <a:r>
                        <a:rPr lang="tr-TR" sz="1100" b="1">
                          <a:solidFill>
                            <a:srgbClr val="00B050"/>
                          </a:solidFill>
                          <a:effectLst/>
                          <a:latin typeface="Comic Sans MS"/>
                          <a:ea typeface="Calibri"/>
                          <a:cs typeface="Comic Sans MS"/>
                        </a:rPr>
                        <a:t>YABANCI DİL</a:t>
                      </a:r>
                      <a:endParaRPr lang="tr-TR" sz="900">
                        <a:effectLst/>
                        <a:latin typeface="Calibri"/>
                        <a:ea typeface="Calibri"/>
                        <a:cs typeface="Times New Roman"/>
                      </a:endParaRPr>
                    </a:p>
                    <a:p>
                      <a:pPr algn="ctr">
                        <a:lnSpc>
                          <a:spcPct val="115000"/>
                        </a:lnSpc>
                        <a:spcAft>
                          <a:spcPts val="0"/>
                        </a:spcAft>
                      </a:pPr>
                      <a:r>
                        <a:rPr lang="tr-TR" sz="1100" b="1">
                          <a:solidFill>
                            <a:srgbClr val="00B050"/>
                          </a:solidFill>
                          <a:effectLst/>
                          <a:latin typeface="Comic Sans MS"/>
                          <a:ea typeface="Calibri"/>
                          <a:cs typeface="Comic Sans MS"/>
                        </a:rPr>
                        <a:t> </a:t>
                      </a:r>
                      <a:endParaRPr lang="tr-TR" sz="900">
                        <a:effectLst/>
                        <a:latin typeface="Calibri"/>
                        <a:ea typeface="Calibri"/>
                        <a:cs typeface="Times New Roman"/>
                      </a:endParaRPr>
                    </a:p>
                  </a:txBody>
                  <a:tcPr marL="53327" marR="53327" marT="0" marB="0" anchor="ctr">
                    <a:lnL w="76200" cap="flat" cmpd="sng" algn="ctr">
                      <a:solidFill>
                        <a:srgbClr val="548DD4"/>
                      </a:solidFill>
                      <a:prstDash val="solid"/>
                      <a:round/>
                      <a:headEnd type="none" w="med" len="med"/>
                      <a:tailEnd type="none" w="med" len="med"/>
                    </a:lnL>
                    <a:lnR w="76200" cap="flat" cmpd="sng" algn="ctr">
                      <a:solidFill>
                        <a:srgbClr val="548DD4"/>
                      </a:solidFill>
                      <a:prstDash val="solid"/>
                      <a:round/>
                      <a:headEnd type="none" w="med" len="med"/>
                      <a:tailEnd type="none" w="med" len="med"/>
                    </a:lnR>
                    <a:lnT w="76200" cap="flat" cmpd="sng" algn="ctr">
                      <a:solidFill>
                        <a:srgbClr val="548DD4"/>
                      </a:solidFill>
                      <a:prstDash val="solid"/>
                      <a:round/>
                      <a:headEnd type="none" w="med" len="med"/>
                      <a:tailEnd type="none" w="med" len="med"/>
                    </a:lnT>
                    <a:lnB w="76200" cap="flat" cmpd="sng" algn="ctr">
                      <a:solidFill>
                        <a:srgbClr val="548DD4"/>
                      </a:solidFill>
                      <a:prstDash val="solid"/>
                      <a:round/>
                      <a:headEnd type="none" w="med" len="med"/>
                      <a:tailEnd type="none" w="med" len="med"/>
                    </a:lnB>
                  </a:tcPr>
                </a:tc>
                <a:tc>
                  <a:txBody>
                    <a:bodyPr/>
                    <a:lstStyle/>
                    <a:p>
                      <a:pPr algn="ctr">
                        <a:lnSpc>
                          <a:spcPct val="115000"/>
                        </a:lnSpc>
                        <a:spcAft>
                          <a:spcPts val="0"/>
                        </a:spcAft>
                      </a:pPr>
                      <a:r>
                        <a:rPr lang="tr-TR" sz="1100" b="1">
                          <a:solidFill>
                            <a:srgbClr val="FF2600"/>
                          </a:solidFill>
                          <a:effectLst/>
                          <a:latin typeface="Comic Sans MS"/>
                          <a:ea typeface="Calibri"/>
                          <a:cs typeface="Comic Sans MS"/>
                        </a:rPr>
                        <a:t>TÜRKÇE</a:t>
                      </a:r>
                      <a:r>
                        <a:rPr lang="tr-TR" sz="1100" b="1">
                          <a:effectLst/>
                          <a:latin typeface="Comic Sans MS"/>
                          <a:ea typeface="Calibri"/>
                          <a:cs typeface="Helvetica"/>
                        </a:rPr>
                        <a:t> </a:t>
                      </a:r>
                      <a:endParaRPr lang="tr-TR" sz="900">
                        <a:effectLst/>
                        <a:latin typeface="Calibri"/>
                        <a:ea typeface="Calibri"/>
                        <a:cs typeface="Times New Roman"/>
                      </a:endParaRPr>
                    </a:p>
                  </a:txBody>
                  <a:tcPr marL="53327" marR="53327" marT="0" marB="0" anchor="ctr">
                    <a:lnL w="76200" cap="flat" cmpd="sng" algn="ctr">
                      <a:solidFill>
                        <a:srgbClr val="548DD4"/>
                      </a:solidFill>
                      <a:prstDash val="solid"/>
                      <a:round/>
                      <a:headEnd type="none" w="med" len="med"/>
                      <a:tailEnd type="none" w="med" len="med"/>
                    </a:lnL>
                    <a:lnR w="76200" cap="flat" cmpd="sng" algn="ctr">
                      <a:solidFill>
                        <a:srgbClr val="548DD4"/>
                      </a:solidFill>
                      <a:prstDash val="solid"/>
                      <a:round/>
                      <a:headEnd type="none" w="med" len="med"/>
                      <a:tailEnd type="none" w="med" len="med"/>
                    </a:lnR>
                    <a:lnT w="76200" cap="flat" cmpd="sng" algn="ctr">
                      <a:solidFill>
                        <a:srgbClr val="548DD4"/>
                      </a:solidFill>
                      <a:prstDash val="solid"/>
                      <a:round/>
                      <a:headEnd type="none" w="med" len="med"/>
                      <a:tailEnd type="none" w="med" len="med"/>
                    </a:lnT>
                    <a:lnB w="76200" cap="flat" cmpd="sng" algn="ctr">
                      <a:solidFill>
                        <a:srgbClr val="548DD4"/>
                      </a:solidFill>
                      <a:prstDash val="solid"/>
                      <a:round/>
                      <a:headEnd type="none" w="med" len="med"/>
                      <a:tailEnd type="none" w="med" len="med"/>
                    </a:lnB>
                  </a:tcPr>
                </a:tc>
                <a:tc>
                  <a:txBody>
                    <a:bodyPr/>
                    <a:lstStyle/>
                    <a:p>
                      <a:pPr algn="ctr">
                        <a:lnSpc>
                          <a:spcPct val="115000"/>
                        </a:lnSpc>
                        <a:spcAft>
                          <a:spcPts val="0"/>
                        </a:spcAft>
                      </a:pPr>
                      <a:r>
                        <a:rPr lang="tr-TR" sz="1100" b="1">
                          <a:solidFill>
                            <a:srgbClr val="FF2600"/>
                          </a:solidFill>
                          <a:effectLst/>
                          <a:latin typeface="Comic Sans MS"/>
                          <a:ea typeface="Calibri"/>
                          <a:cs typeface="Comic Sans MS"/>
                        </a:rPr>
                        <a:t>TÜRKÇE</a:t>
                      </a:r>
                      <a:r>
                        <a:rPr lang="tr-TR" sz="1100" b="1">
                          <a:effectLst/>
                          <a:latin typeface="Comic Sans MS"/>
                          <a:ea typeface="Calibri"/>
                          <a:cs typeface="Helvetica"/>
                        </a:rPr>
                        <a:t> </a:t>
                      </a:r>
                      <a:endParaRPr lang="tr-TR" sz="900">
                        <a:effectLst/>
                        <a:latin typeface="Calibri"/>
                        <a:ea typeface="Calibri"/>
                        <a:cs typeface="Times New Roman"/>
                      </a:endParaRPr>
                    </a:p>
                  </a:txBody>
                  <a:tcPr marL="53327" marR="53327" marT="0" marB="0" anchor="ctr">
                    <a:lnL w="76200" cap="flat" cmpd="sng" algn="ctr">
                      <a:solidFill>
                        <a:srgbClr val="548DD4"/>
                      </a:solidFill>
                      <a:prstDash val="solid"/>
                      <a:round/>
                      <a:headEnd type="none" w="med" len="med"/>
                      <a:tailEnd type="none" w="med" len="med"/>
                    </a:lnL>
                    <a:lnR w="95250" cap="flat" cmpd="sng" algn="ctr">
                      <a:solidFill>
                        <a:srgbClr val="548DD4"/>
                      </a:solidFill>
                      <a:prstDash val="solid"/>
                      <a:round/>
                      <a:headEnd type="none" w="med" len="med"/>
                      <a:tailEnd type="none" w="med" len="med"/>
                    </a:lnR>
                    <a:lnT w="76200" cap="flat" cmpd="sng" algn="ctr">
                      <a:solidFill>
                        <a:srgbClr val="548DD4"/>
                      </a:solidFill>
                      <a:prstDash val="solid"/>
                      <a:round/>
                      <a:headEnd type="none" w="med" len="med"/>
                      <a:tailEnd type="none" w="med" len="med"/>
                    </a:lnT>
                    <a:lnB w="76200" cap="flat" cmpd="sng" algn="ctr">
                      <a:solidFill>
                        <a:srgbClr val="548DD4"/>
                      </a:solidFill>
                      <a:prstDash val="solid"/>
                      <a:round/>
                      <a:headEnd type="none" w="med" len="med"/>
                      <a:tailEnd type="none" w="med" len="med"/>
                    </a:lnB>
                  </a:tcPr>
                </a:tc>
              </a:tr>
              <a:tr h="871847">
                <a:tc>
                  <a:txBody>
                    <a:bodyPr/>
                    <a:lstStyle/>
                    <a:p>
                      <a:pPr algn="ctr">
                        <a:lnSpc>
                          <a:spcPct val="115000"/>
                        </a:lnSpc>
                        <a:spcAft>
                          <a:spcPts val="0"/>
                        </a:spcAft>
                      </a:pPr>
                      <a:r>
                        <a:rPr lang="tr-TR" sz="1100" b="1">
                          <a:solidFill>
                            <a:srgbClr val="C00000"/>
                          </a:solidFill>
                          <a:effectLst/>
                          <a:latin typeface="Comic Sans MS"/>
                          <a:ea typeface="Calibri"/>
                          <a:cs typeface="Comic Sans MS"/>
                        </a:rPr>
                        <a:t>5.DERS</a:t>
                      </a:r>
                      <a:endParaRPr lang="tr-TR" sz="900">
                        <a:effectLst/>
                        <a:latin typeface="Calibri"/>
                        <a:ea typeface="Calibri"/>
                        <a:cs typeface="Times New Roman"/>
                      </a:endParaRPr>
                    </a:p>
                  </a:txBody>
                  <a:tcPr marL="53327" marR="53327" marT="0" marB="0" anchor="ctr">
                    <a:lnL w="95250" cap="flat" cmpd="sng" algn="ctr">
                      <a:solidFill>
                        <a:srgbClr val="548DD4"/>
                      </a:solidFill>
                      <a:prstDash val="solid"/>
                      <a:round/>
                      <a:headEnd type="none" w="med" len="med"/>
                      <a:tailEnd type="none" w="med" len="med"/>
                    </a:lnL>
                    <a:lnR w="76200" cap="flat" cmpd="sng" algn="ctr">
                      <a:solidFill>
                        <a:srgbClr val="548DD4"/>
                      </a:solidFill>
                      <a:prstDash val="solid"/>
                      <a:round/>
                      <a:headEnd type="none" w="med" len="med"/>
                      <a:tailEnd type="none" w="med" len="med"/>
                    </a:lnR>
                    <a:lnT w="76200" cap="flat" cmpd="sng" algn="ctr">
                      <a:solidFill>
                        <a:srgbClr val="548DD4"/>
                      </a:solidFill>
                      <a:prstDash val="solid"/>
                      <a:round/>
                      <a:headEnd type="none" w="med" len="med"/>
                      <a:tailEnd type="none" w="med" len="med"/>
                    </a:lnT>
                    <a:lnB w="76200" cap="flat" cmpd="sng" algn="ctr">
                      <a:solidFill>
                        <a:srgbClr val="548DD4"/>
                      </a:solidFill>
                      <a:prstDash val="solid"/>
                      <a:round/>
                      <a:headEnd type="none" w="med" len="med"/>
                      <a:tailEnd type="none" w="med" len="med"/>
                    </a:lnB>
                  </a:tcPr>
                </a:tc>
                <a:tc>
                  <a:txBody>
                    <a:bodyPr/>
                    <a:lstStyle/>
                    <a:p>
                      <a:pPr algn="ctr">
                        <a:lnSpc>
                          <a:spcPct val="115000"/>
                        </a:lnSpc>
                        <a:spcAft>
                          <a:spcPts val="0"/>
                        </a:spcAft>
                      </a:pPr>
                      <a:r>
                        <a:rPr lang="tr-TR" sz="1100" b="1">
                          <a:solidFill>
                            <a:srgbClr val="C00000"/>
                          </a:solidFill>
                          <a:effectLst/>
                          <a:latin typeface="Comic Sans MS"/>
                          <a:ea typeface="Calibri"/>
                          <a:cs typeface="Comic Sans MS"/>
                        </a:rPr>
                        <a:t>13:15</a:t>
                      </a:r>
                      <a:endParaRPr lang="tr-TR" sz="900">
                        <a:effectLst/>
                        <a:latin typeface="Calibri"/>
                        <a:ea typeface="Calibri"/>
                        <a:cs typeface="Times New Roman"/>
                      </a:endParaRPr>
                    </a:p>
                    <a:p>
                      <a:pPr algn="ctr">
                        <a:lnSpc>
                          <a:spcPct val="115000"/>
                        </a:lnSpc>
                        <a:spcAft>
                          <a:spcPts val="0"/>
                        </a:spcAft>
                      </a:pPr>
                      <a:r>
                        <a:rPr lang="tr-TR" sz="1100" b="1">
                          <a:solidFill>
                            <a:srgbClr val="C00000"/>
                          </a:solidFill>
                          <a:effectLst/>
                          <a:latin typeface="Comic Sans MS"/>
                          <a:ea typeface="Calibri"/>
                          <a:cs typeface="Comic Sans MS"/>
                        </a:rPr>
                        <a:t> </a:t>
                      </a:r>
                      <a:endParaRPr lang="tr-TR" sz="900">
                        <a:effectLst/>
                        <a:latin typeface="Calibri"/>
                        <a:ea typeface="Calibri"/>
                        <a:cs typeface="Times New Roman"/>
                      </a:endParaRPr>
                    </a:p>
                    <a:p>
                      <a:pPr algn="ctr">
                        <a:lnSpc>
                          <a:spcPct val="115000"/>
                        </a:lnSpc>
                        <a:spcAft>
                          <a:spcPts val="0"/>
                        </a:spcAft>
                      </a:pPr>
                      <a:r>
                        <a:rPr lang="tr-TR" sz="1100" b="1">
                          <a:solidFill>
                            <a:srgbClr val="C00000"/>
                          </a:solidFill>
                          <a:effectLst/>
                          <a:latin typeface="Comic Sans MS"/>
                          <a:ea typeface="Calibri"/>
                          <a:cs typeface="Comic Sans MS"/>
                        </a:rPr>
                        <a:t>13:55</a:t>
                      </a:r>
                      <a:endParaRPr lang="tr-TR" sz="900">
                        <a:effectLst/>
                        <a:latin typeface="Calibri"/>
                        <a:ea typeface="Calibri"/>
                        <a:cs typeface="Times New Roman"/>
                      </a:endParaRPr>
                    </a:p>
                    <a:p>
                      <a:pPr algn="ctr">
                        <a:lnSpc>
                          <a:spcPct val="115000"/>
                        </a:lnSpc>
                        <a:spcAft>
                          <a:spcPts val="0"/>
                        </a:spcAft>
                      </a:pPr>
                      <a:r>
                        <a:rPr lang="tr-TR" sz="1100" b="1">
                          <a:solidFill>
                            <a:srgbClr val="C00000"/>
                          </a:solidFill>
                          <a:effectLst/>
                          <a:latin typeface="Comic Sans MS"/>
                          <a:ea typeface="Calibri"/>
                          <a:cs typeface="Comic Sans MS"/>
                        </a:rPr>
                        <a:t> </a:t>
                      </a:r>
                      <a:endParaRPr lang="tr-TR" sz="900">
                        <a:effectLst/>
                        <a:latin typeface="Calibri"/>
                        <a:ea typeface="Calibri"/>
                        <a:cs typeface="Times New Roman"/>
                      </a:endParaRPr>
                    </a:p>
                  </a:txBody>
                  <a:tcPr marL="53327" marR="53327" marT="0" marB="0" anchor="ctr">
                    <a:lnL w="76200" cap="flat" cmpd="sng" algn="ctr">
                      <a:solidFill>
                        <a:srgbClr val="548DD4"/>
                      </a:solidFill>
                      <a:prstDash val="solid"/>
                      <a:round/>
                      <a:headEnd type="none" w="med" len="med"/>
                      <a:tailEnd type="none" w="med" len="med"/>
                    </a:lnL>
                    <a:lnR w="76200" cap="flat" cmpd="sng" algn="ctr">
                      <a:solidFill>
                        <a:srgbClr val="548DD4"/>
                      </a:solidFill>
                      <a:prstDash val="solid"/>
                      <a:round/>
                      <a:headEnd type="none" w="med" len="med"/>
                      <a:tailEnd type="none" w="med" len="med"/>
                    </a:lnR>
                    <a:lnT w="76200" cap="flat" cmpd="sng" algn="ctr">
                      <a:solidFill>
                        <a:srgbClr val="548DD4"/>
                      </a:solidFill>
                      <a:prstDash val="solid"/>
                      <a:round/>
                      <a:headEnd type="none" w="med" len="med"/>
                      <a:tailEnd type="none" w="med" len="med"/>
                    </a:lnT>
                    <a:lnB w="76200" cap="flat" cmpd="sng" algn="ctr">
                      <a:solidFill>
                        <a:srgbClr val="548DD4"/>
                      </a:solidFill>
                      <a:prstDash val="solid"/>
                      <a:round/>
                      <a:headEnd type="none" w="med" len="med"/>
                      <a:tailEnd type="none" w="med" len="med"/>
                    </a:lnB>
                  </a:tcPr>
                </a:tc>
                <a:tc>
                  <a:txBody>
                    <a:bodyPr/>
                    <a:lstStyle/>
                    <a:p>
                      <a:pPr algn="ctr">
                        <a:lnSpc>
                          <a:spcPct val="115000"/>
                        </a:lnSpc>
                        <a:spcAft>
                          <a:spcPts val="0"/>
                        </a:spcAft>
                      </a:pPr>
                      <a:r>
                        <a:rPr lang="tr-TR" sz="1100" b="1">
                          <a:solidFill>
                            <a:srgbClr val="002060"/>
                          </a:solidFill>
                          <a:effectLst/>
                          <a:latin typeface="Comic Sans MS"/>
                          <a:ea typeface="Calibri"/>
                          <a:cs typeface="Comic Sans MS"/>
                        </a:rPr>
                        <a:t>İNSAN HAKLARI YURTTAŞLIK VE DEMOKRASİ</a:t>
                      </a:r>
                      <a:endParaRPr lang="tr-TR" sz="900">
                        <a:effectLst/>
                        <a:latin typeface="Calibri"/>
                        <a:ea typeface="Calibri"/>
                        <a:cs typeface="Times New Roman"/>
                      </a:endParaRPr>
                    </a:p>
                  </a:txBody>
                  <a:tcPr marL="53327" marR="53327" marT="0" marB="0" anchor="ctr">
                    <a:lnL w="76200" cap="flat" cmpd="sng" algn="ctr">
                      <a:solidFill>
                        <a:srgbClr val="548DD4"/>
                      </a:solidFill>
                      <a:prstDash val="solid"/>
                      <a:round/>
                      <a:headEnd type="none" w="med" len="med"/>
                      <a:tailEnd type="none" w="med" len="med"/>
                    </a:lnL>
                    <a:lnR w="76200" cap="flat" cmpd="sng" algn="ctr">
                      <a:solidFill>
                        <a:srgbClr val="548DD4"/>
                      </a:solidFill>
                      <a:prstDash val="solid"/>
                      <a:round/>
                      <a:headEnd type="none" w="med" len="med"/>
                      <a:tailEnd type="none" w="med" len="med"/>
                    </a:lnR>
                    <a:lnT w="76200" cap="flat" cmpd="sng" algn="ctr">
                      <a:solidFill>
                        <a:srgbClr val="548DD4"/>
                      </a:solidFill>
                      <a:prstDash val="solid"/>
                      <a:round/>
                      <a:headEnd type="none" w="med" len="med"/>
                      <a:tailEnd type="none" w="med" len="med"/>
                    </a:lnT>
                    <a:lnB w="76200" cap="flat" cmpd="sng" algn="ctr">
                      <a:solidFill>
                        <a:srgbClr val="548DD4"/>
                      </a:solidFill>
                      <a:prstDash val="solid"/>
                      <a:round/>
                      <a:headEnd type="none" w="med" len="med"/>
                      <a:tailEnd type="none" w="med" len="med"/>
                    </a:lnB>
                  </a:tcPr>
                </a:tc>
                <a:tc>
                  <a:txBody>
                    <a:bodyPr/>
                    <a:lstStyle/>
                    <a:p>
                      <a:pPr algn="ctr">
                        <a:lnSpc>
                          <a:spcPct val="115000"/>
                        </a:lnSpc>
                        <a:spcAft>
                          <a:spcPts val="0"/>
                        </a:spcAft>
                      </a:pPr>
                      <a:r>
                        <a:rPr lang="tr-TR" sz="1100" b="1">
                          <a:effectLst/>
                          <a:latin typeface="Comic Sans MS"/>
                          <a:ea typeface="Calibri"/>
                          <a:cs typeface="Comic Sans MS"/>
                        </a:rPr>
                        <a:t>TRAFİK GÜVENLIGI</a:t>
                      </a:r>
                      <a:endParaRPr lang="tr-TR" sz="900">
                        <a:effectLst/>
                        <a:latin typeface="Calibri"/>
                        <a:ea typeface="Calibri"/>
                        <a:cs typeface="Times New Roman"/>
                      </a:endParaRPr>
                    </a:p>
                  </a:txBody>
                  <a:tcPr marL="53327" marR="53327" marT="0" marB="0" anchor="ctr">
                    <a:lnL w="76200" cap="flat" cmpd="sng" algn="ctr">
                      <a:solidFill>
                        <a:srgbClr val="548DD4"/>
                      </a:solidFill>
                      <a:prstDash val="solid"/>
                      <a:round/>
                      <a:headEnd type="none" w="med" len="med"/>
                      <a:tailEnd type="none" w="med" len="med"/>
                    </a:lnL>
                    <a:lnR w="76200" cap="flat" cmpd="sng" algn="ctr">
                      <a:solidFill>
                        <a:srgbClr val="548DD4"/>
                      </a:solidFill>
                      <a:prstDash val="solid"/>
                      <a:round/>
                      <a:headEnd type="none" w="med" len="med"/>
                      <a:tailEnd type="none" w="med" len="med"/>
                    </a:lnR>
                    <a:lnT w="76200" cap="flat" cmpd="sng" algn="ctr">
                      <a:solidFill>
                        <a:srgbClr val="548DD4"/>
                      </a:solidFill>
                      <a:prstDash val="solid"/>
                      <a:round/>
                      <a:headEnd type="none" w="med" len="med"/>
                      <a:tailEnd type="none" w="med" len="med"/>
                    </a:lnT>
                    <a:lnB w="76200" cap="flat" cmpd="sng" algn="ctr">
                      <a:solidFill>
                        <a:srgbClr val="548DD4"/>
                      </a:solidFill>
                      <a:prstDash val="solid"/>
                      <a:round/>
                      <a:headEnd type="none" w="med" len="med"/>
                      <a:tailEnd type="none" w="med" len="med"/>
                    </a:lnB>
                  </a:tcPr>
                </a:tc>
                <a:tc>
                  <a:txBody>
                    <a:bodyPr/>
                    <a:lstStyle/>
                    <a:p>
                      <a:pPr algn="ctr">
                        <a:lnSpc>
                          <a:spcPct val="115000"/>
                        </a:lnSpc>
                        <a:spcAft>
                          <a:spcPts val="0"/>
                        </a:spcAft>
                      </a:pPr>
                      <a:r>
                        <a:rPr lang="tr-TR" sz="1100" b="1">
                          <a:solidFill>
                            <a:srgbClr val="FF2600"/>
                          </a:solidFill>
                          <a:effectLst/>
                          <a:latin typeface="Comic Sans MS"/>
                          <a:ea typeface="Calibri"/>
                          <a:cs typeface="Times New Roman"/>
                        </a:rPr>
                        <a:t>TÜRKÇE</a:t>
                      </a:r>
                      <a:endParaRPr lang="tr-TR" sz="900">
                        <a:effectLst/>
                        <a:latin typeface="Calibri"/>
                        <a:ea typeface="Calibri"/>
                        <a:cs typeface="Times New Roman"/>
                      </a:endParaRPr>
                    </a:p>
                    <a:p>
                      <a:pPr algn="ctr">
                        <a:lnSpc>
                          <a:spcPct val="115000"/>
                        </a:lnSpc>
                        <a:spcAft>
                          <a:spcPts val="0"/>
                        </a:spcAft>
                      </a:pPr>
                      <a:r>
                        <a:rPr lang="tr-TR" sz="1100" b="1">
                          <a:solidFill>
                            <a:srgbClr val="FF2600"/>
                          </a:solidFill>
                          <a:effectLst/>
                          <a:latin typeface="Comic Sans MS"/>
                          <a:ea typeface="Calibri"/>
                          <a:cs typeface="Times New Roman"/>
                        </a:rPr>
                        <a:t> </a:t>
                      </a:r>
                      <a:endParaRPr lang="tr-TR" sz="900">
                        <a:effectLst/>
                        <a:latin typeface="Calibri"/>
                        <a:ea typeface="Calibri"/>
                        <a:cs typeface="Times New Roman"/>
                      </a:endParaRPr>
                    </a:p>
                  </a:txBody>
                  <a:tcPr marL="53327" marR="53327" marT="0" marB="0" anchor="ctr">
                    <a:lnL w="76200" cap="flat" cmpd="sng" algn="ctr">
                      <a:solidFill>
                        <a:srgbClr val="548DD4"/>
                      </a:solidFill>
                      <a:prstDash val="solid"/>
                      <a:round/>
                      <a:headEnd type="none" w="med" len="med"/>
                      <a:tailEnd type="none" w="med" len="med"/>
                    </a:lnL>
                    <a:lnR w="76200" cap="flat" cmpd="sng" algn="ctr">
                      <a:solidFill>
                        <a:srgbClr val="548DD4"/>
                      </a:solidFill>
                      <a:prstDash val="solid"/>
                      <a:round/>
                      <a:headEnd type="none" w="med" len="med"/>
                      <a:tailEnd type="none" w="med" len="med"/>
                    </a:lnR>
                    <a:lnT w="76200" cap="flat" cmpd="sng" algn="ctr">
                      <a:solidFill>
                        <a:srgbClr val="548DD4"/>
                      </a:solidFill>
                      <a:prstDash val="solid"/>
                      <a:round/>
                      <a:headEnd type="none" w="med" len="med"/>
                      <a:tailEnd type="none" w="med" len="med"/>
                    </a:lnT>
                    <a:lnB w="76200" cap="flat" cmpd="sng" algn="ctr">
                      <a:solidFill>
                        <a:srgbClr val="548DD4"/>
                      </a:solidFill>
                      <a:prstDash val="solid"/>
                      <a:round/>
                      <a:headEnd type="none" w="med" len="med"/>
                      <a:tailEnd type="none" w="med" len="med"/>
                    </a:lnB>
                  </a:tcPr>
                </a:tc>
                <a:tc>
                  <a:txBody>
                    <a:bodyPr/>
                    <a:lstStyle/>
                    <a:p>
                      <a:pPr algn="ctr">
                        <a:lnSpc>
                          <a:spcPct val="115000"/>
                        </a:lnSpc>
                        <a:spcAft>
                          <a:spcPts val="0"/>
                        </a:spcAft>
                      </a:pPr>
                      <a:r>
                        <a:rPr lang="tr-TR" sz="1100" b="1">
                          <a:effectLst/>
                          <a:latin typeface="Comic Sans MS"/>
                          <a:ea typeface="Calibri"/>
                          <a:cs typeface="Comic Sans MS"/>
                        </a:rPr>
                        <a:t>DİN KÜLTÜRÜ VE AHLAK BİLGİSİ</a:t>
                      </a:r>
                      <a:endParaRPr lang="tr-TR" sz="900">
                        <a:effectLst/>
                        <a:latin typeface="Calibri"/>
                        <a:ea typeface="Calibri"/>
                        <a:cs typeface="Times New Roman"/>
                      </a:endParaRPr>
                    </a:p>
                  </a:txBody>
                  <a:tcPr marL="53327" marR="53327" marT="0" marB="0" anchor="ctr">
                    <a:lnL w="76200" cap="flat" cmpd="sng" algn="ctr">
                      <a:solidFill>
                        <a:srgbClr val="548DD4"/>
                      </a:solidFill>
                      <a:prstDash val="solid"/>
                      <a:round/>
                      <a:headEnd type="none" w="med" len="med"/>
                      <a:tailEnd type="none" w="med" len="med"/>
                    </a:lnL>
                    <a:lnR w="76200" cap="flat" cmpd="sng" algn="ctr">
                      <a:solidFill>
                        <a:srgbClr val="548DD4"/>
                      </a:solidFill>
                      <a:prstDash val="solid"/>
                      <a:round/>
                      <a:headEnd type="none" w="med" len="med"/>
                      <a:tailEnd type="none" w="med" len="med"/>
                    </a:lnR>
                    <a:lnT w="76200" cap="flat" cmpd="sng" algn="ctr">
                      <a:solidFill>
                        <a:srgbClr val="548DD4"/>
                      </a:solidFill>
                      <a:prstDash val="solid"/>
                      <a:round/>
                      <a:headEnd type="none" w="med" len="med"/>
                      <a:tailEnd type="none" w="med" len="med"/>
                    </a:lnT>
                    <a:lnB w="76200" cap="flat" cmpd="sng" algn="ctr">
                      <a:solidFill>
                        <a:srgbClr val="548DD4"/>
                      </a:solidFill>
                      <a:prstDash val="solid"/>
                      <a:round/>
                      <a:headEnd type="none" w="med" len="med"/>
                      <a:tailEnd type="none" w="med" len="med"/>
                    </a:lnB>
                  </a:tcPr>
                </a:tc>
                <a:tc>
                  <a:txBody>
                    <a:bodyPr/>
                    <a:lstStyle/>
                    <a:p>
                      <a:pPr algn="ctr">
                        <a:lnSpc>
                          <a:spcPct val="115000"/>
                        </a:lnSpc>
                        <a:spcAft>
                          <a:spcPts val="0"/>
                        </a:spcAft>
                      </a:pPr>
                      <a:r>
                        <a:rPr lang="tr-TR" sz="1100" b="1">
                          <a:solidFill>
                            <a:srgbClr val="00B0F0"/>
                          </a:solidFill>
                          <a:effectLst/>
                          <a:latin typeface="Comic Sans MS"/>
                          <a:ea typeface="Calibri"/>
                          <a:cs typeface="Comic Sans MS"/>
                        </a:rPr>
                        <a:t>MÜZİK</a:t>
                      </a:r>
                      <a:endParaRPr lang="tr-TR" sz="900">
                        <a:effectLst/>
                        <a:latin typeface="Calibri"/>
                        <a:ea typeface="Calibri"/>
                        <a:cs typeface="Times New Roman"/>
                      </a:endParaRPr>
                    </a:p>
                  </a:txBody>
                  <a:tcPr marL="53327" marR="53327" marT="0" marB="0" anchor="ctr">
                    <a:lnL w="76200" cap="flat" cmpd="sng" algn="ctr">
                      <a:solidFill>
                        <a:srgbClr val="548DD4"/>
                      </a:solidFill>
                      <a:prstDash val="solid"/>
                      <a:round/>
                      <a:headEnd type="none" w="med" len="med"/>
                      <a:tailEnd type="none" w="med" len="med"/>
                    </a:lnL>
                    <a:lnR w="95250" cap="flat" cmpd="sng" algn="ctr">
                      <a:solidFill>
                        <a:srgbClr val="548DD4"/>
                      </a:solidFill>
                      <a:prstDash val="solid"/>
                      <a:round/>
                      <a:headEnd type="none" w="med" len="med"/>
                      <a:tailEnd type="none" w="med" len="med"/>
                    </a:lnR>
                    <a:lnT w="76200" cap="flat" cmpd="sng" algn="ctr">
                      <a:solidFill>
                        <a:srgbClr val="548DD4"/>
                      </a:solidFill>
                      <a:prstDash val="solid"/>
                      <a:round/>
                      <a:headEnd type="none" w="med" len="med"/>
                      <a:tailEnd type="none" w="med" len="med"/>
                    </a:lnT>
                    <a:lnB w="76200" cap="flat" cmpd="sng" algn="ctr">
                      <a:solidFill>
                        <a:srgbClr val="548DD4"/>
                      </a:solidFill>
                      <a:prstDash val="solid"/>
                      <a:round/>
                      <a:headEnd type="none" w="med" len="med"/>
                      <a:tailEnd type="none" w="med" len="med"/>
                    </a:lnB>
                  </a:tcPr>
                </a:tc>
              </a:tr>
              <a:tr h="871847">
                <a:tc>
                  <a:txBody>
                    <a:bodyPr/>
                    <a:lstStyle/>
                    <a:p>
                      <a:pPr algn="ctr">
                        <a:lnSpc>
                          <a:spcPct val="115000"/>
                        </a:lnSpc>
                        <a:spcAft>
                          <a:spcPts val="0"/>
                        </a:spcAft>
                      </a:pPr>
                      <a:r>
                        <a:rPr lang="tr-TR" sz="1100" b="1">
                          <a:solidFill>
                            <a:srgbClr val="0070C0"/>
                          </a:solidFill>
                          <a:effectLst/>
                          <a:latin typeface="Comic Sans MS"/>
                          <a:ea typeface="Calibri"/>
                          <a:cs typeface="Times New Roman"/>
                        </a:rPr>
                        <a:t>6.DERS</a:t>
                      </a:r>
                      <a:endParaRPr lang="tr-TR" sz="900">
                        <a:effectLst/>
                        <a:latin typeface="Calibri"/>
                        <a:ea typeface="Calibri"/>
                        <a:cs typeface="Times New Roman"/>
                      </a:endParaRPr>
                    </a:p>
                  </a:txBody>
                  <a:tcPr marL="53327" marR="53327" marT="0" marB="0" anchor="ctr">
                    <a:lnL w="95250" cap="flat" cmpd="sng" algn="ctr">
                      <a:solidFill>
                        <a:srgbClr val="548DD4"/>
                      </a:solidFill>
                      <a:prstDash val="solid"/>
                      <a:round/>
                      <a:headEnd type="none" w="med" len="med"/>
                      <a:tailEnd type="none" w="med" len="med"/>
                    </a:lnL>
                    <a:lnR w="76200" cap="flat" cmpd="sng" algn="ctr">
                      <a:solidFill>
                        <a:srgbClr val="548DD4"/>
                      </a:solidFill>
                      <a:prstDash val="solid"/>
                      <a:round/>
                      <a:headEnd type="none" w="med" len="med"/>
                      <a:tailEnd type="none" w="med" len="med"/>
                    </a:lnR>
                    <a:lnT w="76200" cap="flat" cmpd="sng" algn="ctr">
                      <a:solidFill>
                        <a:srgbClr val="548DD4"/>
                      </a:solidFill>
                      <a:prstDash val="solid"/>
                      <a:round/>
                      <a:headEnd type="none" w="med" len="med"/>
                      <a:tailEnd type="none" w="med" len="med"/>
                    </a:lnT>
                    <a:lnB w="95250" cap="flat" cmpd="sng" algn="ctr">
                      <a:solidFill>
                        <a:srgbClr val="548DD4"/>
                      </a:solidFill>
                      <a:prstDash val="solid"/>
                      <a:round/>
                      <a:headEnd type="none" w="med" len="med"/>
                      <a:tailEnd type="none" w="med" len="med"/>
                    </a:lnB>
                  </a:tcPr>
                </a:tc>
                <a:tc>
                  <a:txBody>
                    <a:bodyPr/>
                    <a:lstStyle/>
                    <a:p>
                      <a:pPr algn="ctr">
                        <a:lnSpc>
                          <a:spcPct val="115000"/>
                        </a:lnSpc>
                        <a:spcAft>
                          <a:spcPts val="0"/>
                        </a:spcAft>
                      </a:pPr>
                      <a:r>
                        <a:rPr lang="tr-TR" sz="1100" b="1">
                          <a:solidFill>
                            <a:srgbClr val="0070C0"/>
                          </a:solidFill>
                          <a:effectLst/>
                          <a:latin typeface="Comic Sans MS"/>
                          <a:ea typeface="Calibri"/>
                          <a:cs typeface="Comic Sans MS"/>
                        </a:rPr>
                        <a:t>14:10</a:t>
                      </a:r>
                      <a:endParaRPr lang="tr-TR" sz="900">
                        <a:effectLst/>
                        <a:latin typeface="Calibri"/>
                        <a:ea typeface="Calibri"/>
                        <a:cs typeface="Times New Roman"/>
                      </a:endParaRPr>
                    </a:p>
                    <a:p>
                      <a:pPr algn="ctr">
                        <a:lnSpc>
                          <a:spcPct val="115000"/>
                        </a:lnSpc>
                        <a:spcAft>
                          <a:spcPts val="0"/>
                        </a:spcAft>
                      </a:pPr>
                      <a:r>
                        <a:rPr lang="tr-TR" sz="1100" b="1">
                          <a:solidFill>
                            <a:srgbClr val="0070C0"/>
                          </a:solidFill>
                          <a:effectLst/>
                          <a:latin typeface="Comic Sans MS"/>
                          <a:ea typeface="Calibri"/>
                          <a:cs typeface="Comic Sans MS"/>
                        </a:rPr>
                        <a:t> </a:t>
                      </a:r>
                      <a:endParaRPr lang="tr-TR" sz="900">
                        <a:effectLst/>
                        <a:latin typeface="Calibri"/>
                        <a:ea typeface="Calibri"/>
                        <a:cs typeface="Times New Roman"/>
                      </a:endParaRPr>
                    </a:p>
                    <a:p>
                      <a:pPr algn="ctr">
                        <a:lnSpc>
                          <a:spcPct val="115000"/>
                        </a:lnSpc>
                        <a:spcAft>
                          <a:spcPts val="0"/>
                        </a:spcAft>
                      </a:pPr>
                      <a:r>
                        <a:rPr lang="tr-TR" sz="1100" b="1">
                          <a:solidFill>
                            <a:srgbClr val="0070C0"/>
                          </a:solidFill>
                          <a:effectLst/>
                          <a:latin typeface="Comic Sans MS"/>
                          <a:ea typeface="Calibri"/>
                          <a:cs typeface="Comic Sans MS"/>
                        </a:rPr>
                        <a:t>14:50</a:t>
                      </a:r>
                      <a:endParaRPr lang="tr-TR" sz="900">
                        <a:effectLst/>
                        <a:latin typeface="Calibri"/>
                        <a:ea typeface="Calibri"/>
                        <a:cs typeface="Times New Roman"/>
                      </a:endParaRPr>
                    </a:p>
                    <a:p>
                      <a:pPr algn="ctr">
                        <a:lnSpc>
                          <a:spcPct val="115000"/>
                        </a:lnSpc>
                        <a:spcAft>
                          <a:spcPts val="0"/>
                        </a:spcAft>
                      </a:pPr>
                      <a:r>
                        <a:rPr lang="tr-TR" sz="1100" b="1">
                          <a:solidFill>
                            <a:srgbClr val="0070C0"/>
                          </a:solidFill>
                          <a:effectLst/>
                          <a:latin typeface="Comic Sans MS"/>
                          <a:ea typeface="Calibri"/>
                          <a:cs typeface="Times New Roman"/>
                        </a:rPr>
                        <a:t> </a:t>
                      </a:r>
                      <a:endParaRPr lang="tr-TR" sz="900">
                        <a:effectLst/>
                        <a:latin typeface="Calibri"/>
                        <a:ea typeface="Calibri"/>
                        <a:cs typeface="Times New Roman"/>
                      </a:endParaRPr>
                    </a:p>
                  </a:txBody>
                  <a:tcPr marL="53327" marR="53327" marT="0" marB="0" anchor="ctr">
                    <a:lnL w="76200" cap="flat" cmpd="sng" algn="ctr">
                      <a:solidFill>
                        <a:srgbClr val="548DD4"/>
                      </a:solidFill>
                      <a:prstDash val="solid"/>
                      <a:round/>
                      <a:headEnd type="none" w="med" len="med"/>
                      <a:tailEnd type="none" w="med" len="med"/>
                    </a:lnL>
                    <a:lnR w="76200" cap="flat" cmpd="sng" algn="ctr">
                      <a:solidFill>
                        <a:srgbClr val="548DD4"/>
                      </a:solidFill>
                      <a:prstDash val="solid"/>
                      <a:round/>
                      <a:headEnd type="none" w="med" len="med"/>
                      <a:tailEnd type="none" w="med" len="med"/>
                    </a:lnR>
                    <a:lnT w="76200" cap="flat" cmpd="sng" algn="ctr">
                      <a:solidFill>
                        <a:srgbClr val="548DD4"/>
                      </a:solidFill>
                      <a:prstDash val="solid"/>
                      <a:round/>
                      <a:headEnd type="none" w="med" len="med"/>
                      <a:tailEnd type="none" w="med" len="med"/>
                    </a:lnT>
                    <a:lnB w="95250" cap="flat" cmpd="sng" algn="ctr">
                      <a:solidFill>
                        <a:srgbClr val="548DD4"/>
                      </a:solidFill>
                      <a:prstDash val="solid"/>
                      <a:round/>
                      <a:headEnd type="none" w="med" len="med"/>
                      <a:tailEnd type="none" w="med" len="med"/>
                    </a:lnB>
                  </a:tcPr>
                </a:tc>
                <a:tc>
                  <a:txBody>
                    <a:bodyPr/>
                    <a:lstStyle/>
                    <a:p>
                      <a:pPr algn="ctr">
                        <a:lnSpc>
                          <a:spcPct val="115000"/>
                        </a:lnSpc>
                        <a:spcAft>
                          <a:spcPts val="0"/>
                        </a:spcAft>
                      </a:pPr>
                      <a:r>
                        <a:rPr lang="tr-TR" sz="1100" b="1" dirty="0">
                          <a:solidFill>
                            <a:srgbClr val="002060"/>
                          </a:solidFill>
                          <a:effectLst/>
                          <a:latin typeface="Comic Sans MS"/>
                          <a:ea typeface="Calibri"/>
                          <a:cs typeface="Arial"/>
                        </a:rPr>
                        <a:t>İNSAN HAKLARI YURTTAŞLIK VE DEMOKRASİ</a:t>
                      </a:r>
                      <a:endParaRPr lang="tr-TR" sz="900" dirty="0">
                        <a:effectLst/>
                        <a:latin typeface="Calibri"/>
                        <a:ea typeface="Calibri"/>
                        <a:cs typeface="Times New Roman"/>
                      </a:endParaRPr>
                    </a:p>
                  </a:txBody>
                  <a:tcPr marL="53327" marR="53327" marT="0" marB="0" anchor="ctr">
                    <a:lnL w="76200" cap="flat" cmpd="sng" algn="ctr">
                      <a:solidFill>
                        <a:srgbClr val="548DD4"/>
                      </a:solidFill>
                      <a:prstDash val="solid"/>
                      <a:round/>
                      <a:headEnd type="none" w="med" len="med"/>
                      <a:tailEnd type="none" w="med" len="med"/>
                    </a:lnL>
                    <a:lnR w="76200" cap="flat" cmpd="sng" algn="ctr">
                      <a:solidFill>
                        <a:srgbClr val="548DD4"/>
                      </a:solidFill>
                      <a:prstDash val="solid"/>
                      <a:round/>
                      <a:headEnd type="none" w="med" len="med"/>
                      <a:tailEnd type="none" w="med" len="med"/>
                    </a:lnR>
                    <a:lnT w="76200" cap="flat" cmpd="sng" algn="ctr">
                      <a:solidFill>
                        <a:srgbClr val="548DD4"/>
                      </a:solidFill>
                      <a:prstDash val="solid"/>
                      <a:round/>
                      <a:headEnd type="none" w="med" len="med"/>
                      <a:tailEnd type="none" w="med" len="med"/>
                    </a:lnT>
                    <a:lnB w="95250" cap="flat" cmpd="sng" algn="ctr">
                      <a:solidFill>
                        <a:srgbClr val="548DD4"/>
                      </a:solidFill>
                      <a:prstDash val="solid"/>
                      <a:round/>
                      <a:headEnd type="none" w="med" len="med"/>
                      <a:tailEnd type="none" w="med" len="med"/>
                    </a:lnB>
                  </a:tcPr>
                </a:tc>
                <a:tc>
                  <a:txBody>
                    <a:bodyPr/>
                    <a:lstStyle/>
                    <a:p>
                      <a:pPr algn="ctr">
                        <a:lnSpc>
                          <a:spcPct val="115000"/>
                        </a:lnSpc>
                        <a:spcAft>
                          <a:spcPts val="0"/>
                        </a:spcAft>
                      </a:pPr>
                      <a:r>
                        <a:rPr lang="tr-TR" sz="1100" b="1">
                          <a:effectLst/>
                          <a:latin typeface="Comic Sans MS"/>
                          <a:ea typeface="Calibri"/>
                          <a:cs typeface="Arial"/>
                        </a:rPr>
                        <a:t>BEDEN EĞİTİMİ VE SPOR</a:t>
                      </a:r>
                      <a:endParaRPr lang="tr-TR" sz="900">
                        <a:effectLst/>
                        <a:latin typeface="Calibri"/>
                        <a:ea typeface="Calibri"/>
                        <a:cs typeface="Times New Roman"/>
                      </a:endParaRPr>
                    </a:p>
                  </a:txBody>
                  <a:tcPr marL="53327" marR="53327" marT="0" marB="0" anchor="ctr">
                    <a:lnL w="76200" cap="flat" cmpd="sng" algn="ctr">
                      <a:solidFill>
                        <a:srgbClr val="548DD4"/>
                      </a:solidFill>
                      <a:prstDash val="solid"/>
                      <a:round/>
                      <a:headEnd type="none" w="med" len="med"/>
                      <a:tailEnd type="none" w="med" len="med"/>
                    </a:lnL>
                    <a:lnR w="76200" cap="flat" cmpd="sng" algn="ctr">
                      <a:solidFill>
                        <a:srgbClr val="548DD4"/>
                      </a:solidFill>
                      <a:prstDash val="solid"/>
                      <a:round/>
                      <a:headEnd type="none" w="med" len="med"/>
                      <a:tailEnd type="none" w="med" len="med"/>
                    </a:lnR>
                    <a:lnT w="76200" cap="flat" cmpd="sng" algn="ctr">
                      <a:solidFill>
                        <a:srgbClr val="548DD4"/>
                      </a:solidFill>
                      <a:prstDash val="solid"/>
                      <a:round/>
                      <a:headEnd type="none" w="med" len="med"/>
                      <a:tailEnd type="none" w="med" len="med"/>
                    </a:lnT>
                    <a:lnB w="95250" cap="flat" cmpd="sng" algn="ctr">
                      <a:solidFill>
                        <a:srgbClr val="548DD4"/>
                      </a:solidFill>
                      <a:prstDash val="solid"/>
                      <a:round/>
                      <a:headEnd type="none" w="med" len="med"/>
                      <a:tailEnd type="none" w="med" len="med"/>
                    </a:lnB>
                  </a:tcPr>
                </a:tc>
                <a:tc>
                  <a:txBody>
                    <a:bodyPr/>
                    <a:lstStyle/>
                    <a:p>
                      <a:pPr algn="ctr">
                        <a:lnSpc>
                          <a:spcPct val="115000"/>
                        </a:lnSpc>
                        <a:spcAft>
                          <a:spcPts val="0"/>
                        </a:spcAft>
                      </a:pPr>
                      <a:r>
                        <a:rPr lang="tr-TR" sz="1100" b="1">
                          <a:solidFill>
                            <a:srgbClr val="E36C0A"/>
                          </a:solidFill>
                          <a:effectLst/>
                          <a:latin typeface="Comic Sans MS"/>
                          <a:ea typeface="Calibri"/>
                          <a:cs typeface="Comic Sans MS"/>
                        </a:rPr>
                        <a:t>GÖRSEL SANATLAR</a:t>
                      </a:r>
                      <a:endParaRPr lang="tr-TR" sz="900">
                        <a:effectLst/>
                        <a:latin typeface="Calibri"/>
                        <a:ea typeface="Calibri"/>
                        <a:cs typeface="Times New Roman"/>
                      </a:endParaRPr>
                    </a:p>
                  </a:txBody>
                  <a:tcPr marL="53327" marR="53327" marT="0" marB="0" anchor="ctr">
                    <a:lnL w="76200" cap="flat" cmpd="sng" algn="ctr">
                      <a:solidFill>
                        <a:srgbClr val="548DD4"/>
                      </a:solidFill>
                      <a:prstDash val="solid"/>
                      <a:round/>
                      <a:headEnd type="none" w="med" len="med"/>
                      <a:tailEnd type="none" w="med" len="med"/>
                    </a:lnL>
                    <a:lnR w="76200" cap="flat" cmpd="sng" algn="ctr">
                      <a:solidFill>
                        <a:srgbClr val="548DD4"/>
                      </a:solidFill>
                      <a:prstDash val="solid"/>
                      <a:round/>
                      <a:headEnd type="none" w="med" len="med"/>
                      <a:tailEnd type="none" w="med" len="med"/>
                    </a:lnR>
                    <a:lnT w="76200" cap="flat" cmpd="sng" algn="ctr">
                      <a:solidFill>
                        <a:srgbClr val="548DD4"/>
                      </a:solidFill>
                      <a:prstDash val="solid"/>
                      <a:round/>
                      <a:headEnd type="none" w="med" len="med"/>
                      <a:tailEnd type="none" w="med" len="med"/>
                    </a:lnT>
                    <a:lnB w="95250" cap="flat" cmpd="sng" algn="ctr">
                      <a:solidFill>
                        <a:srgbClr val="548DD4"/>
                      </a:solidFill>
                      <a:prstDash val="solid"/>
                      <a:round/>
                      <a:headEnd type="none" w="med" len="med"/>
                      <a:tailEnd type="none" w="med" len="med"/>
                    </a:lnB>
                  </a:tcPr>
                </a:tc>
                <a:tc>
                  <a:txBody>
                    <a:bodyPr/>
                    <a:lstStyle/>
                    <a:p>
                      <a:pPr algn="ctr">
                        <a:lnSpc>
                          <a:spcPct val="115000"/>
                        </a:lnSpc>
                        <a:spcAft>
                          <a:spcPts val="0"/>
                        </a:spcAft>
                      </a:pPr>
                      <a:r>
                        <a:rPr lang="tr-TR" sz="1100" b="1">
                          <a:effectLst/>
                          <a:latin typeface="Comic Sans MS"/>
                          <a:ea typeface="Calibri"/>
                          <a:cs typeface="Comic Sans MS"/>
                        </a:rPr>
                        <a:t>DİN KÜLTÜRÜ VE AHLAK BİLGİSİ</a:t>
                      </a:r>
                      <a:endParaRPr lang="tr-TR" sz="900">
                        <a:effectLst/>
                        <a:latin typeface="Calibri"/>
                        <a:ea typeface="Calibri"/>
                        <a:cs typeface="Times New Roman"/>
                      </a:endParaRPr>
                    </a:p>
                  </a:txBody>
                  <a:tcPr marL="53327" marR="53327" marT="0" marB="0" anchor="ctr">
                    <a:lnL w="76200" cap="flat" cmpd="sng" algn="ctr">
                      <a:solidFill>
                        <a:srgbClr val="548DD4"/>
                      </a:solidFill>
                      <a:prstDash val="solid"/>
                      <a:round/>
                      <a:headEnd type="none" w="med" len="med"/>
                      <a:tailEnd type="none" w="med" len="med"/>
                    </a:lnL>
                    <a:lnR w="76200" cap="flat" cmpd="sng" algn="ctr">
                      <a:solidFill>
                        <a:srgbClr val="548DD4"/>
                      </a:solidFill>
                      <a:prstDash val="solid"/>
                      <a:round/>
                      <a:headEnd type="none" w="med" len="med"/>
                      <a:tailEnd type="none" w="med" len="med"/>
                    </a:lnR>
                    <a:lnT w="76200" cap="flat" cmpd="sng" algn="ctr">
                      <a:solidFill>
                        <a:srgbClr val="548DD4"/>
                      </a:solidFill>
                      <a:prstDash val="solid"/>
                      <a:round/>
                      <a:headEnd type="none" w="med" len="med"/>
                      <a:tailEnd type="none" w="med" len="med"/>
                    </a:lnT>
                    <a:lnB w="95250" cap="flat" cmpd="sng" algn="ctr">
                      <a:solidFill>
                        <a:srgbClr val="548DD4"/>
                      </a:solidFill>
                      <a:prstDash val="solid"/>
                      <a:round/>
                      <a:headEnd type="none" w="med" len="med"/>
                      <a:tailEnd type="none" w="med" len="med"/>
                    </a:lnB>
                  </a:tcPr>
                </a:tc>
                <a:tc>
                  <a:txBody>
                    <a:bodyPr/>
                    <a:lstStyle/>
                    <a:p>
                      <a:pPr algn="ctr">
                        <a:lnSpc>
                          <a:spcPct val="115000"/>
                        </a:lnSpc>
                        <a:spcAft>
                          <a:spcPts val="0"/>
                        </a:spcAft>
                      </a:pPr>
                      <a:r>
                        <a:rPr lang="tr-TR" sz="1100" b="1" dirty="0">
                          <a:effectLst/>
                          <a:latin typeface="Comic Sans MS"/>
                          <a:ea typeface="Calibri"/>
                          <a:cs typeface="Comic Sans MS"/>
                        </a:rPr>
                        <a:t>BEDEN EĞİTİMİ VE SPOR</a:t>
                      </a:r>
                      <a:endParaRPr lang="tr-TR" sz="900" dirty="0">
                        <a:effectLst/>
                        <a:latin typeface="Calibri"/>
                        <a:ea typeface="Calibri"/>
                        <a:cs typeface="Times New Roman"/>
                      </a:endParaRPr>
                    </a:p>
                  </a:txBody>
                  <a:tcPr marL="53327" marR="53327" marT="0" marB="0" anchor="ctr">
                    <a:lnL w="76200" cap="flat" cmpd="sng" algn="ctr">
                      <a:solidFill>
                        <a:srgbClr val="548DD4"/>
                      </a:solidFill>
                      <a:prstDash val="solid"/>
                      <a:round/>
                      <a:headEnd type="none" w="med" len="med"/>
                      <a:tailEnd type="none" w="med" len="med"/>
                    </a:lnL>
                    <a:lnR w="95250" cap="flat" cmpd="sng" algn="ctr">
                      <a:solidFill>
                        <a:srgbClr val="548DD4"/>
                      </a:solidFill>
                      <a:prstDash val="solid"/>
                      <a:round/>
                      <a:headEnd type="none" w="med" len="med"/>
                      <a:tailEnd type="none" w="med" len="med"/>
                    </a:lnR>
                    <a:lnT w="76200" cap="flat" cmpd="sng" algn="ctr">
                      <a:solidFill>
                        <a:srgbClr val="548DD4"/>
                      </a:solidFill>
                      <a:prstDash val="solid"/>
                      <a:round/>
                      <a:headEnd type="none" w="med" len="med"/>
                      <a:tailEnd type="none" w="med" len="med"/>
                    </a:lnT>
                    <a:lnB w="95250" cap="flat" cmpd="sng" algn="ctr">
                      <a:solidFill>
                        <a:srgbClr val="548DD4"/>
                      </a:solidFill>
                      <a:prstDash val="solid"/>
                      <a:round/>
                      <a:headEnd type="none" w="med" len="med"/>
                      <a:tailEnd type="none" w="med" len="med"/>
                    </a:lnB>
                  </a:tcPr>
                </a:tc>
              </a:tr>
            </a:tbl>
          </a:graphicData>
        </a:graphic>
      </p:graphicFrame>
      <p:sp>
        <p:nvSpPr>
          <p:cNvPr id="5" name="Rectangle 2"/>
          <p:cNvSpPr>
            <a:spLocks noChangeArrowheads="1"/>
          </p:cNvSpPr>
          <p:nvPr/>
        </p:nvSpPr>
        <p:spPr bwMode="auto">
          <a:xfrm>
            <a:off x="1452563" y="1427163"/>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tr-TR"/>
          </a:p>
        </p:txBody>
      </p:sp>
      <p:sp>
        <p:nvSpPr>
          <p:cNvPr id="6" name="Yuvarlatılmış Dikdörtgen 5">
            <a:hlinkClick r:id="rId2"/>
          </p:cNvPr>
          <p:cNvSpPr>
            <a:spLocks/>
          </p:cNvSpPr>
          <p:nvPr/>
        </p:nvSpPr>
        <p:spPr>
          <a:xfrm>
            <a:off x="10310813" y="1403350"/>
            <a:ext cx="1781175" cy="33337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15000"/>
              </a:lnSpc>
              <a:spcAft>
                <a:spcPts val="1000"/>
              </a:spcAft>
            </a:pPr>
            <a:r>
              <a:rPr lang="tr-TR" sz="1100">
                <a:effectLst/>
                <a:ea typeface="Calibri"/>
              </a:rPr>
              <a:t> </a:t>
            </a:r>
          </a:p>
        </p:txBody>
      </p:sp>
    </p:spTree>
    <p:extLst>
      <p:ext uri="{BB962C8B-B14F-4D97-AF65-F5344CB8AC3E}">
        <p14:creationId xmlns:p14="http://schemas.microsoft.com/office/powerpoint/2010/main" xmlns="" val="257224380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 DİK TEMEL HARFLER</a:t>
            </a:r>
            <a:endParaRPr lang="tr-TR" dirty="0"/>
          </a:p>
        </p:txBody>
      </p:sp>
      <p:pic>
        <p:nvPicPr>
          <p:cNvPr id="5" name="4 İçerik Yer Tutucusu" descr="IMG_9313.JPG"/>
          <p:cNvPicPr>
            <a:picLocks noGrp="1" noChangeAspect="1"/>
          </p:cNvPicPr>
          <p:nvPr>
            <p:ph sz="half" idx="1"/>
          </p:nvPr>
        </p:nvPicPr>
        <p:blipFill>
          <a:blip r:embed="rId2" cstate="print"/>
          <a:stretch>
            <a:fillRect/>
          </a:stretch>
        </p:blipFill>
        <p:spPr>
          <a:xfrm>
            <a:off x="1514872" y="1524000"/>
            <a:ext cx="3498056" cy="4905396"/>
          </a:xfrm>
        </p:spPr>
      </p:pic>
      <p:pic>
        <p:nvPicPr>
          <p:cNvPr id="10" name="9 İçerik Yer Tutucusu" descr="IMG_9365.JPG"/>
          <p:cNvPicPr>
            <a:picLocks noGrp="1" noChangeAspect="1"/>
          </p:cNvPicPr>
          <p:nvPr>
            <p:ph sz="half" idx="2"/>
          </p:nvPr>
        </p:nvPicPr>
        <p:blipFill>
          <a:blip r:embed="rId3" cstate="print"/>
          <a:stretch>
            <a:fillRect/>
          </a:stretch>
        </p:blipFill>
        <p:spPr>
          <a:xfrm>
            <a:off x="5429256" y="1357298"/>
            <a:ext cx="3275800" cy="5000660"/>
          </a:xfr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Matematik Defteri Örnekleri:</a:t>
            </a:r>
            <a:endParaRPr lang="tr-TR" dirty="0"/>
          </a:p>
        </p:txBody>
      </p:sp>
      <p:pic>
        <p:nvPicPr>
          <p:cNvPr id="7" name="6 İçerik Yer Tutucusu" descr="IMG_9367.JPG"/>
          <p:cNvPicPr>
            <a:picLocks noGrp="1" noChangeAspect="1"/>
          </p:cNvPicPr>
          <p:nvPr>
            <p:ph sz="half" idx="1"/>
          </p:nvPr>
        </p:nvPicPr>
        <p:blipFill>
          <a:blip r:embed="rId2" cstate="print"/>
          <a:stretch>
            <a:fillRect/>
          </a:stretch>
        </p:blipFill>
        <p:spPr>
          <a:xfrm>
            <a:off x="1952128" y="1524000"/>
            <a:ext cx="3262813" cy="5048272"/>
          </a:xfrm>
        </p:spPr>
      </p:pic>
      <p:pic>
        <p:nvPicPr>
          <p:cNvPr id="10" name="9 İçerik Yer Tutucusu" descr="IMG_9364.JPG"/>
          <p:cNvPicPr>
            <a:picLocks noGrp="1" noChangeAspect="1"/>
          </p:cNvPicPr>
          <p:nvPr>
            <p:ph sz="half" idx="2"/>
          </p:nvPr>
        </p:nvPicPr>
        <p:blipFill>
          <a:blip r:embed="rId3" cstate="print"/>
          <a:stretch>
            <a:fillRect/>
          </a:stretch>
        </p:blipFill>
        <p:spPr>
          <a:xfrm>
            <a:off x="5796794" y="1524000"/>
            <a:ext cx="3061486" cy="5048272"/>
          </a:xfr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547664" y="260648"/>
            <a:ext cx="5976664" cy="860894"/>
          </a:xfrm>
        </p:spPr>
        <p:txBody>
          <a:bodyPr>
            <a:normAutofit fontScale="90000"/>
          </a:bodyPr>
          <a:lstStyle/>
          <a:p>
            <a:pPr algn="ctr"/>
            <a:r>
              <a:rPr lang="tr-TR" dirty="0" smtClean="0">
                <a:solidFill>
                  <a:srgbClr val="FF0000"/>
                </a:solidFill>
              </a:rPr>
              <a:t/>
            </a:r>
            <a:br>
              <a:rPr lang="tr-TR" dirty="0" smtClean="0">
                <a:solidFill>
                  <a:srgbClr val="FF0000"/>
                </a:solidFill>
              </a:rPr>
            </a:br>
            <a:r>
              <a:rPr lang="tr-TR" dirty="0" smtClean="0">
                <a:solidFill>
                  <a:srgbClr val="FF0000"/>
                </a:solidFill>
              </a:rPr>
              <a:t/>
            </a:r>
            <a:br>
              <a:rPr lang="tr-TR" dirty="0" smtClean="0">
                <a:solidFill>
                  <a:srgbClr val="FF0000"/>
                </a:solidFill>
              </a:rPr>
            </a:br>
            <a:r>
              <a:rPr lang="tr-TR" dirty="0" smtClean="0">
                <a:solidFill>
                  <a:srgbClr val="FF0000"/>
                </a:solidFill>
              </a:rPr>
              <a:t/>
            </a:r>
            <a:br>
              <a:rPr lang="tr-TR" dirty="0" smtClean="0">
                <a:solidFill>
                  <a:srgbClr val="FF0000"/>
                </a:solidFill>
              </a:rPr>
            </a:br>
            <a:r>
              <a:rPr lang="tr-TR" dirty="0" smtClean="0">
                <a:solidFill>
                  <a:schemeClr val="tx2"/>
                </a:solidFill>
              </a:rPr>
              <a:t>Öğretmen veli ilişkisi</a:t>
            </a:r>
            <a:r>
              <a:rPr lang="tr-TR" dirty="0">
                <a:solidFill>
                  <a:srgbClr val="FF0000"/>
                </a:solidFill>
              </a:rPr>
              <a:t/>
            </a:r>
            <a:br>
              <a:rPr lang="tr-TR" dirty="0">
                <a:solidFill>
                  <a:srgbClr val="FF0000"/>
                </a:solidFill>
              </a:rPr>
            </a:br>
            <a:r>
              <a:rPr lang="tr-TR" dirty="0" smtClean="0">
                <a:solidFill>
                  <a:srgbClr val="FF0000"/>
                </a:solidFill>
              </a:rPr>
              <a:t/>
            </a:r>
            <a:br>
              <a:rPr lang="tr-TR" dirty="0" smtClean="0">
                <a:solidFill>
                  <a:srgbClr val="FF0000"/>
                </a:solidFill>
              </a:rPr>
            </a:br>
            <a:r>
              <a:rPr lang="tr-TR" sz="3100" dirty="0" smtClean="0">
                <a:solidFill>
                  <a:srgbClr val="FF0000"/>
                </a:solidFill>
              </a:rPr>
              <a:t>İletişim </a:t>
            </a:r>
            <a:r>
              <a:rPr lang="tr-TR" sz="3100" dirty="0">
                <a:solidFill>
                  <a:srgbClr val="FF0000"/>
                </a:solidFill>
              </a:rPr>
              <a:t>: 0532 382 41 99 </a:t>
            </a:r>
            <a:r>
              <a:rPr lang="tr-TR" dirty="0" smtClean="0">
                <a:solidFill>
                  <a:srgbClr val="FF0000"/>
                </a:solidFill>
              </a:rPr>
              <a:t/>
            </a:r>
            <a:br>
              <a:rPr lang="tr-TR" dirty="0" smtClean="0">
                <a:solidFill>
                  <a:srgbClr val="FF0000"/>
                </a:solidFill>
              </a:rPr>
            </a:br>
            <a:r>
              <a:rPr lang="tr-TR" sz="2200" dirty="0" smtClean="0">
                <a:solidFill>
                  <a:srgbClr val="FF0000"/>
                </a:solidFill>
              </a:rPr>
              <a:t>*Hafta içi 08.30-20-30 arası arama yapabilirsiniz.</a:t>
            </a:r>
            <a:br>
              <a:rPr lang="tr-TR" sz="2200" dirty="0" smtClean="0">
                <a:solidFill>
                  <a:srgbClr val="FF0000"/>
                </a:solidFill>
              </a:rPr>
            </a:br>
            <a:endParaRPr lang="tr-TR" sz="2200" dirty="0"/>
          </a:p>
        </p:txBody>
      </p:sp>
      <p:sp>
        <p:nvSpPr>
          <p:cNvPr id="5" name="4 İçerik Yer Tutucusu"/>
          <p:cNvSpPr>
            <a:spLocks noGrp="1"/>
          </p:cNvSpPr>
          <p:nvPr>
            <p:ph idx="1"/>
          </p:nvPr>
        </p:nvSpPr>
        <p:spPr>
          <a:xfrm>
            <a:off x="1071538" y="2057400"/>
            <a:ext cx="8072462" cy="4800600"/>
          </a:xfrm>
        </p:spPr>
        <p:txBody>
          <a:bodyPr>
            <a:normAutofit fontScale="92500" lnSpcReduction="10000"/>
          </a:bodyPr>
          <a:lstStyle/>
          <a:p>
            <a:endParaRPr lang="tr-TR" dirty="0" smtClean="0"/>
          </a:p>
          <a:p>
            <a:r>
              <a:rPr lang="tr-TR" sz="3000" b="1" u="sng" dirty="0" smtClean="0">
                <a:solidFill>
                  <a:srgbClr val="0070C0"/>
                </a:solidFill>
                <a:latin typeface="+mj-lt"/>
              </a:rPr>
              <a:t>Veli Görüşme Günü </a:t>
            </a:r>
            <a:endParaRPr lang="tr-TR" sz="3000" u="sng" dirty="0" smtClean="0">
              <a:latin typeface="+mj-lt"/>
            </a:endParaRPr>
          </a:p>
          <a:p>
            <a:r>
              <a:rPr lang="tr-TR" sz="3000" b="1" dirty="0" smtClean="0">
                <a:solidFill>
                  <a:srgbClr val="0070C0"/>
                </a:solidFill>
                <a:latin typeface="+mj-lt"/>
                <a:ea typeface="Arial Unicode MS" panose="020B0604020202020204" pitchFamily="34" charset="-128"/>
                <a:cs typeface="Arial Unicode MS" panose="020B0604020202020204" pitchFamily="34" charset="-128"/>
              </a:rPr>
              <a:t>Her Çarşamba </a:t>
            </a:r>
            <a:r>
              <a:rPr lang="tr-TR" sz="3000" b="1" u="sng" dirty="0" smtClean="0">
                <a:solidFill>
                  <a:srgbClr val="0070C0"/>
                </a:solidFill>
                <a:latin typeface="+mj-lt"/>
                <a:ea typeface="Arial Unicode MS" panose="020B0604020202020204" pitchFamily="34" charset="-128"/>
                <a:cs typeface="Arial Unicode MS" panose="020B0604020202020204" pitchFamily="34" charset="-128"/>
              </a:rPr>
              <a:t>11.00 -12.00 </a:t>
            </a:r>
            <a:r>
              <a:rPr lang="tr-TR" sz="3000" b="1" dirty="0" smtClean="0">
                <a:solidFill>
                  <a:srgbClr val="0070C0"/>
                </a:solidFill>
                <a:latin typeface="+mj-lt"/>
                <a:ea typeface="Arial Unicode MS" panose="020B0604020202020204" pitchFamily="34" charset="-128"/>
                <a:cs typeface="Arial Unicode MS" panose="020B0604020202020204" pitchFamily="34" charset="-128"/>
              </a:rPr>
              <a:t> arası özel veli görüşmesi  yapılacaktır.</a:t>
            </a:r>
          </a:p>
          <a:p>
            <a:r>
              <a:rPr lang="tr-TR" sz="3000" b="1" dirty="0" err="1" smtClean="0">
                <a:solidFill>
                  <a:srgbClr val="C00000"/>
                </a:solidFill>
                <a:latin typeface="+mj-lt"/>
                <a:ea typeface="Arial Unicode MS" panose="020B0604020202020204" pitchFamily="34" charset="-128"/>
                <a:cs typeface="Arial Unicode MS" panose="020B0604020202020204" pitchFamily="34" charset="-128"/>
              </a:rPr>
              <a:t>Whatsap</a:t>
            </a:r>
            <a:r>
              <a:rPr lang="tr-TR" sz="3000" b="1" dirty="0" smtClean="0">
                <a:solidFill>
                  <a:srgbClr val="C00000"/>
                </a:solidFill>
                <a:latin typeface="+mj-lt"/>
                <a:ea typeface="Arial Unicode MS" panose="020B0604020202020204" pitchFamily="34" charset="-128"/>
                <a:cs typeface="Arial Unicode MS" panose="020B0604020202020204" pitchFamily="34" charset="-128"/>
              </a:rPr>
              <a:t> </a:t>
            </a:r>
            <a:r>
              <a:rPr lang="tr-TR" sz="3000" b="1" dirty="0">
                <a:solidFill>
                  <a:srgbClr val="C00000"/>
                </a:solidFill>
                <a:latin typeface="+mj-lt"/>
                <a:ea typeface="Arial Unicode MS" panose="020B0604020202020204" pitchFamily="34" charset="-128"/>
                <a:cs typeface="Arial Unicode MS" panose="020B0604020202020204" pitchFamily="34" charset="-128"/>
              </a:rPr>
              <a:t>grubu </a:t>
            </a:r>
            <a:r>
              <a:rPr lang="tr-TR" sz="3000" b="1" dirty="0" smtClean="0">
                <a:solidFill>
                  <a:srgbClr val="C00000"/>
                </a:solidFill>
                <a:latin typeface="+mj-lt"/>
                <a:ea typeface="Arial Unicode MS" panose="020B0604020202020204" pitchFamily="34" charset="-128"/>
                <a:cs typeface="Arial Unicode MS" panose="020B0604020202020204" pitchFamily="34" charset="-128"/>
              </a:rPr>
              <a:t>paylaşımlarının önemsenmesi ve paylaşımlara gerekli cevabın verilmesi</a:t>
            </a:r>
          </a:p>
          <a:p>
            <a:r>
              <a:rPr lang="tr-TR" sz="3000" b="1" dirty="0" err="1" smtClean="0">
                <a:solidFill>
                  <a:srgbClr val="002060"/>
                </a:solidFill>
                <a:latin typeface="+mj-lt"/>
                <a:ea typeface="Arial Unicode MS" panose="020B0604020202020204" pitchFamily="34" charset="-128"/>
                <a:cs typeface="Arial Unicode MS" panose="020B0604020202020204" pitchFamily="34" charset="-128"/>
              </a:rPr>
              <a:t>Whatsap</a:t>
            </a:r>
            <a:r>
              <a:rPr lang="tr-TR" sz="3000" b="1" dirty="0" smtClean="0">
                <a:solidFill>
                  <a:srgbClr val="002060"/>
                </a:solidFill>
                <a:latin typeface="+mj-lt"/>
                <a:ea typeface="Arial Unicode MS" panose="020B0604020202020204" pitchFamily="34" charset="-128"/>
                <a:cs typeface="Arial Unicode MS" panose="020B0604020202020204" pitchFamily="34" charset="-128"/>
              </a:rPr>
              <a:t> grubundan özel paylaşım yapılmaması</a:t>
            </a:r>
          </a:p>
          <a:p>
            <a:r>
              <a:rPr lang="tr-TR" sz="3000" b="1" dirty="0" smtClean="0">
                <a:solidFill>
                  <a:srgbClr val="00B050"/>
                </a:solidFill>
                <a:latin typeface="+mj-lt"/>
                <a:ea typeface="Arial Unicode MS" panose="020B0604020202020204" pitchFamily="34" charset="-128"/>
                <a:cs typeface="Arial Unicode MS" panose="020B0604020202020204" pitchFamily="34" charset="-128"/>
              </a:rPr>
              <a:t>Sınıf annesi seçimi</a:t>
            </a:r>
          </a:p>
          <a:p>
            <a:r>
              <a:rPr lang="tr-TR" sz="3000" b="1" dirty="0" smtClean="0">
                <a:solidFill>
                  <a:srgbClr val="00B050"/>
                </a:solidFill>
                <a:latin typeface="+mj-lt"/>
                <a:ea typeface="Arial Unicode MS" panose="020B0604020202020204" pitchFamily="34" charset="-128"/>
                <a:cs typeface="Arial Unicode MS" panose="020B0604020202020204" pitchFamily="34" charset="-128"/>
              </a:rPr>
              <a:t>Veli ziyaretleri</a:t>
            </a:r>
          </a:p>
          <a:p>
            <a:pPr marL="82296" indent="0">
              <a:buNone/>
            </a:pPr>
            <a:endParaRPr lang="tr-TR" sz="4000" b="1" dirty="0" smtClean="0">
              <a:solidFill>
                <a:srgbClr val="00B050"/>
              </a:solidFill>
              <a:latin typeface="Action Jackson" pitchFamily="2" charset="0"/>
              <a:ea typeface="Arial Unicode MS" pitchFamily="34" charset="-128"/>
              <a:cs typeface="Arial Unicode MS" pitchFamily="34" charset="-128"/>
            </a:endParaRPr>
          </a:p>
          <a:p>
            <a:endParaRPr lang="tr-TR" dirty="0"/>
          </a:p>
        </p:txBody>
      </p:sp>
      <p:pic>
        <p:nvPicPr>
          <p:cNvPr id="25602" name="Picture 2" descr="C:\Users\F1\AppData\Local\Microsoft\Windows\Temporary Internet Files\Content.IE5\LEB5QNNJ\cell-42403_960_720[1].png"/>
          <p:cNvPicPr>
            <a:picLocks noChangeAspect="1" noChangeArrowheads="1"/>
          </p:cNvPicPr>
          <p:nvPr/>
        </p:nvPicPr>
        <p:blipFill>
          <a:blip r:embed="rId2" cstate="print"/>
          <a:srcRect/>
          <a:stretch>
            <a:fillRect/>
          </a:stretch>
        </p:blipFill>
        <p:spPr bwMode="auto">
          <a:xfrm>
            <a:off x="7286644" y="285728"/>
            <a:ext cx="1225861" cy="1671629"/>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pic>
        <p:nvPicPr>
          <p:cNvPr id="3074" name="Picture 2" descr="C:\Users\acer\Desktop\4-B VELİ TOPLANTISI\Veli toop\IMG-20190909-WA0069.jpg"/>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1331640" y="1365862"/>
            <a:ext cx="7413575" cy="4800600"/>
          </a:xfrm>
          <a:prstGeom prst="rect">
            <a:avLst/>
          </a:prstGeom>
          <a:noFill/>
          <a:extLst>
            <a:ext uri="{909E8E84-426E-40DD-AFC4-6F175D3DCCD1}">
              <a14:hiddenFill xmlns:a14="http://schemas.microsoft.com/office/drawing/2010/main" xmlns="">
                <a:solidFill>
                  <a:srgbClr val="FFFFFF"/>
                </a:solidFill>
              </a14:hiddenFill>
            </a:ext>
          </a:extLst>
        </p:spPr>
      </p:pic>
      <p:pic>
        <p:nvPicPr>
          <p:cNvPr id="3"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25169" y="66092"/>
            <a:ext cx="7431087" cy="22320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dirty="0" smtClean="0">
                <a:solidFill>
                  <a:srgbClr val="FF0000"/>
                </a:solidFill>
              </a:rPr>
              <a:t>Öğrencilerin başarılarını etkileyen ana unsurlar:</a:t>
            </a:r>
            <a:endParaRPr lang="tr-TR" dirty="0">
              <a:solidFill>
                <a:srgbClr val="FF0000"/>
              </a:solidFill>
            </a:endParaRPr>
          </a:p>
        </p:txBody>
      </p:sp>
      <p:sp>
        <p:nvSpPr>
          <p:cNvPr id="3" name="2 Alt Başlık"/>
          <p:cNvSpPr>
            <a:spLocks noGrp="1"/>
          </p:cNvSpPr>
          <p:nvPr>
            <p:ph type="subTitle" idx="1"/>
          </p:nvPr>
        </p:nvSpPr>
        <p:spPr>
          <a:xfrm>
            <a:off x="1000100" y="1928802"/>
            <a:ext cx="7929618" cy="4500594"/>
          </a:xfrm>
        </p:spPr>
        <p:txBody>
          <a:bodyPr>
            <a:normAutofit/>
          </a:bodyPr>
          <a:lstStyle/>
          <a:p>
            <a:r>
              <a:rPr lang="tr-TR" dirty="0" smtClean="0"/>
              <a:t>Beslenme, dinlenme, giyinme, aile içinde gördüğü ilgi ve duygusal dengeler, çocukların okuldaki başarısı ve derslere karşı ilgisi bakımından çok önemlidir. Öğrenciyi yüreklendirin. Her zaman olumlu yönlerinden bahsedin, onu korkutmayın.</a:t>
            </a:r>
          </a:p>
          <a:p>
            <a:r>
              <a:rPr lang="tr-TR" dirty="0" smtClean="0"/>
              <a:t>Ayrıca </a:t>
            </a:r>
            <a:r>
              <a:rPr lang="tr-TR" dirty="0" err="1" smtClean="0"/>
              <a:t>Tv</a:t>
            </a:r>
            <a:r>
              <a:rPr lang="tr-TR" dirty="0" smtClean="0"/>
              <a:t> izleme saatleri konulması, saatlerce izlenmemesi ve programlar konusunda seçici davranılması gerektiği söylendi.Çocuk iyi ve kötü örnekleri ilk aile fertlerinden görür. Aile hayatının temeli sevgiye, güvene, bağlılığa ve karşılıklı anlayışa dayanır. Böyle bir aile yuvası çocuk eğitiminde en elverişli çevredir.</a:t>
            </a:r>
          </a:p>
          <a:p>
            <a:endParaRPr lang="tr-TR"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914400" y="500042"/>
            <a:ext cx="8229600" cy="5665262"/>
          </a:xfrm>
        </p:spPr>
        <p:txBody>
          <a:bodyPr>
            <a:normAutofit/>
          </a:bodyPr>
          <a:lstStyle/>
          <a:p>
            <a:pPr>
              <a:buNone/>
            </a:pPr>
            <a:r>
              <a:rPr lang="tr-TR" b="1" dirty="0" smtClean="0">
                <a:solidFill>
                  <a:srgbClr val="FF0000"/>
                </a:solidFill>
              </a:rPr>
              <a:t>Derslere hazırlıklı gelmenin ve verilen görevlerin eksiksiz yerine getirmenin öğrenciye olan katkısı ve önemi:</a:t>
            </a:r>
          </a:p>
          <a:p>
            <a:pPr>
              <a:buNone/>
            </a:pPr>
            <a:r>
              <a:rPr lang="tr-TR" dirty="0" smtClean="0"/>
              <a:t> </a:t>
            </a:r>
          </a:p>
          <a:p>
            <a:pPr>
              <a:buNone/>
            </a:pPr>
            <a:r>
              <a:rPr lang="tr-TR" dirty="0" smtClean="0"/>
              <a:t> Ödev evde çocuğu oyalama  aracı değildir. Az ödev-çok ödev diye bir şey yoktur, etkili ödev vardır. Ödev, okulda öğrendiğini evde pekiştirmek, öğrenemediğini öğrenmesini sağlamak amacıyla verilir. Ödev yapmadan gelen öğrenciye benim yapacağım bir şey yoktur. </a:t>
            </a:r>
            <a:endParaRPr lang="tr-TR"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Resim" descr="IMG_9336.PNG"/>
          <p:cNvPicPr>
            <a:picLocks noChangeAspect="1"/>
          </p:cNvPicPr>
          <p:nvPr/>
        </p:nvPicPr>
        <p:blipFill>
          <a:blip r:embed="rId2" cstate="print"/>
          <a:srcRect t="20000" b="17647"/>
          <a:stretch>
            <a:fillRect/>
          </a:stretch>
        </p:blipFill>
        <p:spPr>
          <a:xfrm>
            <a:off x="1142976" y="-105507"/>
            <a:ext cx="7786710" cy="6749217"/>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r>
              <a:rPr lang="tr-TR" dirty="0" smtClean="0"/>
              <a:t>Etkili Çalışma Yöntemleri</a:t>
            </a:r>
            <a:br>
              <a:rPr lang="tr-TR" dirty="0" smtClean="0"/>
            </a:br>
            <a:endParaRPr lang="tr-TR" dirty="0"/>
          </a:p>
        </p:txBody>
      </p:sp>
      <p:sp>
        <p:nvSpPr>
          <p:cNvPr id="3" name="Alt Başlık 2"/>
          <p:cNvSpPr>
            <a:spLocks noGrp="1"/>
          </p:cNvSpPr>
          <p:nvPr>
            <p:ph type="subTitle" idx="1"/>
          </p:nvPr>
        </p:nvSpPr>
        <p:spPr>
          <a:xfrm>
            <a:off x="1403648" y="1412776"/>
            <a:ext cx="7406640" cy="1752600"/>
          </a:xfrm>
        </p:spPr>
        <p:txBody>
          <a:bodyPr>
            <a:normAutofit fontScale="25000" lnSpcReduction="20000"/>
          </a:bodyPr>
          <a:lstStyle/>
          <a:p>
            <a:r>
              <a:rPr lang="tr-TR" sz="12800" dirty="0" smtClean="0">
                <a:latin typeface="Arial Unicode MS" panose="020B0604020202020204" pitchFamily="34" charset="-128"/>
                <a:ea typeface="Arial Unicode MS" panose="020B0604020202020204" pitchFamily="34" charset="-128"/>
                <a:cs typeface="Arial Unicode MS" panose="020B0604020202020204" pitchFamily="34" charset="-128"/>
              </a:rPr>
              <a:t>Etkili ders çalışmayı 4 gruba ayırabiliriz.</a:t>
            </a:r>
          </a:p>
          <a:p>
            <a:pPr marL="541782" indent="-514350">
              <a:buAutoNum type="arabicPeriod"/>
            </a:pPr>
            <a:r>
              <a:rPr lang="tr-TR" sz="12800" dirty="0" smtClean="0">
                <a:latin typeface="Arial Unicode MS" panose="020B0604020202020204" pitchFamily="34" charset="-128"/>
                <a:ea typeface="Arial Unicode MS" panose="020B0604020202020204" pitchFamily="34" charset="-128"/>
                <a:cs typeface="Arial Unicode MS" panose="020B0604020202020204" pitchFamily="34" charset="-128"/>
              </a:rPr>
              <a:t>Günün tekrarı. </a:t>
            </a:r>
          </a:p>
          <a:p>
            <a:pPr marL="541782" indent="-514350">
              <a:buAutoNum type="arabicPeriod"/>
            </a:pPr>
            <a:r>
              <a:rPr lang="tr-TR" sz="12800" dirty="0" smtClean="0">
                <a:latin typeface="Arial Unicode MS" panose="020B0604020202020204" pitchFamily="34" charset="-128"/>
                <a:ea typeface="Arial Unicode MS" panose="020B0604020202020204" pitchFamily="34" charset="-128"/>
                <a:cs typeface="Arial Unicode MS" panose="020B0604020202020204" pitchFamily="34" charset="-128"/>
              </a:rPr>
              <a:t>Gün içinde yapılanlar tekrar edilmelidir</a:t>
            </a:r>
          </a:p>
          <a:p>
            <a:pPr marL="541782" indent="-514350">
              <a:buAutoNum type="arabicPeriod"/>
            </a:pPr>
            <a:r>
              <a:rPr lang="tr-TR" sz="12800" dirty="0" smtClean="0">
                <a:latin typeface="Arial Unicode MS" panose="020B0604020202020204" pitchFamily="34" charset="-128"/>
                <a:ea typeface="Arial Unicode MS" panose="020B0604020202020204" pitchFamily="34" charset="-128"/>
                <a:cs typeface="Arial Unicode MS" panose="020B0604020202020204" pitchFamily="34" charset="-128"/>
              </a:rPr>
              <a:t>Öğrenilenleri pekiştirme. Verilen ödev ve etkinlikler yapılmalıdır. </a:t>
            </a:r>
          </a:p>
          <a:p>
            <a:pPr marL="541782" indent="-514350">
              <a:buAutoNum type="arabicPeriod"/>
            </a:pPr>
            <a:r>
              <a:rPr lang="tr-TR" sz="12800" dirty="0" smtClean="0">
                <a:latin typeface="Arial Unicode MS" panose="020B0604020202020204" pitchFamily="34" charset="-128"/>
                <a:ea typeface="Arial Unicode MS" panose="020B0604020202020204" pitchFamily="34" charset="-128"/>
                <a:cs typeface="Arial Unicode MS" panose="020B0604020202020204" pitchFamily="34" charset="-128"/>
              </a:rPr>
              <a:t>Yeni güne hazırlık. Yarın ki ders planına göre araç ve gereçler hazırlanmalı. Yapılacak çalışmalar gözden geçirilerek öğrenilecek konuya hazır hale gelinmelidir.</a:t>
            </a:r>
          </a:p>
          <a:p>
            <a:pPr marL="541782" indent="-514350">
              <a:buAutoNum type="arabicPeriod"/>
            </a:pPr>
            <a:endParaRPr lang="tr-TR" sz="5900" dirty="0" smtClean="0">
              <a:latin typeface="Arial Unicode MS" panose="020B0604020202020204" pitchFamily="34" charset="-128"/>
              <a:ea typeface="Arial Unicode MS" panose="020B0604020202020204" pitchFamily="34" charset="-128"/>
              <a:cs typeface="Arial Unicode MS" panose="020B0604020202020204" pitchFamily="34" charset="-128"/>
            </a:endParaRPr>
          </a:p>
          <a:p>
            <a:pPr marL="541782" indent="-514350">
              <a:buAutoNum type="arabicPeriod"/>
            </a:pPr>
            <a:endParaRPr lang="tr-TR" dirty="0"/>
          </a:p>
        </p:txBody>
      </p:sp>
    </p:spTree>
    <p:extLst>
      <p:ext uri="{BB962C8B-B14F-4D97-AF65-F5344CB8AC3E}">
        <p14:creationId xmlns:p14="http://schemas.microsoft.com/office/powerpoint/2010/main" xmlns="" val="417097744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435608" y="274638"/>
            <a:ext cx="7498080" cy="1642194"/>
          </a:xfrm>
        </p:spPr>
        <p:txBody>
          <a:bodyPr>
            <a:normAutofit fontScale="90000"/>
          </a:bodyPr>
          <a:lstStyle/>
          <a:p>
            <a:r>
              <a:rPr lang="tr-TR" dirty="0" smtClean="0">
                <a:solidFill>
                  <a:srgbClr val="FF0000"/>
                </a:solidFill>
                <a:latin typeface="Algerian" panose="04020705040A02060702" pitchFamily="82" charset="0"/>
              </a:rPr>
              <a:t/>
            </a:r>
            <a:br>
              <a:rPr lang="tr-TR" dirty="0" smtClean="0">
                <a:solidFill>
                  <a:srgbClr val="FF0000"/>
                </a:solidFill>
                <a:latin typeface="Algerian" panose="04020705040A02060702" pitchFamily="82" charset="0"/>
              </a:rPr>
            </a:br>
            <a:r>
              <a:rPr lang="tr-TR" dirty="0" smtClean="0">
                <a:solidFill>
                  <a:srgbClr val="FF0000"/>
                </a:solidFill>
                <a:latin typeface="Algerian" panose="04020705040A02060702" pitchFamily="82" charset="0"/>
              </a:rPr>
              <a:t>ÇOK </a:t>
            </a:r>
            <a:r>
              <a:rPr lang="tr-TR" dirty="0">
                <a:solidFill>
                  <a:srgbClr val="FF0000"/>
                </a:solidFill>
                <a:latin typeface="Algerian" panose="04020705040A02060702" pitchFamily="82" charset="0"/>
              </a:rPr>
              <a:t>ÇALIŞMAK DEĞİL </a:t>
            </a:r>
            <a:r>
              <a:rPr lang="tr-TR" dirty="0" smtClean="0">
                <a:solidFill>
                  <a:srgbClr val="FF0000"/>
                </a:solidFill>
                <a:latin typeface="Algerian" panose="04020705040A02060702" pitchFamily="82" charset="0"/>
              </a:rPr>
              <a:t>VERİMLİ ve etkili </a:t>
            </a:r>
            <a:r>
              <a:rPr lang="tr-TR" dirty="0">
                <a:solidFill>
                  <a:srgbClr val="FF0000"/>
                </a:solidFill>
                <a:latin typeface="Algerian" panose="04020705040A02060702" pitchFamily="82" charset="0"/>
              </a:rPr>
              <a:t>ÇALIŞMAK ÖNEMLİDİR!!!!</a:t>
            </a:r>
            <a:br>
              <a:rPr lang="tr-TR" dirty="0">
                <a:solidFill>
                  <a:srgbClr val="FF0000"/>
                </a:solidFill>
                <a:latin typeface="Algerian" panose="04020705040A02060702" pitchFamily="82" charset="0"/>
              </a:rPr>
            </a:br>
            <a:endParaRPr lang="tr-TR" dirty="0">
              <a:solidFill>
                <a:srgbClr val="FF0000"/>
              </a:solidFill>
              <a:latin typeface="Algerian" panose="04020705040A02060702" pitchFamily="82" charset="0"/>
            </a:endParaRPr>
          </a:p>
        </p:txBody>
      </p:sp>
      <p:sp>
        <p:nvSpPr>
          <p:cNvPr id="3" name="İçerik Yer Tutucusu 2"/>
          <p:cNvSpPr>
            <a:spLocks noGrp="1"/>
          </p:cNvSpPr>
          <p:nvPr>
            <p:ph idx="1"/>
          </p:nvPr>
        </p:nvSpPr>
        <p:spPr>
          <a:xfrm>
            <a:off x="1475656" y="2057400"/>
            <a:ext cx="7498080" cy="4800600"/>
          </a:xfrm>
        </p:spPr>
        <p:txBody>
          <a:bodyPr/>
          <a:lstStyle/>
          <a:p>
            <a:r>
              <a:rPr lang="tr-TR" dirty="0" smtClean="0"/>
              <a:t>Verimli ve etkili çalışma için kendimize uygun plan yapmalıyız.</a:t>
            </a:r>
          </a:p>
          <a:p>
            <a:r>
              <a:rPr lang="tr-TR" dirty="0" smtClean="0"/>
              <a:t>Yaptığımız planı mutlaka uygulamalıyız.</a:t>
            </a:r>
          </a:p>
          <a:p>
            <a:r>
              <a:rPr lang="tr-TR" dirty="0" smtClean="0"/>
              <a:t>Uygun çalışma ortamlarında ders çalışmalıyız.</a:t>
            </a:r>
          </a:p>
          <a:p>
            <a:r>
              <a:rPr lang="tr-TR" dirty="0" smtClean="0"/>
              <a:t>Araştırma, gözlem ve incelemeye yer vermeliyiz.</a:t>
            </a:r>
          </a:p>
          <a:p>
            <a:r>
              <a:rPr lang="tr-TR" dirty="0" smtClean="0"/>
              <a:t>Verilen etkinlikleri eksiksiz yapmalıyız</a:t>
            </a:r>
          </a:p>
          <a:p>
            <a:endParaRPr lang="tr-TR" dirty="0"/>
          </a:p>
        </p:txBody>
      </p:sp>
      <p:pic>
        <p:nvPicPr>
          <p:cNvPr id="4" name="6 Resim" descr="children-reading.jpg"/>
          <p:cNvPicPr>
            <a:picLocks noChangeAspect="1"/>
          </p:cNvPicPr>
          <p:nvPr/>
        </p:nvPicPr>
        <p:blipFill>
          <a:blip r:embed="rId2" cstate="print"/>
          <a:stretch>
            <a:fillRect/>
          </a:stretch>
        </p:blipFill>
        <p:spPr>
          <a:xfrm>
            <a:off x="0" y="0"/>
            <a:ext cx="1403648" cy="1714488"/>
          </a:xfrm>
          <a:prstGeom prst="rect">
            <a:avLst/>
          </a:prstGeom>
        </p:spPr>
      </p:pic>
      <p:pic>
        <p:nvPicPr>
          <p:cNvPr id="5" name="7 Resim" descr="convention_on_the_rights_of_the_child1.jpg"/>
          <p:cNvPicPr>
            <a:picLocks noChangeAspect="1"/>
          </p:cNvPicPr>
          <p:nvPr/>
        </p:nvPicPr>
        <p:blipFill>
          <a:blip r:embed="rId3" cstate="print"/>
          <a:stretch>
            <a:fillRect/>
          </a:stretch>
        </p:blipFill>
        <p:spPr>
          <a:xfrm>
            <a:off x="0" y="5003287"/>
            <a:ext cx="1691679" cy="1854713"/>
          </a:xfrm>
          <a:prstGeom prst="rect">
            <a:avLst/>
          </a:prstGeom>
        </p:spPr>
      </p:pic>
    </p:spTree>
    <p:extLst>
      <p:ext uri="{BB962C8B-B14F-4D97-AF65-F5344CB8AC3E}">
        <p14:creationId xmlns:p14="http://schemas.microsoft.com/office/powerpoint/2010/main" xmlns="" val="361457789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acer\Desktop\4-B VELİ TOPLANTILARI\4-B 1.VELİ TOPLANTISI\Screenshot_2019-09-01-16-29-06-1.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112169" y="260648"/>
            <a:ext cx="7677472" cy="648072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78944205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Kitap okumanın Önemi</a:t>
            </a:r>
            <a:endParaRPr lang="tr-TR" dirty="0"/>
          </a:p>
        </p:txBody>
      </p:sp>
      <p:sp>
        <p:nvSpPr>
          <p:cNvPr id="3" name="İçerik Yer Tutucusu 2"/>
          <p:cNvSpPr>
            <a:spLocks noGrp="1"/>
          </p:cNvSpPr>
          <p:nvPr>
            <p:ph idx="1"/>
          </p:nvPr>
        </p:nvSpPr>
        <p:spPr/>
        <p:txBody>
          <a:bodyPr>
            <a:normAutofit fontScale="32500" lnSpcReduction="20000"/>
          </a:bodyPr>
          <a:lstStyle/>
          <a:p>
            <a:pPr marL="82296" indent="0">
              <a:buNone/>
            </a:pPr>
            <a:r>
              <a:rPr lang="tr-TR" sz="9600" dirty="0">
                <a:latin typeface="Arial Unicode MS" panose="020B0604020202020204" pitchFamily="34" charset="-128"/>
                <a:ea typeface="Arial Unicode MS" panose="020B0604020202020204" pitchFamily="34" charset="-128"/>
                <a:cs typeface="Arial Unicode MS" panose="020B0604020202020204" pitchFamily="34" charset="-128"/>
              </a:rPr>
              <a:t>Kitap </a:t>
            </a:r>
            <a:r>
              <a:rPr lang="tr-TR" sz="9600" dirty="0" smtClean="0">
                <a:latin typeface="Arial Unicode MS" panose="020B0604020202020204" pitchFamily="34" charset="-128"/>
                <a:ea typeface="Arial Unicode MS" panose="020B0604020202020204" pitchFamily="34" charset="-128"/>
                <a:cs typeface="Arial Unicode MS" panose="020B0604020202020204" pitchFamily="34" charset="-128"/>
              </a:rPr>
              <a:t>okuma yoluyla; </a:t>
            </a:r>
          </a:p>
          <a:p>
            <a:r>
              <a:rPr lang="tr-TR" sz="9600" dirty="0">
                <a:latin typeface="Arial Unicode MS" panose="020B0604020202020204" pitchFamily="34" charset="-128"/>
                <a:ea typeface="Arial Unicode MS" panose="020B0604020202020204" pitchFamily="34" charset="-128"/>
                <a:cs typeface="Arial Unicode MS" panose="020B0604020202020204" pitchFamily="34" charset="-128"/>
              </a:rPr>
              <a:t>O</a:t>
            </a:r>
            <a:r>
              <a:rPr lang="tr-TR" sz="9600" dirty="0" smtClean="0">
                <a:latin typeface="Arial Unicode MS" panose="020B0604020202020204" pitchFamily="34" charset="-128"/>
                <a:ea typeface="Arial Unicode MS" panose="020B0604020202020204" pitchFamily="34" charset="-128"/>
                <a:cs typeface="Arial Unicode MS" panose="020B0604020202020204" pitchFamily="34" charset="-128"/>
              </a:rPr>
              <a:t>kuma</a:t>
            </a:r>
            <a:r>
              <a:rPr lang="tr-TR" sz="9600" dirty="0">
                <a:latin typeface="Arial Unicode MS" panose="020B0604020202020204" pitchFamily="34" charset="-128"/>
                <a:ea typeface="Arial Unicode MS" panose="020B0604020202020204" pitchFamily="34" charset="-128"/>
                <a:cs typeface="Arial Unicode MS" panose="020B0604020202020204" pitchFamily="34" charset="-128"/>
              </a:rPr>
              <a:t>, </a:t>
            </a:r>
            <a:endParaRPr lang="tr-TR" sz="9600" dirty="0" smtClean="0">
              <a:latin typeface="Arial Unicode MS" panose="020B0604020202020204" pitchFamily="34" charset="-128"/>
              <a:ea typeface="Arial Unicode MS" panose="020B0604020202020204" pitchFamily="34" charset="-128"/>
              <a:cs typeface="Arial Unicode MS" panose="020B0604020202020204" pitchFamily="34" charset="-128"/>
            </a:endParaRPr>
          </a:p>
          <a:p>
            <a:r>
              <a:rPr lang="tr-TR" sz="9600" dirty="0" smtClean="0">
                <a:latin typeface="Arial Unicode MS" panose="020B0604020202020204" pitchFamily="34" charset="-128"/>
                <a:ea typeface="Arial Unicode MS" panose="020B0604020202020204" pitchFamily="34" charset="-128"/>
                <a:cs typeface="Arial Unicode MS" panose="020B0604020202020204" pitchFamily="34" charset="-128"/>
              </a:rPr>
              <a:t>Bilgileri algılama,</a:t>
            </a:r>
          </a:p>
          <a:p>
            <a:r>
              <a:rPr lang="tr-TR" sz="9600" dirty="0" smtClean="0">
                <a:latin typeface="Arial Unicode MS" panose="020B0604020202020204" pitchFamily="34" charset="-128"/>
                <a:ea typeface="Arial Unicode MS" panose="020B0604020202020204" pitchFamily="34" charset="-128"/>
                <a:cs typeface="Arial Unicode MS" panose="020B0604020202020204" pitchFamily="34" charset="-128"/>
              </a:rPr>
              <a:t>Okuduğunu anlama, </a:t>
            </a:r>
          </a:p>
          <a:p>
            <a:r>
              <a:rPr lang="tr-TR" sz="9600" dirty="0" smtClean="0">
                <a:latin typeface="Arial Unicode MS" panose="020B0604020202020204" pitchFamily="34" charset="-128"/>
                <a:ea typeface="Arial Unicode MS" panose="020B0604020202020204" pitchFamily="34" charset="-128"/>
                <a:cs typeface="Arial Unicode MS" panose="020B0604020202020204" pitchFamily="34" charset="-128"/>
              </a:rPr>
              <a:t>Etkili ve kalıcı öğrenme</a:t>
            </a:r>
            <a:r>
              <a:rPr lang="tr-TR" sz="9600" dirty="0">
                <a:latin typeface="Arial Unicode MS" panose="020B0604020202020204" pitchFamily="34" charset="-128"/>
                <a:ea typeface="Arial Unicode MS" panose="020B0604020202020204" pitchFamily="34" charset="-128"/>
                <a:cs typeface="Arial Unicode MS" panose="020B0604020202020204" pitchFamily="34" charset="-128"/>
              </a:rPr>
              <a:t>, </a:t>
            </a:r>
            <a:endParaRPr lang="tr-TR" sz="9600" dirty="0" smtClean="0">
              <a:latin typeface="Arial Unicode MS" panose="020B0604020202020204" pitchFamily="34" charset="-128"/>
              <a:ea typeface="Arial Unicode MS" panose="020B0604020202020204" pitchFamily="34" charset="-128"/>
              <a:cs typeface="Arial Unicode MS" panose="020B0604020202020204" pitchFamily="34" charset="-128"/>
            </a:endParaRPr>
          </a:p>
          <a:p>
            <a:r>
              <a:rPr lang="tr-TR" sz="9600" dirty="0" smtClean="0">
                <a:latin typeface="Arial Unicode MS" panose="020B0604020202020204" pitchFamily="34" charset="-128"/>
                <a:ea typeface="Arial Unicode MS" panose="020B0604020202020204" pitchFamily="34" charset="-128"/>
                <a:cs typeface="Arial Unicode MS" panose="020B0604020202020204" pitchFamily="34" charset="-128"/>
              </a:rPr>
              <a:t>Düzgün konuşma </a:t>
            </a:r>
          </a:p>
          <a:p>
            <a:r>
              <a:rPr lang="tr-TR" sz="9600" dirty="0">
                <a:latin typeface="Arial Unicode MS" panose="020B0604020202020204" pitchFamily="34" charset="-128"/>
                <a:ea typeface="Arial Unicode MS" panose="020B0604020202020204" pitchFamily="34" charset="-128"/>
                <a:cs typeface="Arial Unicode MS" panose="020B0604020202020204" pitchFamily="34" charset="-128"/>
              </a:rPr>
              <a:t>S</a:t>
            </a:r>
            <a:r>
              <a:rPr lang="tr-TR" sz="9600" dirty="0" smtClean="0">
                <a:latin typeface="Arial Unicode MS" panose="020B0604020202020204" pitchFamily="34" charset="-128"/>
                <a:ea typeface="Arial Unicode MS" panose="020B0604020202020204" pitchFamily="34" charset="-128"/>
                <a:cs typeface="Arial Unicode MS" panose="020B0604020202020204" pitchFamily="34" charset="-128"/>
              </a:rPr>
              <a:t>özlü-yazılı </a:t>
            </a:r>
            <a:r>
              <a:rPr lang="tr-TR" sz="9600" dirty="0">
                <a:latin typeface="Arial Unicode MS" panose="020B0604020202020204" pitchFamily="34" charset="-128"/>
                <a:ea typeface="Arial Unicode MS" panose="020B0604020202020204" pitchFamily="34" charset="-128"/>
                <a:cs typeface="Arial Unicode MS" panose="020B0604020202020204" pitchFamily="34" charset="-128"/>
              </a:rPr>
              <a:t>anlatım </a:t>
            </a:r>
            <a:endParaRPr lang="tr-TR" sz="9600" dirty="0" smtClean="0">
              <a:latin typeface="Arial Unicode MS" panose="020B0604020202020204" pitchFamily="34" charset="-128"/>
              <a:ea typeface="Arial Unicode MS" panose="020B0604020202020204" pitchFamily="34" charset="-128"/>
              <a:cs typeface="Arial Unicode MS" panose="020B0604020202020204" pitchFamily="34" charset="-128"/>
            </a:endParaRPr>
          </a:p>
          <a:p>
            <a:r>
              <a:rPr lang="tr-TR" sz="9600" dirty="0" smtClean="0">
                <a:latin typeface="Arial Unicode MS" panose="020B0604020202020204" pitchFamily="34" charset="-128"/>
                <a:ea typeface="Arial Unicode MS" panose="020B0604020202020204" pitchFamily="34" charset="-128"/>
                <a:cs typeface="Arial Unicode MS" panose="020B0604020202020204" pitchFamily="34" charset="-128"/>
              </a:rPr>
              <a:t>Kendimizi daha iyi ifade etme becerimiz gelişir.</a:t>
            </a:r>
          </a:p>
          <a:p>
            <a:r>
              <a:rPr lang="tr-TR" sz="9600" dirty="0" err="1" smtClean="0">
                <a:latin typeface="Arial Unicode MS" panose="020B0604020202020204" pitchFamily="34" charset="-128"/>
                <a:ea typeface="Arial Unicode MS" panose="020B0604020202020204" pitchFamily="34" charset="-128"/>
                <a:cs typeface="Arial Unicode MS" panose="020B0604020202020204" pitchFamily="34" charset="-128"/>
              </a:rPr>
              <a:t>Başalarımız</a:t>
            </a:r>
            <a:r>
              <a:rPr lang="tr-TR" sz="9600" dirty="0" smtClean="0">
                <a:latin typeface="Arial Unicode MS" panose="020B0604020202020204" pitchFamily="34" charset="-128"/>
                <a:ea typeface="Arial Unicode MS" panose="020B0604020202020204" pitchFamily="34" charset="-128"/>
                <a:cs typeface="Arial Unicode MS" panose="020B0604020202020204" pitchFamily="34" charset="-128"/>
              </a:rPr>
              <a:t> artar</a:t>
            </a:r>
            <a:endParaRPr lang="tr-TR" sz="9600" dirty="0">
              <a:latin typeface="Arial Unicode MS" panose="020B0604020202020204" pitchFamily="34" charset="-128"/>
              <a:ea typeface="Arial Unicode MS" panose="020B0604020202020204" pitchFamily="34" charset="-128"/>
              <a:cs typeface="Arial Unicode MS" panose="020B0604020202020204" pitchFamily="34" charset="-128"/>
            </a:endParaRPr>
          </a:p>
          <a:p>
            <a:endParaRPr lang="tr-TR" dirty="0"/>
          </a:p>
        </p:txBody>
      </p:sp>
    </p:spTree>
    <p:extLst>
      <p:ext uri="{BB962C8B-B14F-4D97-AF65-F5344CB8AC3E}">
        <p14:creationId xmlns:p14="http://schemas.microsoft.com/office/powerpoint/2010/main" xmlns="" val="24761050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acer\Desktop\4-B VELİ TOPLANTILARI\4-B 1.VELİ TOPLANTISI\Screenshot_2019-08-20-10-58-28-1.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125420" y="188640"/>
            <a:ext cx="7695051" cy="640871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97239029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3"/>
          <p:cNvSpPr>
            <a:spLocks noGrp="1"/>
          </p:cNvSpPr>
          <p:nvPr>
            <p:ph type="ctrTitle"/>
          </p:nvPr>
        </p:nvSpPr>
        <p:spPr>
          <a:xfrm>
            <a:off x="1432560" y="359898"/>
            <a:ext cx="7406640" cy="980870"/>
          </a:xfrm>
        </p:spPr>
        <p:txBody>
          <a:bodyPr/>
          <a:lstStyle/>
          <a:p>
            <a:r>
              <a:rPr lang="tr-TR" b="1" dirty="0">
                <a:effectLst/>
              </a:rPr>
              <a:t>Teknolojik alet ve çocuklar</a:t>
            </a:r>
            <a:endParaRPr lang="tr-TR" dirty="0"/>
          </a:p>
        </p:txBody>
      </p:sp>
      <p:sp>
        <p:nvSpPr>
          <p:cNvPr id="5" name="Alt Başlık 4"/>
          <p:cNvSpPr>
            <a:spLocks noGrp="1"/>
          </p:cNvSpPr>
          <p:nvPr>
            <p:ph type="subTitle" idx="1"/>
          </p:nvPr>
        </p:nvSpPr>
        <p:spPr>
          <a:xfrm>
            <a:off x="1403648" y="1556792"/>
            <a:ext cx="7406640" cy="1752600"/>
          </a:xfrm>
        </p:spPr>
        <p:txBody>
          <a:bodyPr>
            <a:normAutofit fontScale="25000" lnSpcReduction="20000"/>
          </a:bodyPr>
          <a:lstStyle/>
          <a:p>
            <a:endParaRPr lang="tr-TR" dirty="0"/>
          </a:p>
          <a:p>
            <a:r>
              <a:rPr lang="tr-TR" sz="8600" b="1" dirty="0" smtClean="0">
                <a:solidFill>
                  <a:srgbClr val="0070C0"/>
                </a:solidFill>
              </a:rPr>
              <a:t>**Teknoloji </a:t>
            </a:r>
            <a:r>
              <a:rPr lang="tr-TR" sz="8600" b="1" dirty="0">
                <a:solidFill>
                  <a:srgbClr val="0070C0"/>
                </a:solidFill>
              </a:rPr>
              <a:t>çağında olduğumuz ve bunun bir sonucu olarak hayatımıza teknolojik aletler </a:t>
            </a:r>
            <a:r>
              <a:rPr lang="tr-TR" sz="8600" b="1" dirty="0" smtClean="0">
                <a:solidFill>
                  <a:srgbClr val="0070C0"/>
                </a:solidFill>
              </a:rPr>
              <a:t>girmiştir.</a:t>
            </a:r>
          </a:p>
          <a:p>
            <a:endParaRPr lang="tr-TR" sz="8600" b="1" dirty="0" smtClean="0">
              <a:solidFill>
                <a:srgbClr val="0070C0"/>
              </a:solidFill>
            </a:endParaRPr>
          </a:p>
          <a:p>
            <a:r>
              <a:rPr lang="tr-TR" sz="8600" b="1" dirty="0" smtClean="0">
                <a:solidFill>
                  <a:srgbClr val="0070C0"/>
                </a:solidFill>
              </a:rPr>
              <a:t>**Teknoloji ve</a:t>
            </a:r>
            <a:r>
              <a:rPr lang="tr-TR" sz="8600" b="1" dirty="0">
                <a:solidFill>
                  <a:srgbClr val="0070C0"/>
                </a:solidFill>
              </a:rPr>
              <a:t> teknolojik aletler </a:t>
            </a:r>
            <a:r>
              <a:rPr lang="tr-TR" sz="8600" b="1" dirty="0" smtClean="0">
                <a:solidFill>
                  <a:srgbClr val="0070C0"/>
                </a:solidFill>
              </a:rPr>
              <a:t>günümüzün vazgeçilmez unsurlarıdır.</a:t>
            </a:r>
          </a:p>
          <a:p>
            <a:endParaRPr lang="tr-TR" sz="8600" b="1" dirty="0" smtClean="0">
              <a:solidFill>
                <a:srgbClr val="0070C0"/>
              </a:solidFill>
            </a:endParaRPr>
          </a:p>
          <a:p>
            <a:r>
              <a:rPr lang="tr-TR" sz="8600" b="1" dirty="0" smtClean="0">
                <a:solidFill>
                  <a:srgbClr val="0070C0"/>
                </a:solidFill>
              </a:rPr>
              <a:t>**Dikkatli ve yerinde kullanıldığında hayatımıza önemli katkıları vardır.</a:t>
            </a:r>
          </a:p>
          <a:p>
            <a:endParaRPr lang="tr-TR" sz="8600" b="1" dirty="0" smtClean="0">
              <a:solidFill>
                <a:srgbClr val="0070C0"/>
              </a:solidFill>
            </a:endParaRPr>
          </a:p>
          <a:p>
            <a:r>
              <a:rPr lang="tr-TR" sz="8600" b="1" dirty="0" smtClean="0">
                <a:solidFill>
                  <a:srgbClr val="0070C0"/>
                </a:solidFill>
              </a:rPr>
              <a:t>**Fakat dikkatli ve kontrollü kullanılmadığında hayatımıza önemli zararlar verir.</a:t>
            </a:r>
          </a:p>
          <a:p>
            <a:endParaRPr lang="tr-TR" sz="8600" b="1" dirty="0" smtClean="0">
              <a:solidFill>
                <a:srgbClr val="0070C0"/>
              </a:solidFill>
            </a:endParaRPr>
          </a:p>
          <a:p>
            <a:r>
              <a:rPr lang="tr-TR" sz="8600" b="1" dirty="0" smtClean="0">
                <a:solidFill>
                  <a:srgbClr val="0070C0"/>
                </a:solidFill>
              </a:rPr>
              <a:t>**Tablet</a:t>
            </a:r>
            <a:r>
              <a:rPr lang="tr-TR" sz="8600" b="1" dirty="0">
                <a:solidFill>
                  <a:srgbClr val="0070C0"/>
                </a:solidFill>
              </a:rPr>
              <a:t>, telefon, bilgisayar, televizyon kullanım sürelerine düzenleme getirilmesi </a:t>
            </a:r>
            <a:r>
              <a:rPr lang="tr-TR" sz="8600" b="1" dirty="0" smtClean="0">
                <a:solidFill>
                  <a:srgbClr val="0070C0"/>
                </a:solidFill>
              </a:rPr>
              <a:t>gerekir. Bu konuda velilerimize büyük sorumluluklar düşmektedir</a:t>
            </a:r>
            <a:r>
              <a:rPr lang="tr-TR" dirty="0" smtClean="0"/>
              <a:t>.</a:t>
            </a:r>
            <a:endParaRPr lang="tr-TR" dirty="0"/>
          </a:p>
        </p:txBody>
      </p:sp>
    </p:spTree>
    <p:extLst>
      <p:ext uri="{BB962C8B-B14F-4D97-AF65-F5344CB8AC3E}">
        <p14:creationId xmlns:p14="http://schemas.microsoft.com/office/powerpoint/2010/main" xmlns="" val="98863515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435608" y="1285860"/>
            <a:ext cx="7498080" cy="4962540"/>
          </a:xfrm>
        </p:spPr>
        <p:txBody>
          <a:bodyPr>
            <a:normAutofit fontScale="77500" lnSpcReduction="20000"/>
          </a:bodyPr>
          <a:lstStyle/>
          <a:p>
            <a:pPr marL="82296" indent="0">
              <a:buNone/>
            </a:pPr>
            <a:r>
              <a:rPr lang="tr-TR" sz="2800" dirty="0"/>
              <a:t>Sınavlarla ilgili </a:t>
            </a:r>
            <a:r>
              <a:rPr lang="tr-TR" sz="2800" dirty="0" smtClean="0"/>
              <a:t>açıklamalar:</a:t>
            </a:r>
          </a:p>
          <a:p>
            <a:pPr>
              <a:buFont typeface="Arial" pitchFamily="34" charset="0"/>
              <a:buChar char="•"/>
            </a:pPr>
            <a:r>
              <a:rPr lang="tr-TR" sz="2800" dirty="0" smtClean="0"/>
              <a:t>Sınav </a:t>
            </a:r>
            <a:r>
              <a:rPr lang="tr-TR" sz="2800" dirty="0"/>
              <a:t>tarihlerinin önceden </a:t>
            </a:r>
            <a:r>
              <a:rPr lang="tr-TR" sz="2800" dirty="0" smtClean="0"/>
              <a:t>bildirilecek, </a:t>
            </a:r>
          </a:p>
          <a:p>
            <a:pPr>
              <a:buFont typeface="Arial" pitchFamily="34" charset="0"/>
              <a:buChar char="•"/>
            </a:pPr>
            <a:r>
              <a:rPr lang="tr-TR" sz="2800" dirty="0" smtClean="0"/>
              <a:t>Sınav sonuçları </a:t>
            </a:r>
            <a:r>
              <a:rPr lang="tr-TR" sz="2800" dirty="0"/>
              <a:t>yine e-okulda </a:t>
            </a:r>
            <a:r>
              <a:rPr lang="tr-TR" sz="2800" dirty="0" smtClean="0"/>
              <a:t>paylaşılacak,</a:t>
            </a:r>
          </a:p>
          <a:p>
            <a:pPr>
              <a:buFont typeface="Arial" pitchFamily="34" charset="0"/>
              <a:buChar char="•"/>
            </a:pPr>
            <a:r>
              <a:rPr lang="tr-TR" sz="2800" dirty="0"/>
              <a:t>D</a:t>
            </a:r>
            <a:r>
              <a:rPr lang="tr-TR" sz="2800" dirty="0" smtClean="0"/>
              <a:t>erslerden </a:t>
            </a:r>
            <a:r>
              <a:rPr lang="tr-TR" sz="2800" dirty="0"/>
              <a:t>2’şer sınav </a:t>
            </a:r>
            <a:r>
              <a:rPr lang="tr-TR" sz="2800" dirty="0" smtClean="0"/>
              <a:t>yapılacak.</a:t>
            </a:r>
            <a:endParaRPr lang="tr-TR" sz="2800" dirty="0"/>
          </a:p>
          <a:p>
            <a:pPr marL="82296" indent="0">
              <a:buNone/>
            </a:pPr>
            <a:endParaRPr lang="tr-TR" sz="2800" b="1" dirty="0" smtClean="0"/>
          </a:p>
          <a:p>
            <a:pPr marL="82296" indent="0">
              <a:buNone/>
            </a:pPr>
            <a:endParaRPr lang="tr-TR" sz="2800" b="1" dirty="0"/>
          </a:p>
          <a:p>
            <a:pPr marL="82296" indent="0">
              <a:buNone/>
            </a:pPr>
            <a:r>
              <a:rPr lang="tr-TR" sz="2800" b="1" dirty="0" smtClean="0"/>
              <a:t>MADDE 3: </a:t>
            </a:r>
            <a:r>
              <a:rPr lang="tr-TR" sz="2800" dirty="0" smtClean="0"/>
              <a:t>İlkokul 4.sınıfta </a:t>
            </a:r>
            <a:r>
              <a:rPr lang="tr-TR" sz="2800" dirty="0"/>
              <a:t>öğrenci başarısı; </a:t>
            </a:r>
            <a:r>
              <a:rPr lang="tr-TR" sz="2800" b="1" u="sng" dirty="0"/>
              <a:t>sınavlar</a:t>
            </a:r>
            <a:r>
              <a:rPr lang="tr-TR" sz="2800" dirty="0"/>
              <a:t> ile </a:t>
            </a:r>
            <a:r>
              <a:rPr lang="tr-TR" sz="2800" b="1" u="sng" dirty="0"/>
              <a:t>ders etkinliklerine katılım </a:t>
            </a:r>
            <a:r>
              <a:rPr lang="tr-TR" sz="2800" dirty="0"/>
              <a:t>çalışmalarından alınan puanlara göre </a:t>
            </a:r>
            <a:r>
              <a:rPr lang="tr-TR" sz="2800" dirty="0" smtClean="0"/>
              <a:t>değerlendirilir.</a:t>
            </a:r>
          </a:p>
          <a:p>
            <a:pPr marL="82296" indent="0">
              <a:buNone/>
            </a:pPr>
            <a:endParaRPr lang="tr-TR" sz="2800" dirty="0" smtClean="0"/>
          </a:p>
          <a:p>
            <a:pPr marL="82296" indent="0">
              <a:buNone/>
            </a:pPr>
            <a:r>
              <a:rPr lang="tr-TR" sz="2800" b="1" dirty="0"/>
              <a:t>MADDE 22 – </a:t>
            </a:r>
            <a:r>
              <a:rPr lang="tr-TR" sz="2800" dirty="0" smtClean="0"/>
              <a:t>İlkokul 4.sınıf öğrencilerine;</a:t>
            </a:r>
          </a:p>
          <a:p>
            <a:pPr marL="82296" indent="0">
              <a:buNone/>
            </a:pPr>
            <a:r>
              <a:rPr lang="tr-TR" sz="2800" dirty="0" smtClean="0"/>
              <a:t>Her dönem 2.sınav uygulanır.</a:t>
            </a:r>
          </a:p>
          <a:p>
            <a:pPr marL="82296" indent="0">
              <a:buNone/>
            </a:pPr>
            <a:r>
              <a:rPr lang="tr-TR" sz="2800" dirty="0" smtClean="0"/>
              <a:t>Uygulamalı derslerden her dönem 2 uygulama sınavı uygulanır.</a:t>
            </a:r>
            <a:endParaRPr lang="tr-TR" sz="2800" dirty="0"/>
          </a:p>
          <a:p>
            <a:pPr marL="82296" indent="0">
              <a:buNone/>
            </a:pPr>
            <a:r>
              <a:rPr lang="tr-TR" sz="2800" b="1" dirty="0" smtClean="0">
                <a:solidFill>
                  <a:srgbClr val="FF0000"/>
                </a:solidFill>
              </a:rPr>
              <a:t> </a:t>
            </a:r>
            <a:endParaRPr lang="tr-TR" sz="2400" b="1" dirty="0">
              <a:solidFill>
                <a:srgbClr val="FF0000"/>
              </a:solidFill>
            </a:endParaRPr>
          </a:p>
        </p:txBody>
      </p:sp>
      <p:sp>
        <p:nvSpPr>
          <p:cNvPr id="4" name="Dikdörtgen 3"/>
          <p:cNvSpPr/>
          <p:nvPr/>
        </p:nvSpPr>
        <p:spPr>
          <a:xfrm>
            <a:off x="1084777" y="393692"/>
            <a:ext cx="7702065" cy="769441"/>
          </a:xfrm>
          <a:prstGeom prst="rect">
            <a:avLst/>
          </a:prstGeom>
          <a:noFill/>
        </p:spPr>
        <p:txBody>
          <a:bodyPr wrap="square" lIns="91440" tIns="45720" rIns="91440" bIns="45720">
            <a:spAutoFit/>
          </a:bodyPr>
          <a:lstStyle/>
          <a:p>
            <a:pPr algn="ctr"/>
            <a:r>
              <a:rPr lang="tr-TR" sz="4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SINAVLAR  YÖNETMELİĞİ :</a:t>
            </a:r>
            <a:endParaRPr lang="tr-TR" sz="4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xmlns="" val="36156895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403648" y="-214338"/>
            <a:ext cx="6192688" cy="1143000"/>
          </a:xfrm>
        </p:spPr>
        <p:txBody>
          <a:bodyPr>
            <a:normAutofit fontScale="90000"/>
          </a:bodyPr>
          <a:lstStyle/>
          <a:p>
            <a:r>
              <a:rPr lang="tr-TR" b="1" dirty="0" smtClean="0"/>
              <a:t>GÜNDEM MADDELERİ</a:t>
            </a:r>
            <a:endParaRPr lang="tr-TR" b="1" dirty="0"/>
          </a:p>
        </p:txBody>
      </p:sp>
      <p:sp>
        <p:nvSpPr>
          <p:cNvPr id="3" name="2 İçerik Yer Tutucusu"/>
          <p:cNvSpPr>
            <a:spLocks noGrp="1"/>
          </p:cNvSpPr>
          <p:nvPr>
            <p:ph idx="1"/>
          </p:nvPr>
        </p:nvSpPr>
        <p:spPr>
          <a:xfrm>
            <a:off x="914400" y="642918"/>
            <a:ext cx="8229600" cy="6215082"/>
          </a:xfrm>
        </p:spPr>
        <p:txBody>
          <a:bodyPr>
            <a:normAutofit fontScale="70000" lnSpcReduction="20000"/>
          </a:bodyPr>
          <a:lstStyle/>
          <a:p>
            <a:pPr lvl="0"/>
            <a:r>
              <a:rPr lang="tr-TR" dirty="0"/>
              <a:t>Saygı </a:t>
            </a:r>
            <a:r>
              <a:rPr lang="tr-TR" dirty="0" smtClean="0"/>
              <a:t>duruşu</a:t>
            </a:r>
            <a:r>
              <a:rPr lang="tr-TR" dirty="0"/>
              <a:t>, İstiklal Marşı</a:t>
            </a:r>
          </a:p>
          <a:p>
            <a:pPr lvl="0"/>
            <a:r>
              <a:rPr lang="tr-TR" dirty="0"/>
              <a:t>Yoklama, toplantı gündem maddelerinin okunması</a:t>
            </a:r>
          </a:p>
          <a:p>
            <a:pPr lvl="0"/>
            <a:r>
              <a:rPr lang="tr-TR" dirty="0"/>
              <a:t>Açılış konuşması</a:t>
            </a:r>
          </a:p>
          <a:p>
            <a:pPr lvl="0"/>
            <a:r>
              <a:rPr lang="tr-TR" dirty="0"/>
              <a:t>2018-2019 Eğitim-Öğretim yılının ve yaz tatilinin genel değerlendirilmesi</a:t>
            </a:r>
          </a:p>
          <a:p>
            <a:pPr lvl="0"/>
            <a:r>
              <a:rPr lang="tr-TR" dirty="0"/>
              <a:t>4.sınıf öğrencilerinin yaş özellikleri</a:t>
            </a:r>
          </a:p>
          <a:p>
            <a:pPr lvl="0"/>
            <a:r>
              <a:rPr lang="tr-TR" dirty="0"/>
              <a:t>Okula geliş – gidiş saatleri, okula devam durumları</a:t>
            </a:r>
          </a:p>
          <a:p>
            <a:pPr lvl="0"/>
            <a:r>
              <a:rPr lang="tr-TR" dirty="0"/>
              <a:t>Beslenme--temizlik – kıyafet</a:t>
            </a:r>
          </a:p>
          <a:p>
            <a:pPr lvl="0"/>
            <a:r>
              <a:rPr lang="tr-TR" dirty="0"/>
              <a:t>Ders araç gereçlerinin temini</a:t>
            </a:r>
          </a:p>
          <a:p>
            <a:pPr lvl="0"/>
            <a:r>
              <a:rPr lang="tr-TR" dirty="0"/>
              <a:t>Öğretmen – veli işbirliği</a:t>
            </a:r>
          </a:p>
          <a:p>
            <a:pPr lvl="0"/>
            <a:r>
              <a:rPr lang="tr-TR" dirty="0"/>
              <a:t>Öğrencilerin evde çalışma teknikleri</a:t>
            </a:r>
          </a:p>
          <a:p>
            <a:pPr lvl="0"/>
            <a:r>
              <a:rPr lang="tr-TR" dirty="0"/>
              <a:t>Öğrenci başarılarını etkileyen ana unsurların açıklanması</a:t>
            </a:r>
          </a:p>
          <a:p>
            <a:pPr lvl="0"/>
            <a:r>
              <a:rPr lang="tr-TR" dirty="0"/>
              <a:t>Öğrencilere okuma alışkanlığının kazandırılması</a:t>
            </a:r>
          </a:p>
          <a:p>
            <a:pPr lvl="0"/>
            <a:r>
              <a:rPr lang="tr-TR" dirty="0"/>
              <a:t>Teknolojik aletler ve çocuklar</a:t>
            </a:r>
          </a:p>
          <a:p>
            <a:pPr lvl="0"/>
            <a:r>
              <a:rPr lang="tr-TR" dirty="0"/>
              <a:t>E-okul ve sınavlar</a:t>
            </a:r>
          </a:p>
          <a:p>
            <a:pPr lvl="0"/>
            <a:r>
              <a:rPr lang="tr-TR" dirty="0"/>
              <a:t>Branş dersleri hakkında bilgilendirme</a:t>
            </a:r>
          </a:p>
          <a:p>
            <a:pPr lvl="0"/>
            <a:r>
              <a:rPr lang="tr-TR" dirty="0"/>
              <a:t>Dilek ve temenniler</a:t>
            </a:r>
          </a:p>
          <a:p>
            <a:pPr lvl="0"/>
            <a:r>
              <a:rPr lang="tr-TR" dirty="0"/>
              <a:t>Kapanış</a:t>
            </a:r>
          </a:p>
          <a:p>
            <a:endParaRPr lang="tr-TR"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o 2"/>
          <p:cNvGraphicFramePr>
            <a:graphicFrameLocks noGrp="1"/>
          </p:cNvGraphicFramePr>
          <p:nvPr>
            <p:extLst>
              <p:ext uri="{D42A27DB-BD31-4B8C-83A1-F6EECF244321}">
                <p14:modId xmlns:p14="http://schemas.microsoft.com/office/powerpoint/2010/main" xmlns="" val="3900233932"/>
              </p:ext>
            </p:extLst>
          </p:nvPr>
        </p:nvGraphicFramePr>
        <p:xfrm>
          <a:off x="1547664" y="188640"/>
          <a:ext cx="7128792" cy="6336703"/>
        </p:xfrm>
        <a:graphic>
          <a:graphicData uri="http://schemas.openxmlformats.org/drawingml/2006/table">
            <a:tbl>
              <a:tblPr firstRow="1" firstCol="1" lastRow="1" lastCol="1" bandRow="1" bandCol="1">
                <a:tableStyleId>{5C22544A-7EE6-4342-B048-85BDC9FD1C3A}</a:tableStyleId>
              </a:tblPr>
              <a:tblGrid>
                <a:gridCol w="2102884"/>
                <a:gridCol w="1214886"/>
                <a:gridCol w="1317769"/>
                <a:gridCol w="1214886"/>
                <a:gridCol w="1278367"/>
              </a:tblGrid>
              <a:tr h="550295">
                <a:tc gridSpan="5">
                  <a:txBody>
                    <a:bodyPr/>
                    <a:lstStyle/>
                    <a:p>
                      <a:pPr algn="ctr">
                        <a:lnSpc>
                          <a:spcPct val="115000"/>
                        </a:lnSpc>
                        <a:spcAft>
                          <a:spcPts val="0"/>
                        </a:spcAft>
                      </a:pPr>
                      <a:r>
                        <a:rPr lang="tr-TR" sz="1000">
                          <a:effectLst/>
                        </a:rPr>
                        <a:t>YIL BOYUNCA TÜM DERSLERDEN YAPILACAK ÖLÇME DEĞERLENDİRME SAYILARI</a:t>
                      </a:r>
                      <a:endParaRPr lang="tr-TR" sz="1100">
                        <a:effectLst/>
                        <a:latin typeface="Calibri"/>
                        <a:ea typeface="Calibri"/>
                        <a:cs typeface="Times New Roman"/>
                      </a:endParaRPr>
                    </a:p>
                  </a:txBody>
                  <a:tcPr marL="68580" marR="68580" marT="0" marB="0" anchor="ct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r>
              <a:tr h="522635">
                <a:tc>
                  <a:txBody>
                    <a:bodyPr/>
                    <a:lstStyle/>
                    <a:p>
                      <a:pPr algn="ctr">
                        <a:lnSpc>
                          <a:spcPct val="115000"/>
                        </a:lnSpc>
                        <a:spcAft>
                          <a:spcPts val="0"/>
                        </a:spcAft>
                      </a:pPr>
                      <a:r>
                        <a:rPr lang="tr-TR" sz="1000">
                          <a:effectLst/>
                        </a:rPr>
                        <a:t>UYGULAMA</a:t>
                      </a:r>
                      <a:endParaRPr lang="tr-TR" sz="1100">
                        <a:effectLst/>
                      </a:endParaRPr>
                    </a:p>
                    <a:p>
                      <a:pPr algn="ctr">
                        <a:lnSpc>
                          <a:spcPct val="115000"/>
                        </a:lnSpc>
                        <a:spcAft>
                          <a:spcPts val="0"/>
                        </a:spcAft>
                      </a:pPr>
                      <a:r>
                        <a:rPr lang="tr-TR" sz="1000">
                          <a:effectLst/>
                        </a:rPr>
                        <a:t>ZAMANI</a:t>
                      </a:r>
                      <a:endParaRPr lang="tr-TR"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tr-TR" sz="1000">
                          <a:effectLst/>
                        </a:rPr>
                        <a:t>I.</a:t>
                      </a:r>
                      <a:endParaRPr lang="tr-TR" sz="1100">
                        <a:effectLst/>
                      </a:endParaRPr>
                    </a:p>
                    <a:p>
                      <a:pPr algn="ctr">
                        <a:lnSpc>
                          <a:spcPct val="115000"/>
                        </a:lnSpc>
                        <a:spcAft>
                          <a:spcPts val="0"/>
                        </a:spcAft>
                      </a:pPr>
                      <a:r>
                        <a:rPr lang="tr-TR" sz="1000">
                          <a:effectLst/>
                        </a:rPr>
                        <a:t>Dönem</a:t>
                      </a:r>
                      <a:endParaRPr lang="tr-TR" sz="1100">
                        <a:effectLst/>
                        <a:latin typeface="Calibri"/>
                        <a:ea typeface="Calibri"/>
                        <a:cs typeface="Times New Roman"/>
                      </a:endParaRPr>
                    </a:p>
                  </a:txBody>
                  <a:tcPr marL="68580" marR="68580" marT="0" marB="0"/>
                </a:tc>
                <a:tc>
                  <a:txBody>
                    <a:bodyPr/>
                    <a:lstStyle/>
                    <a:p>
                      <a:pPr algn="ctr">
                        <a:lnSpc>
                          <a:spcPct val="115000"/>
                        </a:lnSpc>
                        <a:spcAft>
                          <a:spcPts val="0"/>
                        </a:spcAft>
                      </a:pPr>
                      <a:r>
                        <a:rPr lang="tr-TR" sz="1000">
                          <a:effectLst/>
                        </a:rPr>
                        <a:t>I.</a:t>
                      </a:r>
                      <a:endParaRPr lang="tr-TR" sz="1100">
                        <a:effectLst/>
                      </a:endParaRPr>
                    </a:p>
                    <a:p>
                      <a:pPr algn="ctr">
                        <a:lnSpc>
                          <a:spcPct val="115000"/>
                        </a:lnSpc>
                        <a:spcAft>
                          <a:spcPts val="0"/>
                        </a:spcAft>
                      </a:pPr>
                      <a:r>
                        <a:rPr lang="tr-TR" sz="1000">
                          <a:effectLst/>
                        </a:rPr>
                        <a:t>Dönem</a:t>
                      </a:r>
                      <a:endParaRPr lang="tr-TR" sz="1100">
                        <a:effectLst/>
                        <a:latin typeface="Calibri"/>
                        <a:ea typeface="Calibri"/>
                        <a:cs typeface="Times New Roman"/>
                      </a:endParaRPr>
                    </a:p>
                  </a:txBody>
                  <a:tcPr marL="68580" marR="68580" marT="0" marB="0"/>
                </a:tc>
                <a:tc>
                  <a:txBody>
                    <a:bodyPr/>
                    <a:lstStyle/>
                    <a:p>
                      <a:pPr algn="ctr">
                        <a:lnSpc>
                          <a:spcPct val="115000"/>
                        </a:lnSpc>
                        <a:spcAft>
                          <a:spcPts val="0"/>
                        </a:spcAft>
                      </a:pPr>
                      <a:r>
                        <a:rPr lang="tr-TR" sz="1000">
                          <a:effectLst/>
                        </a:rPr>
                        <a:t>II.</a:t>
                      </a:r>
                      <a:endParaRPr lang="tr-TR" sz="1100">
                        <a:effectLst/>
                      </a:endParaRPr>
                    </a:p>
                    <a:p>
                      <a:pPr algn="ctr">
                        <a:lnSpc>
                          <a:spcPct val="115000"/>
                        </a:lnSpc>
                        <a:spcAft>
                          <a:spcPts val="0"/>
                        </a:spcAft>
                      </a:pPr>
                      <a:r>
                        <a:rPr lang="tr-TR" sz="1000">
                          <a:effectLst/>
                        </a:rPr>
                        <a:t>Dönem</a:t>
                      </a:r>
                      <a:endParaRPr lang="tr-TR" sz="1100">
                        <a:effectLst/>
                        <a:latin typeface="Calibri"/>
                        <a:ea typeface="Calibri"/>
                        <a:cs typeface="Times New Roman"/>
                      </a:endParaRPr>
                    </a:p>
                  </a:txBody>
                  <a:tcPr marL="68580" marR="68580" marT="0" marB="0"/>
                </a:tc>
                <a:tc>
                  <a:txBody>
                    <a:bodyPr/>
                    <a:lstStyle/>
                    <a:p>
                      <a:pPr algn="ctr">
                        <a:lnSpc>
                          <a:spcPct val="115000"/>
                        </a:lnSpc>
                        <a:spcAft>
                          <a:spcPts val="0"/>
                        </a:spcAft>
                      </a:pPr>
                      <a:r>
                        <a:rPr lang="tr-TR" sz="1000">
                          <a:effectLst/>
                        </a:rPr>
                        <a:t>II.</a:t>
                      </a:r>
                      <a:endParaRPr lang="tr-TR" sz="1100">
                        <a:effectLst/>
                      </a:endParaRPr>
                    </a:p>
                    <a:p>
                      <a:pPr algn="ctr">
                        <a:lnSpc>
                          <a:spcPct val="115000"/>
                        </a:lnSpc>
                        <a:spcAft>
                          <a:spcPts val="0"/>
                        </a:spcAft>
                      </a:pPr>
                      <a:r>
                        <a:rPr lang="tr-TR" sz="1000">
                          <a:effectLst/>
                        </a:rPr>
                        <a:t>Dönem</a:t>
                      </a:r>
                      <a:endParaRPr lang="tr-TR" sz="1100">
                        <a:effectLst/>
                        <a:latin typeface="Calibri"/>
                        <a:ea typeface="Calibri"/>
                        <a:cs typeface="Times New Roman"/>
                      </a:endParaRPr>
                    </a:p>
                  </a:txBody>
                  <a:tcPr marL="68580" marR="68580" marT="0" marB="0" anchor="ctr"/>
                </a:tc>
              </a:tr>
              <a:tr h="522635">
                <a:tc>
                  <a:txBody>
                    <a:bodyPr/>
                    <a:lstStyle/>
                    <a:p>
                      <a:pPr algn="ctr">
                        <a:lnSpc>
                          <a:spcPct val="115000"/>
                        </a:lnSpc>
                        <a:spcAft>
                          <a:spcPts val="0"/>
                        </a:spcAft>
                      </a:pPr>
                      <a:r>
                        <a:rPr lang="tr-TR" sz="1000">
                          <a:effectLst/>
                        </a:rPr>
                        <a:t>UYGULAMA</a:t>
                      </a:r>
                      <a:endParaRPr lang="tr-TR" sz="1100">
                        <a:effectLst/>
                      </a:endParaRPr>
                    </a:p>
                    <a:p>
                      <a:pPr algn="ctr">
                        <a:lnSpc>
                          <a:spcPct val="115000"/>
                        </a:lnSpc>
                        <a:spcAft>
                          <a:spcPts val="0"/>
                        </a:spcAft>
                      </a:pPr>
                      <a:r>
                        <a:rPr lang="tr-TR" sz="1000">
                          <a:effectLst/>
                        </a:rPr>
                        <a:t>ŞEKLİ</a:t>
                      </a:r>
                      <a:endParaRPr lang="tr-TR"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tr-TR" sz="1000">
                          <a:effectLst/>
                        </a:rPr>
                        <a:t>Yazılı Sınav</a:t>
                      </a:r>
                      <a:endParaRPr lang="tr-TR"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tr-TR" sz="1000">
                          <a:effectLst/>
                        </a:rPr>
                        <a:t>Ders ve Etkinlik Katılım</a:t>
                      </a:r>
                      <a:endParaRPr lang="tr-TR"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tr-TR" sz="1000">
                          <a:effectLst/>
                        </a:rPr>
                        <a:t>Yazılı Sınav</a:t>
                      </a:r>
                      <a:endParaRPr lang="tr-TR"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tr-TR" sz="1000">
                          <a:effectLst/>
                        </a:rPr>
                        <a:t>Ders ve Etkinlik Katılım</a:t>
                      </a:r>
                      <a:endParaRPr lang="tr-TR" sz="1100">
                        <a:effectLst/>
                        <a:latin typeface="Calibri"/>
                        <a:ea typeface="Calibri"/>
                        <a:cs typeface="Times New Roman"/>
                      </a:endParaRPr>
                    </a:p>
                  </a:txBody>
                  <a:tcPr marL="68580" marR="68580" marT="0" marB="0" anchor="ctr"/>
                </a:tc>
              </a:tr>
              <a:tr h="453529">
                <a:tc>
                  <a:txBody>
                    <a:bodyPr/>
                    <a:lstStyle/>
                    <a:p>
                      <a:pPr algn="ctr">
                        <a:lnSpc>
                          <a:spcPct val="115000"/>
                        </a:lnSpc>
                        <a:spcAft>
                          <a:spcPts val="0"/>
                        </a:spcAft>
                      </a:pPr>
                      <a:r>
                        <a:rPr lang="tr-TR" sz="1000">
                          <a:effectLst/>
                        </a:rPr>
                        <a:t>TÜRKÇE</a:t>
                      </a:r>
                      <a:endParaRPr lang="tr-TR"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tr-TR" sz="1000">
                          <a:effectLst/>
                        </a:rPr>
                        <a:t>2</a:t>
                      </a:r>
                      <a:endParaRPr lang="tr-TR"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tr-TR" sz="1000">
                          <a:effectLst/>
                        </a:rPr>
                        <a:t>2</a:t>
                      </a:r>
                      <a:endParaRPr lang="tr-TR"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tr-TR" sz="1000">
                          <a:effectLst/>
                        </a:rPr>
                        <a:t>2</a:t>
                      </a:r>
                      <a:endParaRPr lang="tr-TR"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tr-TR" sz="1000">
                          <a:effectLst/>
                        </a:rPr>
                        <a:t>2</a:t>
                      </a:r>
                      <a:endParaRPr lang="tr-TR" sz="1100">
                        <a:effectLst/>
                        <a:latin typeface="Calibri"/>
                        <a:ea typeface="Calibri"/>
                        <a:cs typeface="Times New Roman"/>
                      </a:endParaRPr>
                    </a:p>
                  </a:txBody>
                  <a:tcPr marL="68580" marR="68580" marT="0" marB="0" anchor="ctr"/>
                </a:tc>
              </a:tr>
              <a:tr h="453529">
                <a:tc>
                  <a:txBody>
                    <a:bodyPr/>
                    <a:lstStyle/>
                    <a:p>
                      <a:pPr algn="ctr">
                        <a:lnSpc>
                          <a:spcPct val="115000"/>
                        </a:lnSpc>
                        <a:spcAft>
                          <a:spcPts val="0"/>
                        </a:spcAft>
                      </a:pPr>
                      <a:r>
                        <a:rPr lang="tr-TR" sz="1000">
                          <a:effectLst/>
                        </a:rPr>
                        <a:t>MATEMATİK</a:t>
                      </a:r>
                      <a:endParaRPr lang="tr-TR"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tr-TR" sz="1000">
                          <a:effectLst/>
                        </a:rPr>
                        <a:t>2</a:t>
                      </a:r>
                      <a:endParaRPr lang="tr-TR"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tr-TR" sz="1000">
                          <a:effectLst/>
                        </a:rPr>
                        <a:t>2</a:t>
                      </a:r>
                      <a:endParaRPr lang="tr-TR"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tr-TR" sz="1000">
                          <a:effectLst/>
                        </a:rPr>
                        <a:t>2</a:t>
                      </a:r>
                      <a:endParaRPr lang="tr-TR"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tr-TR" sz="1000">
                          <a:effectLst/>
                        </a:rPr>
                        <a:t>2</a:t>
                      </a:r>
                      <a:endParaRPr lang="tr-TR" sz="1100">
                        <a:effectLst/>
                        <a:latin typeface="Calibri"/>
                        <a:ea typeface="Calibri"/>
                        <a:cs typeface="Times New Roman"/>
                      </a:endParaRPr>
                    </a:p>
                  </a:txBody>
                  <a:tcPr marL="68580" marR="68580" marT="0" marB="0" anchor="ctr"/>
                </a:tc>
              </a:tr>
              <a:tr h="453529">
                <a:tc>
                  <a:txBody>
                    <a:bodyPr/>
                    <a:lstStyle/>
                    <a:p>
                      <a:pPr algn="ctr">
                        <a:lnSpc>
                          <a:spcPct val="115000"/>
                        </a:lnSpc>
                        <a:spcAft>
                          <a:spcPts val="0"/>
                        </a:spcAft>
                      </a:pPr>
                      <a:r>
                        <a:rPr lang="tr-TR" sz="1000">
                          <a:effectLst/>
                        </a:rPr>
                        <a:t>FEN BİLİMLERİ</a:t>
                      </a:r>
                      <a:endParaRPr lang="tr-TR"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tr-TR" sz="1000">
                          <a:effectLst/>
                        </a:rPr>
                        <a:t>2</a:t>
                      </a:r>
                      <a:endParaRPr lang="tr-TR"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tr-TR" sz="1000">
                          <a:effectLst/>
                        </a:rPr>
                        <a:t>2</a:t>
                      </a:r>
                      <a:endParaRPr lang="tr-TR"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tr-TR" sz="1000">
                          <a:effectLst/>
                        </a:rPr>
                        <a:t>2</a:t>
                      </a:r>
                      <a:endParaRPr lang="tr-TR"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tr-TR" sz="1000">
                          <a:effectLst/>
                        </a:rPr>
                        <a:t>2</a:t>
                      </a:r>
                      <a:endParaRPr lang="tr-TR" sz="1100">
                        <a:effectLst/>
                        <a:latin typeface="Calibri"/>
                        <a:ea typeface="Calibri"/>
                        <a:cs typeface="Times New Roman"/>
                      </a:endParaRPr>
                    </a:p>
                  </a:txBody>
                  <a:tcPr marL="68580" marR="68580" marT="0" marB="0" anchor="ctr"/>
                </a:tc>
              </a:tr>
              <a:tr h="453529">
                <a:tc>
                  <a:txBody>
                    <a:bodyPr/>
                    <a:lstStyle/>
                    <a:p>
                      <a:pPr algn="ctr">
                        <a:lnSpc>
                          <a:spcPct val="115000"/>
                        </a:lnSpc>
                        <a:spcAft>
                          <a:spcPts val="0"/>
                        </a:spcAft>
                      </a:pPr>
                      <a:r>
                        <a:rPr lang="tr-TR" sz="1000">
                          <a:effectLst/>
                        </a:rPr>
                        <a:t>SOSYAL BİLGİLER</a:t>
                      </a:r>
                      <a:endParaRPr lang="tr-TR"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tr-TR" sz="1000">
                          <a:effectLst/>
                        </a:rPr>
                        <a:t>2</a:t>
                      </a:r>
                      <a:endParaRPr lang="tr-TR"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tr-TR" sz="1000">
                          <a:effectLst/>
                        </a:rPr>
                        <a:t>2</a:t>
                      </a:r>
                      <a:endParaRPr lang="tr-TR"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tr-TR" sz="1000">
                          <a:effectLst/>
                        </a:rPr>
                        <a:t>2</a:t>
                      </a:r>
                      <a:endParaRPr lang="tr-TR"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tr-TR" sz="1000">
                          <a:effectLst/>
                        </a:rPr>
                        <a:t>2</a:t>
                      </a:r>
                      <a:endParaRPr lang="tr-TR" sz="1100">
                        <a:effectLst/>
                        <a:latin typeface="Calibri"/>
                        <a:ea typeface="Calibri"/>
                        <a:cs typeface="Times New Roman"/>
                      </a:endParaRPr>
                    </a:p>
                  </a:txBody>
                  <a:tcPr marL="68580" marR="68580" marT="0" marB="0" anchor="ctr"/>
                </a:tc>
              </a:tr>
              <a:tr h="453529">
                <a:tc>
                  <a:txBody>
                    <a:bodyPr/>
                    <a:lstStyle/>
                    <a:p>
                      <a:pPr algn="ctr">
                        <a:lnSpc>
                          <a:spcPct val="115000"/>
                        </a:lnSpc>
                        <a:spcAft>
                          <a:spcPts val="0"/>
                        </a:spcAft>
                      </a:pPr>
                      <a:r>
                        <a:rPr lang="tr-TR" sz="1000">
                          <a:effectLst/>
                        </a:rPr>
                        <a:t>GÖRSEL SANATLAR</a:t>
                      </a:r>
                      <a:endParaRPr lang="tr-TR"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tr-TR" sz="1000">
                          <a:effectLst/>
                        </a:rPr>
                        <a:t>Sınav Yok</a:t>
                      </a:r>
                      <a:endParaRPr lang="tr-TR"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tr-TR" sz="1000">
                          <a:effectLst/>
                        </a:rPr>
                        <a:t>2</a:t>
                      </a:r>
                      <a:endParaRPr lang="tr-TR"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tr-TR" sz="1000">
                          <a:effectLst/>
                        </a:rPr>
                        <a:t>Sınav Yok</a:t>
                      </a:r>
                      <a:endParaRPr lang="tr-TR" sz="1100">
                        <a:effectLst/>
                        <a:latin typeface="Calibri"/>
                        <a:ea typeface="Calibri"/>
                        <a:cs typeface="Times New Roman"/>
                      </a:endParaRPr>
                    </a:p>
                  </a:txBody>
                  <a:tcPr marL="68580" marR="68580" marT="0" marB="0"/>
                </a:tc>
                <a:tc>
                  <a:txBody>
                    <a:bodyPr/>
                    <a:lstStyle/>
                    <a:p>
                      <a:pPr algn="ctr">
                        <a:lnSpc>
                          <a:spcPct val="115000"/>
                        </a:lnSpc>
                        <a:spcAft>
                          <a:spcPts val="0"/>
                        </a:spcAft>
                      </a:pPr>
                      <a:r>
                        <a:rPr lang="tr-TR" sz="1000">
                          <a:effectLst/>
                        </a:rPr>
                        <a:t>2</a:t>
                      </a:r>
                      <a:endParaRPr lang="tr-TR" sz="1100">
                        <a:effectLst/>
                        <a:latin typeface="Calibri"/>
                        <a:ea typeface="Calibri"/>
                        <a:cs typeface="Times New Roman"/>
                      </a:endParaRPr>
                    </a:p>
                  </a:txBody>
                  <a:tcPr marL="68580" marR="68580" marT="0" marB="0" anchor="ctr"/>
                </a:tc>
              </a:tr>
              <a:tr h="453529">
                <a:tc>
                  <a:txBody>
                    <a:bodyPr/>
                    <a:lstStyle/>
                    <a:p>
                      <a:pPr algn="ctr">
                        <a:lnSpc>
                          <a:spcPct val="115000"/>
                        </a:lnSpc>
                        <a:spcAft>
                          <a:spcPts val="0"/>
                        </a:spcAft>
                      </a:pPr>
                      <a:r>
                        <a:rPr lang="tr-TR" sz="1000">
                          <a:effectLst/>
                        </a:rPr>
                        <a:t>MÜZİK</a:t>
                      </a:r>
                      <a:endParaRPr lang="tr-TR"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tr-TR" sz="1000">
                          <a:effectLst/>
                        </a:rPr>
                        <a:t>Sınav Yok</a:t>
                      </a:r>
                      <a:endParaRPr lang="tr-TR"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tr-TR" sz="1000">
                          <a:effectLst/>
                        </a:rPr>
                        <a:t>2</a:t>
                      </a:r>
                      <a:endParaRPr lang="tr-TR"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tr-TR" sz="1000">
                          <a:effectLst/>
                        </a:rPr>
                        <a:t>Sınav Yok</a:t>
                      </a:r>
                      <a:endParaRPr lang="tr-TR"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tr-TR" sz="1000">
                          <a:effectLst/>
                        </a:rPr>
                        <a:t>2</a:t>
                      </a:r>
                      <a:endParaRPr lang="tr-TR" sz="1100">
                        <a:effectLst/>
                        <a:latin typeface="Calibri"/>
                        <a:ea typeface="Calibri"/>
                        <a:cs typeface="Times New Roman"/>
                      </a:endParaRPr>
                    </a:p>
                  </a:txBody>
                  <a:tcPr marL="68580" marR="68580" marT="0" marB="0" anchor="ctr"/>
                </a:tc>
              </a:tr>
              <a:tr h="522145">
                <a:tc>
                  <a:txBody>
                    <a:bodyPr/>
                    <a:lstStyle/>
                    <a:p>
                      <a:pPr algn="ctr">
                        <a:lnSpc>
                          <a:spcPct val="115000"/>
                        </a:lnSpc>
                        <a:spcAft>
                          <a:spcPts val="0"/>
                        </a:spcAft>
                      </a:pPr>
                      <a:r>
                        <a:rPr lang="tr-TR" sz="1000">
                          <a:effectLst/>
                        </a:rPr>
                        <a:t>OYUN VE FİZİKİ ETKİNLİKLER</a:t>
                      </a:r>
                      <a:endParaRPr lang="tr-TR"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tr-TR" sz="1000">
                          <a:effectLst/>
                        </a:rPr>
                        <a:t>Sınav Yok</a:t>
                      </a:r>
                      <a:endParaRPr lang="tr-TR"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tr-TR" sz="1000">
                          <a:effectLst/>
                        </a:rPr>
                        <a:t>2</a:t>
                      </a:r>
                      <a:endParaRPr lang="tr-TR"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tr-TR" sz="1000">
                          <a:effectLst/>
                        </a:rPr>
                        <a:t>Sınav Yok</a:t>
                      </a:r>
                      <a:endParaRPr lang="tr-TR"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tr-TR" sz="1000">
                          <a:effectLst/>
                        </a:rPr>
                        <a:t>2</a:t>
                      </a:r>
                      <a:endParaRPr lang="tr-TR" sz="1100">
                        <a:effectLst/>
                        <a:latin typeface="Calibri"/>
                        <a:ea typeface="Calibri"/>
                        <a:cs typeface="Times New Roman"/>
                      </a:endParaRPr>
                    </a:p>
                  </a:txBody>
                  <a:tcPr marL="68580" marR="68580" marT="0" marB="0" anchor="ctr"/>
                </a:tc>
              </a:tr>
              <a:tr h="453529">
                <a:tc>
                  <a:txBody>
                    <a:bodyPr/>
                    <a:lstStyle/>
                    <a:p>
                      <a:pPr algn="ctr">
                        <a:lnSpc>
                          <a:spcPct val="115000"/>
                        </a:lnSpc>
                        <a:spcAft>
                          <a:spcPts val="0"/>
                        </a:spcAft>
                      </a:pPr>
                      <a:r>
                        <a:rPr lang="tr-TR" sz="1000">
                          <a:effectLst/>
                        </a:rPr>
                        <a:t>TRAFİK GÜENLİĞİ</a:t>
                      </a:r>
                      <a:endParaRPr lang="tr-TR"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tr-TR" sz="1000">
                          <a:effectLst/>
                        </a:rPr>
                        <a:t>2</a:t>
                      </a:r>
                      <a:endParaRPr lang="tr-TR"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tr-TR" sz="1000">
                          <a:effectLst/>
                        </a:rPr>
                        <a:t>2</a:t>
                      </a:r>
                      <a:endParaRPr lang="tr-TR"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tr-TR" sz="1000">
                          <a:effectLst/>
                        </a:rPr>
                        <a:t>2</a:t>
                      </a:r>
                      <a:endParaRPr lang="tr-TR"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tr-TR" sz="1000">
                          <a:effectLst/>
                        </a:rPr>
                        <a:t>2</a:t>
                      </a:r>
                      <a:endParaRPr lang="tr-TR" sz="1100">
                        <a:effectLst/>
                        <a:latin typeface="Calibri"/>
                        <a:ea typeface="Calibri"/>
                        <a:cs typeface="Times New Roman"/>
                      </a:endParaRPr>
                    </a:p>
                  </a:txBody>
                  <a:tcPr marL="68580" marR="68580" marT="0" marB="0" anchor="ctr"/>
                </a:tc>
              </a:tr>
              <a:tr h="522145">
                <a:tc>
                  <a:txBody>
                    <a:bodyPr/>
                    <a:lstStyle/>
                    <a:p>
                      <a:pPr algn="ctr">
                        <a:lnSpc>
                          <a:spcPct val="115000"/>
                        </a:lnSpc>
                        <a:spcAft>
                          <a:spcPts val="0"/>
                        </a:spcAft>
                      </a:pPr>
                      <a:r>
                        <a:rPr lang="tr-TR" sz="1000">
                          <a:effectLst/>
                        </a:rPr>
                        <a:t>İNSAN H. YURTTAŞLIK VE DEMOKRASİ</a:t>
                      </a:r>
                      <a:endParaRPr lang="tr-TR"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tr-TR" sz="1000">
                          <a:effectLst/>
                        </a:rPr>
                        <a:t>2</a:t>
                      </a:r>
                      <a:endParaRPr lang="tr-TR"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tr-TR" sz="1000">
                          <a:effectLst/>
                        </a:rPr>
                        <a:t>2</a:t>
                      </a:r>
                      <a:endParaRPr lang="tr-TR"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tr-TR" sz="1000">
                          <a:effectLst/>
                        </a:rPr>
                        <a:t>2</a:t>
                      </a:r>
                      <a:endParaRPr lang="tr-TR"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tr-TR" sz="1000">
                          <a:effectLst/>
                        </a:rPr>
                        <a:t>2</a:t>
                      </a:r>
                      <a:endParaRPr lang="tr-TR" sz="1100">
                        <a:effectLst/>
                        <a:latin typeface="Calibri"/>
                        <a:ea typeface="Calibri"/>
                        <a:cs typeface="Times New Roman"/>
                      </a:endParaRPr>
                    </a:p>
                  </a:txBody>
                  <a:tcPr marL="68580" marR="68580" marT="0" marB="0" anchor="ctr"/>
                </a:tc>
              </a:tr>
              <a:tr h="522145">
                <a:tc>
                  <a:txBody>
                    <a:bodyPr/>
                    <a:lstStyle/>
                    <a:p>
                      <a:pPr algn="ctr">
                        <a:lnSpc>
                          <a:spcPct val="115000"/>
                        </a:lnSpc>
                        <a:spcAft>
                          <a:spcPts val="0"/>
                        </a:spcAft>
                      </a:pPr>
                      <a:r>
                        <a:rPr lang="tr-TR" sz="1000">
                          <a:effectLst/>
                        </a:rPr>
                        <a:t>DİN KÜLTÜRÜ VE </a:t>
                      </a:r>
                      <a:endParaRPr lang="tr-TR" sz="1100">
                        <a:effectLst/>
                      </a:endParaRPr>
                    </a:p>
                    <a:p>
                      <a:pPr algn="ctr">
                        <a:lnSpc>
                          <a:spcPct val="115000"/>
                        </a:lnSpc>
                        <a:spcAft>
                          <a:spcPts val="0"/>
                        </a:spcAft>
                      </a:pPr>
                      <a:r>
                        <a:rPr lang="tr-TR" sz="1000">
                          <a:effectLst/>
                        </a:rPr>
                        <a:t>AHLAK BİLGİSİ</a:t>
                      </a:r>
                      <a:endParaRPr lang="tr-TR"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tr-TR" sz="1000">
                          <a:effectLst/>
                        </a:rPr>
                        <a:t>2</a:t>
                      </a:r>
                      <a:endParaRPr lang="tr-TR"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tr-TR" sz="1000">
                          <a:effectLst/>
                        </a:rPr>
                        <a:t>2</a:t>
                      </a:r>
                      <a:endParaRPr lang="tr-TR"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tr-TR" sz="1000">
                          <a:effectLst/>
                        </a:rPr>
                        <a:t>2</a:t>
                      </a:r>
                      <a:endParaRPr lang="tr-TR" sz="1100">
                        <a:effectLst/>
                        <a:latin typeface="Calibri"/>
                        <a:ea typeface="Calibri"/>
                        <a:cs typeface="Times New Roman"/>
                      </a:endParaRPr>
                    </a:p>
                  </a:txBody>
                  <a:tcPr marL="68580" marR="68580" marT="0" marB="0" anchor="ctr"/>
                </a:tc>
                <a:tc>
                  <a:txBody>
                    <a:bodyPr/>
                    <a:lstStyle/>
                    <a:p>
                      <a:pPr algn="ctr">
                        <a:lnSpc>
                          <a:spcPct val="115000"/>
                        </a:lnSpc>
                        <a:spcAft>
                          <a:spcPts val="0"/>
                        </a:spcAft>
                      </a:pPr>
                      <a:r>
                        <a:rPr lang="tr-TR" sz="1000" dirty="0">
                          <a:effectLst/>
                        </a:rPr>
                        <a:t>2</a:t>
                      </a:r>
                      <a:endParaRPr lang="tr-TR" sz="1100" dirty="0">
                        <a:effectLst/>
                        <a:latin typeface="Calibri"/>
                        <a:ea typeface="Calibri"/>
                        <a:cs typeface="Times New Roman"/>
                      </a:endParaRPr>
                    </a:p>
                  </a:txBody>
                  <a:tcPr marL="68580" marR="68580" marT="0" marB="0" anchor="ctr"/>
                </a:tc>
              </a:tr>
            </a:tbl>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Nesne 1"/>
          <p:cNvGraphicFramePr>
            <a:graphicFrameLocks noChangeAspect="1"/>
          </p:cNvGraphicFramePr>
          <p:nvPr>
            <p:extLst>
              <p:ext uri="{D42A27DB-BD31-4B8C-83A1-F6EECF244321}">
                <p14:modId xmlns:p14="http://schemas.microsoft.com/office/powerpoint/2010/main" xmlns="" val="2955057611"/>
              </p:ext>
            </p:extLst>
          </p:nvPr>
        </p:nvGraphicFramePr>
        <p:xfrm>
          <a:off x="1301750" y="1484784"/>
          <a:ext cx="7302698" cy="4752528"/>
        </p:xfrm>
        <a:graphic>
          <a:graphicData uri="http://schemas.openxmlformats.org/presentationml/2006/ole">
            <p:oleObj spid="_x0000_s7200" name="Belge" r:id="rId3" imgW="6541688" imgH="2207239" progId="Word.Document.12">
              <p:embed/>
            </p:oleObj>
          </a:graphicData>
        </a:graphic>
      </p:graphicFrame>
      <p:sp>
        <p:nvSpPr>
          <p:cNvPr id="3" name="Başlık 2"/>
          <p:cNvSpPr>
            <a:spLocks noGrp="1"/>
          </p:cNvSpPr>
          <p:nvPr>
            <p:ph type="title"/>
          </p:nvPr>
        </p:nvSpPr>
        <p:spPr/>
        <p:txBody>
          <a:bodyPr>
            <a:normAutofit fontScale="90000"/>
          </a:bodyPr>
          <a:lstStyle/>
          <a:p>
            <a:r>
              <a:rPr lang="tr-TR" dirty="0" smtClean="0"/>
              <a:t>Yıl içinde uygulanacak sınav tarihleri</a:t>
            </a:r>
            <a:endParaRPr lang="tr-TR" dirty="0"/>
          </a:p>
        </p:txBody>
      </p:sp>
    </p:spTree>
    <p:extLst>
      <p:ext uri="{BB962C8B-B14F-4D97-AF65-F5344CB8AC3E}">
        <p14:creationId xmlns:p14="http://schemas.microsoft.com/office/powerpoint/2010/main" xmlns="" val="216486168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normAutofit fontScale="85000" lnSpcReduction="20000"/>
          </a:bodyPr>
          <a:lstStyle/>
          <a:p>
            <a:pPr marL="82296" indent="0">
              <a:buNone/>
            </a:pPr>
            <a:r>
              <a:rPr lang="tr-TR" dirty="0" smtClean="0"/>
              <a:t> </a:t>
            </a:r>
            <a:r>
              <a:rPr lang="tr-TR" dirty="0"/>
              <a:t>Geçerli özrü </a:t>
            </a:r>
            <a:r>
              <a:rPr lang="tr-TR" dirty="0" smtClean="0"/>
              <a:t>(RAPOR) olmadan sınava </a:t>
            </a:r>
            <a:r>
              <a:rPr lang="tr-TR" dirty="0"/>
              <a:t>katılmayan </a:t>
            </a:r>
            <a:r>
              <a:rPr lang="tr-TR" dirty="0" smtClean="0"/>
              <a:t>öğrencilerin </a:t>
            </a:r>
            <a:r>
              <a:rPr lang="tr-TR" dirty="0"/>
              <a:t>durumları puanla değerlendirilmez. Ancak dönem puanı </a:t>
            </a:r>
            <a:r>
              <a:rPr lang="tr-TR" dirty="0" smtClean="0"/>
              <a:t>hesaplamalarında </a:t>
            </a:r>
            <a:r>
              <a:rPr lang="tr-TR" dirty="0"/>
              <a:t>sınav </a:t>
            </a:r>
            <a:r>
              <a:rPr lang="tr-TR" dirty="0" smtClean="0"/>
              <a:t>adedi </a:t>
            </a:r>
            <a:r>
              <a:rPr lang="tr-TR" dirty="0"/>
              <a:t>tam olarak </a:t>
            </a:r>
            <a:r>
              <a:rPr lang="tr-TR" dirty="0" smtClean="0"/>
              <a:t>alınır.</a:t>
            </a:r>
          </a:p>
          <a:p>
            <a:pPr marL="82296" indent="0">
              <a:buNone/>
            </a:pPr>
            <a:r>
              <a:rPr lang="tr-TR" dirty="0"/>
              <a:t>Öğretmenler tarafından yapılan sınavlara katılmayan ve okul yönetimince özrü uygun görülen </a:t>
            </a:r>
            <a:r>
              <a:rPr lang="tr-TR" dirty="0" smtClean="0"/>
              <a:t>(RAPORLU) öğrenciler</a:t>
            </a:r>
            <a:r>
              <a:rPr lang="tr-TR" dirty="0"/>
              <a:t>, ders öğretmeninin belirleyeceği bir zamanda önceden öğrenciye duyurularak dersin niteliğine göre yapılacak değerlendirme etkinliğine alınır. Bu ölçme değerlendirme etkinliği, sınıfta diğer öğrencilerle ders işlenirken yapılabileceği gibi ders dışında da yapılabilir. </a:t>
            </a:r>
          </a:p>
        </p:txBody>
      </p:sp>
      <p:sp>
        <p:nvSpPr>
          <p:cNvPr id="4" name="Dikdörtgen 3"/>
          <p:cNvSpPr/>
          <p:nvPr/>
        </p:nvSpPr>
        <p:spPr>
          <a:xfrm>
            <a:off x="2191395" y="393692"/>
            <a:ext cx="5252720" cy="769441"/>
          </a:xfrm>
          <a:prstGeom prst="rect">
            <a:avLst/>
          </a:prstGeom>
          <a:noFill/>
        </p:spPr>
        <p:txBody>
          <a:bodyPr wrap="none" lIns="91440" tIns="45720" rIns="91440" bIns="45720">
            <a:spAutoFit/>
          </a:bodyPr>
          <a:lstStyle/>
          <a:p>
            <a:pPr algn="ctr"/>
            <a:r>
              <a:rPr lang="tr-TR" sz="4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SINAVA GİRMEME</a:t>
            </a:r>
            <a:endParaRPr lang="tr-TR" sz="4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xmlns="" val="32087675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1285852" y="-214338"/>
            <a:ext cx="7406640" cy="1472184"/>
          </a:xfrm>
        </p:spPr>
        <p:txBody>
          <a:bodyPr/>
          <a:lstStyle/>
          <a:p>
            <a:r>
              <a:rPr lang="tr-TR" b="1" dirty="0" smtClean="0">
                <a:solidFill>
                  <a:srgbClr val="FF0000"/>
                </a:solidFill>
                <a:latin typeface="Agent Orange" pitchFamily="2" charset="0"/>
                <a:cs typeface="Agent Orange" pitchFamily="2" charset="0"/>
              </a:rPr>
              <a:t> E- Okul </a:t>
            </a:r>
            <a:endParaRPr lang="tr-TR" b="1" dirty="0">
              <a:solidFill>
                <a:srgbClr val="FF0000"/>
              </a:solidFill>
              <a:latin typeface="Agent Orange" pitchFamily="2" charset="0"/>
              <a:cs typeface="Agent Orange" pitchFamily="2" charset="0"/>
            </a:endParaRPr>
          </a:p>
        </p:txBody>
      </p:sp>
      <p:pic>
        <p:nvPicPr>
          <p:cNvPr id="50179" name="Picture 3" descr="C:\Users\F1\Desktop\FullSizeRender (1).jpg"/>
          <p:cNvPicPr>
            <a:picLocks noChangeAspect="1" noChangeArrowheads="1"/>
          </p:cNvPicPr>
          <p:nvPr/>
        </p:nvPicPr>
        <p:blipFill>
          <a:blip r:embed="rId2" cstate="print"/>
          <a:srcRect/>
          <a:stretch>
            <a:fillRect/>
          </a:stretch>
        </p:blipFill>
        <p:spPr bwMode="auto">
          <a:xfrm>
            <a:off x="1214414" y="1500174"/>
            <a:ext cx="7622230" cy="4929222"/>
          </a:xfrm>
          <a:prstGeom prst="rect">
            <a:avLst/>
          </a:prstGeom>
          <a:noFill/>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e-okul hakkında açıklamalar</a:t>
            </a:r>
          </a:p>
        </p:txBody>
      </p:sp>
      <p:sp>
        <p:nvSpPr>
          <p:cNvPr id="3" name="İçerik Yer Tutucusu 2"/>
          <p:cNvSpPr>
            <a:spLocks noGrp="1"/>
          </p:cNvSpPr>
          <p:nvPr>
            <p:ph idx="1"/>
          </p:nvPr>
        </p:nvSpPr>
        <p:spPr/>
        <p:txBody>
          <a:bodyPr>
            <a:normAutofit fontScale="92500" lnSpcReduction="10000"/>
          </a:bodyPr>
          <a:lstStyle/>
          <a:p>
            <a:pPr marL="82296" indent="0">
              <a:buNone/>
            </a:pPr>
            <a:r>
              <a:rPr lang="tr-TR" dirty="0" smtClean="0"/>
              <a:t>MEB sitesinden </a:t>
            </a:r>
            <a:r>
              <a:rPr lang="tr-TR" dirty="0"/>
              <a:t>öğrencinin TC kimlik</a:t>
            </a:r>
            <a:r>
              <a:rPr lang="tr-TR" b="1" dirty="0"/>
              <a:t> </a:t>
            </a:r>
            <a:r>
              <a:rPr lang="tr-TR" dirty="0"/>
              <a:t>ve okul numarasının girilerek her </a:t>
            </a:r>
            <a:r>
              <a:rPr lang="tr-TR" dirty="0" smtClean="0"/>
              <a:t>velimiz </a:t>
            </a:r>
            <a:r>
              <a:rPr lang="tr-TR" dirty="0"/>
              <a:t>çocuğuyla ilgili birçok </a:t>
            </a:r>
            <a:r>
              <a:rPr lang="tr-TR" dirty="0" smtClean="0"/>
              <a:t>bilgiye ulaşabilir. </a:t>
            </a:r>
          </a:p>
          <a:p>
            <a:pPr marL="82296" indent="0">
              <a:buNone/>
            </a:pPr>
            <a:r>
              <a:rPr lang="tr-TR" dirty="0" smtClean="0"/>
              <a:t>*Okuduğu </a:t>
            </a:r>
            <a:r>
              <a:rPr lang="tr-TR" dirty="0"/>
              <a:t>kitaplar, </a:t>
            </a:r>
            <a:endParaRPr lang="tr-TR" dirty="0" smtClean="0"/>
          </a:p>
          <a:p>
            <a:pPr marL="82296" indent="0">
              <a:buNone/>
            </a:pPr>
            <a:r>
              <a:rPr lang="tr-TR" dirty="0" smtClean="0"/>
              <a:t>*Yaptığı devamsızlıklar</a:t>
            </a:r>
            <a:r>
              <a:rPr lang="tr-TR" dirty="0"/>
              <a:t>, </a:t>
            </a:r>
            <a:endParaRPr lang="tr-TR" dirty="0" smtClean="0"/>
          </a:p>
          <a:p>
            <a:pPr marL="82296" indent="0">
              <a:buNone/>
            </a:pPr>
            <a:r>
              <a:rPr lang="tr-TR" dirty="0" smtClean="0"/>
              <a:t>*Bu yıl yapılacak </a:t>
            </a:r>
            <a:r>
              <a:rPr lang="tr-TR" dirty="0"/>
              <a:t>tüm </a:t>
            </a:r>
            <a:r>
              <a:rPr lang="tr-TR" dirty="0" smtClean="0"/>
              <a:t>sınavlar,</a:t>
            </a:r>
          </a:p>
          <a:p>
            <a:pPr marL="82296" indent="0">
              <a:buNone/>
            </a:pPr>
            <a:r>
              <a:rPr lang="tr-TR" dirty="0" smtClean="0"/>
              <a:t>*Sınav tarihleri,</a:t>
            </a:r>
          </a:p>
          <a:p>
            <a:pPr marL="82296" indent="0">
              <a:buNone/>
            </a:pPr>
            <a:r>
              <a:rPr lang="tr-TR" dirty="0" smtClean="0"/>
              <a:t>*Sınavlardan aldığı puanlar,</a:t>
            </a:r>
          </a:p>
          <a:p>
            <a:pPr marL="82296" indent="0">
              <a:buNone/>
            </a:pPr>
            <a:r>
              <a:rPr lang="tr-TR" dirty="0" smtClean="0"/>
              <a:t>( e-okul sistemine girilecek puanlar </a:t>
            </a:r>
            <a:r>
              <a:rPr lang="tr-TR" dirty="0"/>
              <a:t>karneye </a:t>
            </a:r>
            <a:r>
              <a:rPr lang="tr-TR" dirty="0" smtClean="0"/>
              <a:t>yansıyacak)</a:t>
            </a:r>
            <a:endParaRPr lang="tr-TR" dirty="0"/>
          </a:p>
        </p:txBody>
      </p:sp>
    </p:spTree>
    <p:extLst>
      <p:ext uri="{BB962C8B-B14F-4D97-AF65-F5344CB8AC3E}">
        <p14:creationId xmlns:p14="http://schemas.microsoft.com/office/powerpoint/2010/main" xmlns="" val="27961733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acer\Desktop\4-B VELİ TOPLANTISI\4-B 1.VELİ TOPLANTISI\Screenshot_2019-09-10-23-04-39-1.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187624" y="836712"/>
            <a:ext cx="7704856" cy="5832648"/>
          </a:xfrm>
          <a:prstGeom prst="rect">
            <a:avLst/>
          </a:prstGeom>
          <a:noFill/>
          <a:extLst>
            <a:ext uri="{909E8E84-426E-40DD-AFC4-6F175D3DCCD1}">
              <a14:hiddenFill xmlns:a14="http://schemas.microsoft.com/office/drawing/2010/main" xmlns="">
                <a:solidFill>
                  <a:srgbClr val="FFFFFF"/>
                </a:solidFill>
              </a14:hiddenFill>
            </a:ext>
          </a:extLst>
        </p:spPr>
      </p:pic>
      <p:sp>
        <p:nvSpPr>
          <p:cNvPr id="4" name="Alt Başlık 3"/>
          <p:cNvSpPr>
            <a:spLocks noGrp="1"/>
          </p:cNvSpPr>
          <p:nvPr>
            <p:ph type="subTitle" idx="1"/>
          </p:nvPr>
        </p:nvSpPr>
        <p:spPr>
          <a:xfrm>
            <a:off x="1345352" y="404664"/>
            <a:ext cx="7406640" cy="426808"/>
          </a:xfrm>
        </p:spPr>
        <p:txBody>
          <a:bodyPr>
            <a:normAutofit lnSpcReduction="10000"/>
          </a:bodyPr>
          <a:lstStyle/>
          <a:p>
            <a:r>
              <a:rPr lang="tr-TR" b="1" dirty="0" smtClean="0">
                <a:solidFill>
                  <a:srgbClr val="FF0000"/>
                </a:solidFill>
              </a:rPr>
              <a:t>Okulun Açılış, Kapanış Tarihleri ve Tatil </a:t>
            </a:r>
            <a:r>
              <a:rPr lang="tr-TR" b="1" dirty="0">
                <a:solidFill>
                  <a:srgbClr val="FF0000"/>
                </a:solidFill>
              </a:rPr>
              <a:t>G</a:t>
            </a:r>
            <a:r>
              <a:rPr lang="tr-TR" b="1" dirty="0" smtClean="0">
                <a:solidFill>
                  <a:srgbClr val="FF0000"/>
                </a:solidFill>
              </a:rPr>
              <a:t>ünleri</a:t>
            </a:r>
            <a:endParaRPr lang="tr-TR" b="1" dirty="0">
              <a:solidFill>
                <a:srgbClr val="FF0000"/>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graphicFrame>
        <p:nvGraphicFramePr>
          <p:cNvPr id="5" name="İçerik Yer Tutucusu 4"/>
          <p:cNvGraphicFramePr>
            <a:graphicFrameLocks noGrp="1"/>
          </p:cNvGraphicFramePr>
          <p:nvPr>
            <p:ph idx="1"/>
            <p:extLst>
              <p:ext uri="{D42A27DB-BD31-4B8C-83A1-F6EECF244321}">
                <p14:modId xmlns:p14="http://schemas.microsoft.com/office/powerpoint/2010/main" xmlns="" val="703335816"/>
              </p:ext>
            </p:extLst>
          </p:nvPr>
        </p:nvGraphicFramePr>
        <p:xfrm>
          <a:off x="1259632" y="188640"/>
          <a:ext cx="7510670" cy="6614933"/>
        </p:xfrm>
        <a:graphic>
          <a:graphicData uri="http://schemas.openxmlformats.org/drawingml/2006/table">
            <a:tbl>
              <a:tblPr firstRow="1" firstCol="1" lastRow="1" lastCol="1" bandRow="1" bandCol="1"/>
              <a:tblGrid>
                <a:gridCol w="3140475"/>
                <a:gridCol w="4370195"/>
              </a:tblGrid>
              <a:tr h="384459">
                <a:tc gridSpan="2">
                  <a:txBody>
                    <a:bodyPr/>
                    <a:lstStyle/>
                    <a:p>
                      <a:pPr algn="ctr">
                        <a:lnSpc>
                          <a:spcPct val="115000"/>
                        </a:lnSpc>
                        <a:spcAft>
                          <a:spcPts val="0"/>
                        </a:spcAft>
                      </a:pPr>
                      <a:r>
                        <a:rPr lang="tr-TR" sz="1400" b="1" dirty="0">
                          <a:solidFill>
                            <a:srgbClr val="FF0000"/>
                          </a:solidFill>
                          <a:effectLst/>
                          <a:latin typeface="Times New Roman"/>
                          <a:ea typeface="Times New Roman"/>
                          <a:cs typeface="Times New Roman"/>
                        </a:rPr>
                        <a:t>ÖNEMLİ GÜNLER VE RESMİ TATİLLER</a:t>
                      </a:r>
                      <a:endParaRPr lang="tr-TR" sz="1400" dirty="0">
                        <a:effectLst/>
                        <a:latin typeface="Calibri"/>
                        <a:ea typeface="Calibri"/>
                        <a:cs typeface="Times New Roman"/>
                      </a:endParaRPr>
                    </a:p>
                  </a:txBody>
                  <a:tcPr marL="68580" marR="68580" marT="0" marB="0" anchor="ctr">
                    <a:lnL w="19050" cap="flat" cmpd="sng" algn="ctr">
                      <a:solidFill>
                        <a:srgbClr val="006666"/>
                      </a:solidFill>
                      <a:prstDash val="solid"/>
                      <a:round/>
                      <a:headEnd type="none" w="med" len="med"/>
                      <a:tailEnd type="none" w="med" len="med"/>
                    </a:lnL>
                    <a:lnR w="19050" cap="flat" cmpd="sng" algn="ctr">
                      <a:solidFill>
                        <a:srgbClr val="006666"/>
                      </a:solidFill>
                      <a:prstDash val="solid"/>
                      <a:round/>
                      <a:headEnd type="none" w="med" len="med"/>
                      <a:tailEnd type="none" w="med" len="med"/>
                    </a:lnR>
                    <a:lnT w="19050" cap="flat" cmpd="sng" algn="ctr">
                      <a:solidFill>
                        <a:srgbClr val="006666"/>
                      </a:solidFill>
                      <a:prstDash val="solid"/>
                      <a:round/>
                      <a:headEnd type="none" w="med" len="med"/>
                      <a:tailEnd type="none" w="med" len="med"/>
                    </a:lnT>
                    <a:lnB w="19050" cap="flat" cmpd="sng" algn="ctr">
                      <a:solidFill>
                        <a:srgbClr val="006666"/>
                      </a:solidFill>
                      <a:prstDash val="solid"/>
                      <a:round/>
                      <a:headEnd type="none" w="med" len="med"/>
                      <a:tailEnd type="none" w="med" len="med"/>
                    </a:lnB>
                    <a:solidFill>
                      <a:srgbClr val="FFFFFF"/>
                    </a:solidFill>
                  </a:tcPr>
                </a:tc>
                <a:tc hMerge="1">
                  <a:txBody>
                    <a:bodyPr/>
                    <a:lstStyle/>
                    <a:p>
                      <a:endParaRPr lang="tr-TR"/>
                    </a:p>
                  </a:txBody>
                  <a:tcPr/>
                </a:tc>
              </a:tr>
              <a:tr h="403463">
                <a:tc>
                  <a:txBody>
                    <a:bodyPr/>
                    <a:lstStyle/>
                    <a:p>
                      <a:pPr>
                        <a:lnSpc>
                          <a:spcPct val="115000"/>
                        </a:lnSpc>
                        <a:spcAft>
                          <a:spcPts val="0"/>
                        </a:spcAft>
                      </a:pPr>
                      <a:r>
                        <a:rPr lang="tr-TR" sz="1400" b="1" dirty="0">
                          <a:solidFill>
                            <a:srgbClr val="FF0000"/>
                          </a:solidFill>
                          <a:effectLst/>
                          <a:latin typeface="Times New Roman"/>
                          <a:ea typeface="Times New Roman"/>
                          <a:cs typeface="Times New Roman"/>
                        </a:rPr>
                        <a:t>2019-2020 Eğitim-Öğretim Yılı Başlangıcı</a:t>
                      </a:r>
                      <a:endParaRPr lang="tr-TR" sz="1400" dirty="0">
                        <a:effectLst/>
                        <a:latin typeface="Calibri"/>
                        <a:ea typeface="Calibri"/>
                        <a:cs typeface="Times New Roman"/>
                      </a:endParaRPr>
                    </a:p>
                  </a:txBody>
                  <a:tcPr marL="68580" marR="68580" marT="0" marB="0" anchor="ctr">
                    <a:lnL w="19050" cap="flat" cmpd="sng" algn="ctr">
                      <a:solidFill>
                        <a:srgbClr val="006666"/>
                      </a:solidFill>
                      <a:prstDash val="solid"/>
                      <a:round/>
                      <a:headEnd type="none" w="med" len="med"/>
                      <a:tailEnd type="none" w="med" len="med"/>
                    </a:lnL>
                    <a:lnR w="19050" cap="flat" cmpd="sng" algn="ctr">
                      <a:solidFill>
                        <a:srgbClr val="006666"/>
                      </a:solidFill>
                      <a:prstDash val="solid"/>
                      <a:round/>
                      <a:headEnd type="none" w="med" len="med"/>
                      <a:tailEnd type="none" w="med" len="med"/>
                    </a:lnR>
                    <a:lnT w="19050" cap="flat" cmpd="sng" algn="ctr">
                      <a:solidFill>
                        <a:srgbClr val="006666"/>
                      </a:solidFill>
                      <a:prstDash val="solid"/>
                      <a:round/>
                      <a:headEnd type="none" w="med" len="med"/>
                      <a:tailEnd type="none" w="med" len="med"/>
                    </a:lnT>
                    <a:lnB w="19050" cap="flat" cmpd="sng" algn="ctr">
                      <a:solidFill>
                        <a:srgbClr val="006666"/>
                      </a:solidFill>
                      <a:prstDash val="solid"/>
                      <a:round/>
                      <a:headEnd type="none" w="med" len="med"/>
                      <a:tailEnd type="none" w="med" len="med"/>
                    </a:lnB>
                    <a:solidFill>
                      <a:srgbClr val="FFFFFF"/>
                    </a:solidFill>
                  </a:tcPr>
                </a:tc>
                <a:tc>
                  <a:txBody>
                    <a:bodyPr/>
                    <a:lstStyle/>
                    <a:p>
                      <a:pPr>
                        <a:lnSpc>
                          <a:spcPct val="115000"/>
                        </a:lnSpc>
                        <a:spcAft>
                          <a:spcPts val="0"/>
                        </a:spcAft>
                      </a:pPr>
                      <a:r>
                        <a:rPr lang="tr-TR" sz="1400" b="1">
                          <a:effectLst/>
                          <a:latin typeface="Times New Roman"/>
                          <a:ea typeface="Times New Roman"/>
                          <a:cs typeface="Times New Roman"/>
                        </a:rPr>
                        <a:t>9 Eylül 2019 Pazartesi              </a:t>
                      </a:r>
                      <a:endParaRPr lang="tr-TR" sz="1400">
                        <a:effectLst/>
                        <a:latin typeface="Calibri"/>
                        <a:ea typeface="Calibri"/>
                        <a:cs typeface="Times New Roman"/>
                      </a:endParaRPr>
                    </a:p>
                  </a:txBody>
                  <a:tcPr marL="68580" marR="68580" marT="0" marB="0" anchor="ctr">
                    <a:lnL w="19050" cap="flat" cmpd="sng" algn="ctr">
                      <a:solidFill>
                        <a:srgbClr val="006666"/>
                      </a:solidFill>
                      <a:prstDash val="solid"/>
                      <a:round/>
                      <a:headEnd type="none" w="med" len="med"/>
                      <a:tailEnd type="none" w="med" len="med"/>
                    </a:lnL>
                    <a:lnR w="19050" cap="flat" cmpd="sng" algn="ctr">
                      <a:solidFill>
                        <a:srgbClr val="006666"/>
                      </a:solidFill>
                      <a:prstDash val="solid"/>
                      <a:round/>
                      <a:headEnd type="none" w="med" len="med"/>
                      <a:tailEnd type="none" w="med" len="med"/>
                    </a:lnR>
                    <a:lnT w="19050" cap="flat" cmpd="sng" algn="ctr">
                      <a:solidFill>
                        <a:srgbClr val="006666"/>
                      </a:solidFill>
                      <a:prstDash val="solid"/>
                      <a:round/>
                      <a:headEnd type="none" w="med" len="med"/>
                      <a:tailEnd type="none" w="med" len="med"/>
                    </a:lnT>
                    <a:lnB w="19050" cap="flat" cmpd="sng" algn="ctr">
                      <a:solidFill>
                        <a:srgbClr val="006666"/>
                      </a:solidFill>
                      <a:prstDash val="solid"/>
                      <a:round/>
                      <a:headEnd type="none" w="med" len="med"/>
                      <a:tailEnd type="none" w="med" len="med"/>
                    </a:lnB>
                    <a:solidFill>
                      <a:srgbClr val="FFFFFF"/>
                    </a:solidFill>
                  </a:tcPr>
                </a:tc>
              </a:tr>
              <a:tr h="384459">
                <a:tc>
                  <a:txBody>
                    <a:bodyPr/>
                    <a:lstStyle/>
                    <a:p>
                      <a:pPr>
                        <a:lnSpc>
                          <a:spcPct val="115000"/>
                        </a:lnSpc>
                        <a:spcAft>
                          <a:spcPts val="0"/>
                        </a:spcAft>
                      </a:pPr>
                      <a:r>
                        <a:rPr lang="tr-TR" sz="1400" b="1" dirty="0">
                          <a:solidFill>
                            <a:srgbClr val="FF0000"/>
                          </a:solidFill>
                          <a:effectLst/>
                          <a:latin typeface="Times New Roman"/>
                          <a:ea typeface="Times New Roman"/>
                          <a:cs typeface="Times New Roman"/>
                        </a:rPr>
                        <a:t>Cumhuriyet Bayramı</a:t>
                      </a:r>
                      <a:endParaRPr lang="tr-TR" sz="1400" dirty="0">
                        <a:effectLst/>
                        <a:latin typeface="Calibri"/>
                        <a:ea typeface="Calibri"/>
                        <a:cs typeface="Times New Roman"/>
                      </a:endParaRPr>
                    </a:p>
                  </a:txBody>
                  <a:tcPr marL="68580" marR="68580" marT="0" marB="0" anchor="ctr">
                    <a:lnL w="19050" cap="flat" cmpd="sng" algn="ctr">
                      <a:solidFill>
                        <a:srgbClr val="006666"/>
                      </a:solidFill>
                      <a:prstDash val="solid"/>
                      <a:round/>
                      <a:headEnd type="none" w="med" len="med"/>
                      <a:tailEnd type="none" w="med" len="med"/>
                    </a:lnL>
                    <a:lnR w="19050" cap="flat" cmpd="sng" algn="ctr">
                      <a:solidFill>
                        <a:srgbClr val="006666"/>
                      </a:solidFill>
                      <a:prstDash val="solid"/>
                      <a:round/>
                      <a:headEnd type="none" w="med" len="med"/>
                      <a:tailEnd type="none" w="med" len="med"/>
                    </a:lnR>
                    <a:lnT w="19050" cap="flat" cmpd="sng" algn="ctr">
                      <a:solidFill>
                        <a:srgbClr val="006666"/>
                      </a:solidFill>
                      <a:prstDash val="solid"/>
                      <a:round/>
                      <a:headEnd type="none" w="med" len="med"/>
                      <a:tailEnd type="none" w="med" len="med"/>
                    </a:lnT>
                    <a:lnB w="19050" cap="flat" cmpd="sng" algn="ctr">
                      <a:solidFill>
                        <a:srgbClr val="006666"/>
                      </a:solidFill>
                      <a:prstDash val="solid"/>
                      <a:round/>
                      <a:headEnd type="none" w="med" len="med"/>
                      <a:tailEnd type="none" w="med" len="med"/>
                    </a:lnB>
                    <a:solidFill>
                      <a:srgbClr val="FFFFFF"/>
                    </a:solidFill>
                  </a:tcPr>
                </a:tc>
                <a:tc>
                  <a:txBody>
                    <a:bodyPr/>
                    <a:lstStyle/>
                    <a:p>
                      <a:pPr>
                        <a:lnSpc>
                          <a:spcPct val="115000"/>
                        </a:lnSpc>
                        <a:spcAft>
                          <a:spcPts val="0"/>
                        </a:spcAft>
                      </a:pPr>
                      <a:r>
                        <a:rPr lang="tr-TR" sz="1400" b="1">
                          <a:effectLst/>
                          <a:latin typeface="Times New Roman"/>
                          <a:ea typeface="Times New Roman"/>
                          <a:cs typeface="Times New Roman"/>
                        </a:rPr>
                        <a:t>28 Ekim 2019 Pazartesi Yarım gün 29 Ekim Salı </a:t>
                      </a:r>
                      <a:endParaRPr lang="tr-TR" sz="1400">
                        <a:effectLst/>
                        <a:latin typeface="Calibri"/>
                        <a:ea typeface="Calibri"/>
                        <a:cs typeface="Times New Roman"/>
                      </a:endParaRPr>
                    </a:p>
                  </a:txBody>
                  <a:tcPr marL="68580" marR="68580" marT="0" marB="0" anchor="ctr">
                    <a:lnL w="19050" cap="flat" cmpd="sng" algn="ctr">
                      <a:solidFill>
                        <a:srgbClr val="006666"/>
                      </a:solidFill>
                      <a:prstDash val="solid"/>
                      <a:round/>
                      <a:headEnd type="none" w="med" len="med"/>
                      <a:tailEnd type="none" w="med" len="med"/>
                    </a:lnL>
                    <a:lnR w="19050" cap="flat" cmpd="sng" algn="ctr">
                      <a:solidFill>
                        <a:srgbClr val="006666"/>
                      </a:solidFill>
                      <a:prstDash val="solid"/>
                      <a:round/>
                      <a:headEnd type="none" w="med" len="med"/>
                      <a:tailEnd type="none" w="med" len="med"/>
                    </a:lnR>
                    <a:lnT w="19050" cap="flat" cmpd="sng" algn="ctr">
                      <a:solidFill>
                        <a:srgbClr val="006666"/>
                      </a:solidFill>
                      <a:prstDash val="solid"/>
                      <a:round/>
                      <a:headEnd type="none" w="med" len="med"/>
                      <a:tailEnd type="none" w="med" len="med"/>
                    </a:lnT>
                    <a:lnB w="19050" cap="flat" cmpd="sng" algn="ctr">
                      <a:solidFill>
                        <a:srgbClr val="006666"/>
                      </a:solidFill>
                      <a:prstDash val="solid"/>
                      <a:round/>
                      <a:headEnd type="none" w="med" len="med"/>
                      <a:tailEnd type="none" w="med" len="med"/>
                    </a:lnB>
                    <a:solidFill>
                      <a:srgbClr val="FFFFFF"/>
                    </a:solidFill>
                  </a:tcPr>
                </a:tc>
              </a:tr>
              <a:tr h="403463">
                <a:tc>
                  <a:txBody>
                    <a:bodyPr/>
                    <a:lstStyle/>
                    <a:p>
                      <a:pPr>
                        <a:lnSpc>
                          <a:spcPct val="115000"/>
                        </a:lnSpc>
                        <a:spcAft>
                          <a:spcPts val="0"/>
                        </a:spcAft>
                      </a:pPr>
                      <a:r>
                        <a:rPr lang="tr-TR" sz="1400" b="1" dirty="0">
                          <a:solidFill>
                            <a:srgbClr val="FF0000"/>
                          </a:solidFill>
                          <a:effectLst/>
                          <a:latin typeface="Times New Roman"/>
                          <a:ea typeface="Times New Roman"/>
                          <a:cs typeface="Times New Roman"/>
                        </a:rPr>
                        <a:t>1. Ara Tatil</a:t>
                      </a:r>
                      <a:endParaRPr lang="tr-TR" sz="1400" dirty="0">
                        <a:effectLst/>
                        <a:latin typeface="Calibri"/>
                        <a:ea typeface="Calibri"/>
                        <a:cs typeface="Times New Roman"/>
                      </a:endParaRPr>
                    </a:p>
                  </a:txBody>
                  <a:tcPr marL="68580" marR="68580" marT="0" marB="0" anchor="ctr">
                    <a:lnL w="19050" cap="flat" cmpd="sng" algn="ctr">
                      <a:solidFill>
                        <a:srgbClr val="006666"/>
                      </a:solidFill>
                      <a:prstDash val="solid"/>
                      <a:round/>
                      <a:headEnd type="none" w="med" len="med"/>
                      <a:tailEnd type="none" w="med" len="med"/>
                    </a:lnL>
                    <a:lnR w="19050" cap="flat" cmpd="sng" algn="ctr">
                      <a:solidFill>
                        <a:srgbClr val="006666"/>
                      </a:solidFill>
                      <a:prstDash val="solid"/>
                      <a:round/>
                      <a:headEnd type="none" w="med" len="med"/>
                      <a:tailEnd type="none" w="med" len="med"/>
                    </a:lnR>
                    <a:lnT w="19050" cap="flat" cmpd="sng" algn="ctr">
                      <a:solidFill>
                        <a:srgbClr val="006666"/>
                      </a:solidFill>
                      <a:prstDash val="solid"/>
                      <a:round/>
                      <a:headEnd type="none" w="med" len="med"/>
                      <a:tailEnd type="none" w="med" len="med"/>
                    </a:lnT>
                    <a:lnB w="19050" cap="flat" cmpd="sng" algn="ctr">
                      <a:solidFill>
                        <a:srgbClr val="006666"/>
                      </a:solidFill>
                      <a:prstDash val="solid"/>
                      <a:round/>
                      <a:headEnd type="none" w="med" len="med"/>
                      <a:tailEnd type="none" w="med" len="med"/>
                    </a:lnB>
                    <a:solidFill>
                      <a:srgbClr val="FFFFFF"/>
                    </a:solidFill>
                  </a:tcPr>
                </a:tc>
                <a:tc>
                  <a:txBody>
                    <a:bodyPr/>
                    <a:lstStyle/>
                    <a:p>
                      <a:pPr>
                        <a:lnSpc>
                          <a:spcPct val="115000"/>
                        </a:lnSpc>
                        <a:spcAft>
                          <a:spcPts val="0"/>
                        </a:spcAft>
                      </a:pPr>
                      <a:r>
                        <a:rPr lang="tr-TR" sz="1400" b="1">
                          <a:effectLst/>
                          <a:latin typeface="Times New Roman"/>
                          <a:ea typeface="Times New Roman"/>
                          <a:cs typeface="Times New Roman"/>
                        </a:rPr>
                        <a:t>18-22 Kasım 2019</a:t>
                      </a:r>
                      <a:endParaRPr lang="tr-TR" sz="1400">
                        <a:effectLst/>
                        <a:latin typeface="Calibri"/>
                        <a:ea typeface="Calibri"/>
                        <a:cs typeface="Times New Roman"/>
                      </a:endParaRPr>
                    </a:p>
                  </a:txBody>
                  <a:tcPr marL="68580" marR="68580" marT="0" marB="0" anchor="ctr">
                    <a:lnL w="19050" cap="flat" cmpd="sng" algn="ctr">
                      <a:solidFill>
                        <a:srgbClr val="006666"/>
                      </a:solidFill>
                      <a:prstDash val="solid"/>
                      <a:round/>
                      <a:headEnd type="none" w="med" len="med"/>
                      <a:tailEnd type="none" w="med" len="med"/>
                    </a:lnL>
                    <a:lnR w="19050" cap="flat" cmpd="sng" algn="ctr">
                      <a:solidFill>
                        <a:srgbClr val="006666"/>
                      </a:solidFill>
                      <a:prstDash val="solid"/>
                      <a:round/>
                      <a:headEnd type="none" w="med" len="med"/>
                      <a:tailEnd type="none" w="med" len="med"/>
                    </a:lnR>
                    <a:lnT w="19050" cap="flat" cmpd="sng" algn="ctr">
                      <a:solidFill>
                        <a:srgbClr val="006666"/>
                      </a:solidFill>
                      <a:prstDash val="solid"/>
                      <a:round/>
                      <a:headEnd type="none" w="med" len="med"/>
                      <a:tailEnd type="none" w="med" len="med"/>
                    </a:lnT>
                    <a:lnB w="19050" cap="flat" cmpd="sng" algn="ctr">
                      <a:solidFill>
                        <a:srgbClr val="006666"/>
                      </a:solidFill>
                      <a:prstDash val="solid"/>
                      <a:round/>
                      <a:headEnd type="none" w="med" len="med"/>
                      <a:tailEnd type="none" w="med" len="med"/>
                    </a:lnB>
                    <a:solidFill>
                      <a:srgbClr val="FFFFFF"/>
                    </a:solidFill>
                  </a:tcPr>
                </a:tc>
              </a:tr>
              <a:tr h="403463">
                <a:tc>
                  <a:txBody>
                    <a:bodyPr/>
                    <a:lstStyle/>
                    <a:p>
                      <a:pPr>
                        <a:lnSpc>
                          <a:spcPct val="115000"/>
                        </a:lnSpc>
                        <a:spcAft>
                          <a:spcPts val="0"/>
                        </a:spcAft>
                      </a:pPr>
                      <a:r>
                        <a:rPr lang="tr-TR" sz="1400" b="1" dirty="0">
                          <a:solidFill>
                            <a:srgbClr val="FF0000"/>
                          </a:solidFill>
                          <a:effectLst/>
                          <a:latin typeface="Times New Roman"/>
                          <a:ea typeface="Times New Roman"/>
                          <a:cs typeface="Times New Roman"/>
                        </a:rPr>
                        <a:t>Yılbaşı Tatili</a:t>
                      </a:r>
                      <a:endParaRPr lang="tr-TR" sz="1400" dirty="0">
                        <a:effectLst/>
                        <a:latin typeface="Calibri"/>
                        <a:ea typeface="Calibri"/>
                        <a:cs typeface="Times New Roman"/>
                      </a:endParaRPr>
                    </a:p>
                  </a:txBody>
                  <a:tcPr marL="68580" marR="68580" marT="0" marB="0" anchor="ctr">
                    <a:lnL w="19050" cap="flat" cmpd="sng" algn="ctr">
                      <a:solidFill>
                        <a:srgbClr val="006666"/>
                      </a:solidFill>
                      <a:prstDash val="solid"/>
                      <a:round/>
                      <a:headEnd type="none" w="med" len="med"/>
                      <a:tailEnd type="none" w="med" len="med"/>
                    </a:lnL>
                    <a:lnR w="19050" cap="flat" cmpd="sng" algn="ctr">
                      <a:solidFill>
                        <a:srgbClr val="006666"/>
                      </a:solidFill>
                      <a:prstDash val="solid"/>
                      <a:round/>
                      <a:headEnd type="none" w="med" len="med"/>
                      <a:tailEnd type="none" w="med" len="med"/>
                    </a:lnR>
                    <a:lnT w="19050" cap="flat" cmpd="sng" algn="ctr">
                      <a:solidFill>
                        <a:srgbClr val="006666"/>
                      </a:solidFill>
                      <a:prstDash val="solid"/>
                      <a:round/>
                      <a:headEnd type="none" w="med" len="med"/>
                      <a:tailEnd type="none" w="med" len="med"/>
                    </a:lnT>
                    <a:lnB w="19050" cap="flat" cmpd="sng" algn="ctr">
                      <a:solidFill>
                        <a:srgbClr val="006666"/>
                      </a:solidFill>
                      <a:prstDash val="solid"/>
                      <a:round/>
                      <a:headEnd type="none" w="med" len="med"/>
                      <a:tailEnd type="none" w="med" len="med"/>
                    </a:lnB>
                    <a:solidFill>
                      <a:srgbClr val="FFFFFF"/>
                    </a:solidFill>
                  </a:tcPr>
                </a:tc>
                <a:tc>
                  <a:txBody>
                    <a:bodyPr/>
                    <a:lstStyle/>
                    <a:p>
                      <a:pPr>
                        <a:lnSpc>
                          <a:spcPct val="115000"/>
                        </a:lnSpc>
                        <a:spcAft>
                          <a:spcPts val="0"/>
                        </a:spcAft>
                      </a:pPr>
                      <a:r>
                        <a:rPr lang="tr-TR" sz="1400" b="1">
                          <a:effectLst/>
                          <a:latin typeface="Times New Roman"/>
                          <a:ea typeface="Times New Roman"/>
                          <a:cs typeface="Times New Roman"/>
                        </a:rPr>
                        <a:t>01 Ocak 2020 Çarşamba</a:t>
                      </a:r>
                      <a:endParaRPr lang="tr-TR" sz="1400">
                        <a:effectLst/>
                        <a:latin typeface="Calibri"/>
                        <a:ea typeface="Calibri"/>
                        <a:cs typeface="Times New Roman"/>
                      </a:endParaRPr>
                    </a:p>
                  </a:txBody>
                  <a:tcPr marL="68580" marR="68580" marT="0" marB="0" anchor="ctr">
                    <a:lnL w="19050" cap="flat" cmpd="sng" algn="ctr">
                      <a:solidFill>
                        <a:srgbClr val="006666"/>
                      </a:solidFill>
                      <a:prstDash val="solid"/>
                      <a:round/>
                      <a:headEnd type="none" w="med" len="med"/>
                      <a:tailEnd type="none" w="med" len="med"/>
                    </a:lnL>
                    <a:lnR w="19050" cap="flat" cmpd="sng" algn="ctr">
                      <a:solidFill>
                        <a:srgbClr val="006666"/>
                      </a:solidFill>
                      <a:prstDash val="solid"/>
                      <a:round/>
                      <a:headEnd type="none" w="med" len="med"/>
                      <a:tailEnd type="none" w="med" len="med"/>
                    </a:lnR>
                    <a:lnT w="19050" cap="flat" cmpd="sng" algn="ctr">
                      <a:solidFill>
                        <a:srgbClr val="006666"/>
                      </a:solidFill>
                      <a:prstDash val="solid"/>
                      <a:round/>
                      <a:headEnd type="none" w="med" len="med"/>
                      <a:tailEnd type="none" w="med" len="med"/>
                    </a:lnT>
                    <a:lnB w="19050" cap="flat" cmpd="sng" algn="ctr">
                      <a:solidFill>
                        <a:srgbClr val="006666"/>
                      </a:solidFill>
                      <a:prstDash val="solid"/>
                      <a:round/>
                      <a:headEnd type="none" w="med" len="med"/>
                      <a:tailEnd type="none" w="med" len="med"/>
                    </a:lnB>
                    <a:solidFill>
                      <a:srgbClr val="FFFFFF"/>
                    </a:solidFill>
                  </a:tcPr>
                </a:tc>
              </a:tr>
              <a:tr h="403463">
                <a:tc>
                  <a:txBody>
                    <a:bodyPr/>
                    <a:lstStyle/>
                    <a:p>
                      <a:pPr>
                        <a:lnSpc>
                          <a:spcPct val="115000"/>
                        </a:lnSpc>
                        <a:spcAft>
                          <a:spcPts val="0"/>
                        </a:spcAft>
                      </a:pPr>
                      <a:r>
                        <a:rPr lang="tr-TR" sz="1400" b="1" dirty="0">
                          <a:solidFill>
                            <a:srgbClr val="FF0000"/>
                          </a:solidFill>
                          <a:effectLst/>
                          <a:latin typeface="Times New Roman"/>
                          <a:ea typeface="Times New Roman"/>
                          <a:cs typeface="Times New Roman"/>
                        </a:rPr>
                        <a:t>Yarıyıl Tatili (2. Ara Tatil)</a:t>
                      </a:r>
                      <a:endParaRPr lang="tr-TR" sz="1400" dirty="0">
                        <a:effectLst/>
                        <a:latin typeface="Calibri"/>
                        <a:ea typeface="Calibri"/>
                        <a:cs typeface="Times New Roman"/>
                      </a:endParaRPr>
                    </a:p>
                  </a:txBody>
                  <a:tcPr marL="68580" marR="68580" marT="0" marB="0" anchor="ctr">
                    <a:lnL w="19050" cap="flat" cmpd="sng" algn="ctr">
                      <a:solidFill>
                        <a:srgbClr val="006666"/>
                      </a:solidFill>
                      <a:prstDash val="solid"/>
                      <a:round/>
                      <a:headEnd type="none" w="med" len="med"/>
                      <a:tailEnd type="none" w="med" len="med"/>
                    </a:lnL>
                    <a:lnR w="19050" cap="flat" cmpd="sng" algn="ctr">
                      <a:solidFill>
                        <a:srgbClr val="006666"/>
                      </a:solidFill>
                      <a:prstDash val="solid"/>
                      <a:round/>
                      <a:headEnd type="none" w="med" len="med"/>
                      <a:tailEnd type="none" w="med" len="med"/>
                    </a:lnR>
                    <a:lnT w="19050" cap="flat" cmpd="sng" algn="ctr">
                      <a:solidFill>
                        <a:srgbClr val="006666"/>
                      </a:solidFill>
                      <a:prstDash val="solid"/>
                      <a:round/>
                      <a:headEnd type="none" w="med" len="med"/>
                      <a:tailEnd type="none" w="med" len="med"/>
                    </a:lnT>
                    <a:lnB w="19050" cap="flat" cmpd="sng" algn="ctr">
                      <a:solidFill>
                        <a:srgbClr val="006666"/>
                      </a:solidFill>
                      <a:prstDash val="solid"/>
                      <a:round/>
                      <a:headEnd type="none" w="med" len="med"/>
                      <a:tailEnd type="none" w="med" len="med"/>
                    </a:lnB>
                    <a:solidFill>
                      <a:srgbClr val="FFFFFF"/>
                    </a:solidFill>
                  </a:tcPr>
                </a:tc>
                <a:tc>
                  <a:txBody>
                    <a:bodyPr/>
                    <a:lstStyle/>
                    <a:p>
                      <a:pPr>
                        <a:lnSpc>
                          <a:spcPct val="115000"/>
                        </a:lnSpc>
                        <a:spcAft>
                          <a:spcPts val="0"/>
                        </a:spcAft>
                      </a:pPr>
                      <a:r>
                        <a:rPr lang="tr-TR" sz="1400" b="1">
                          <a:effectLst/>
                          <a:latin typeface="Times New Roman"/>
                          <a:ea typeface="Times New Roman"/>
                          <a:cs typeface="Times New Roman"/>
                        </a:rPr>
                        <a:t>20-31 Ocak 2020</a:t>
                      </a:r>
                      <a:endParaRPr lang="tr-TR" sz="1400">
                        <a:effectLst/>
                        <a:latin typeface="Calibri"/>
                        <a:ea typeface="Calibri"/>
                        <a:cs typeface="Times New Roman"/>
                      </a:endParaRPr>
                    </a:p>
                  </a:txBody>
                  <a:tcPr marL="68580" marR="68580" marT="0" marB="0" anchor="ctr">
                    <a:lnL w="19050" cap="flat" cmpd="sng" algn="ctr">
                      <a:solidFill>
                        <a:srgbClr val="006666"/>
                      </a:solidFill>
                      <a:prstDash val="solid"/>
                      <a:round/>
                      <a:headEnd type="none" w="med" len="med"/>
                      <a:tailEnd type="none" w="med" len="med"/>
                    </a:lnL>
                    <a:lnR w="19050" cap="flat" cmpd="sng" algn="ctr">
                      <a:solidFill>
                        <a:srgbClr val="006666"/>
                      </a:solidFill>
                      <a:prstDash val="solid"/>
                      <a:round/>
                      <a:headEnd type="none" w="med" len="med"/>
                      <a:tailEnd type="none" w="med" len="med"/>
                    </a:lnR>
                    <a:lnT w="19050" cap="flat" cmpd="sng" algn="ctr">
                      <a:solidFill>
                        <a:srgbClr val="006666"/>
                      </a:solidFill>
                      <a:prstDash val="solid"/>
                      <a:round/>
                      <a:headEnd type="none" w="med" len="med"/>
                      <a:tailEnd type="none" w="med" len="med"/>
                    </a:lnT>
                    <a:lnB w="19050" cap="flat" cmpd="sng" algn="ctr">
                      <a:solidFill>
                        <a:srgbClr val="006666"/>
                      </a:solidFill>
                      <a:prstDash val="solid"/>
                      <a:round/>
                      <a:headEnd type="none" w="med" len="med"/>
                      <a:tailEnd type="none" w="med" len="med"/>
                    </a:lnB>
                    <a:solidFill>
                      <a:srgbClr val="FFFFFF"/>
                    </a:solidFill>
                  </a:tcPr>
                </a:tc>
              </a:tr>
              <a:tr h="403463">
                <a:tc>
                  <a:txBody>
                    <a:bodyPr/>
                    <a:lstStyle/>
                    <a:p>
                      <a:pPr>
                        <a:lnSpc>
                          <a:spcPct val="115000"/>
                        </a:lnSpc>
                        <a:spcAft>
                          <a:spcPts val="0"/>
                        </a:spcAft>
                      </a:pPr>
                      <a:r>
                        <a:rPr lang="tr-TR" sz="1400" b="1" dirty="0">
                          <a:solidFill>
                            <a:srgbClr val="FF0000"/>
                          </a:solidFill>
                          <a:effectLst/>
                          <a:latin typeface="Times New Roman"/>
                          <a:ea typeface="Times New Roman"/>
                          <a:cs typeface="Times New Roman"/>
                        </a:rPr>
                        <a:t>3. Ara Tatil</a:t>
                      </a:r>
                      <a:endParaRPr lang="tr-TR" sz="1400" dirty="0">
                        <a:effectLst/>
                        <a:latin typeface="Calibri"/>
                        <a:ea typeface="Calibri"/>
                        <a:cs typeface="Times New Roman"/>
                      </a:endParaRPr>
                    </a:p>
                  </a:txBody>
                  <a:tcPr marL="68580" marR="68580" marT="0" marB="0" anchor="ctr">
                    <a:lnL w="19050" cap="flat" cmpd="sng" algn="ctr">
                      <a:solidFill>
                        <a:srgbClr val="006666"/>
                      </a:solidFill>
                      <a:prstDash val="solid"/>
                      <a:round/>
                      <a:headEnd type="none" w="med" len="med"/>
                      <a:tailEnd type="none" w="med" len="med"/>
                    </a:lnL>
                    <a:lnR w="19050" cap="flat" cmpd="sng" algn="ctr">
                      <a:solidFill>
                        <a:srgbClr val="006666"/>
                      </a:solidFill>
                      <a:prstDash val="solid"/>
                      <a:round/>
                      <a:headEnd type="none" w="med" len="med"/>
                      <a:tailEnd type="none" w="med" len="med"/>
                    </a:lnR>
                    <a:lnT w="19050" cap="flat" cmpd="sng" algn="ctr">
                      <a:solidFill>
                        <a:srgbClr val="006666"/>
                      </a:solidFill>
                      <a:prstDash val="solid"/>
                      <a:round/>
                      <a:headEnd type="none" w="med" len="med"/>
                      <a:tailEnd type="none" w="med" len="med"/>
                    </a:lnT>
                    <a:lnB w="19050" cap="flat" cmpd="sng" algn="ctr">
                      <a:solidFill>
                        <a:srgbClr val="006666"/>
                      </a:solidFill>
                      <a:prstDash val="solid"/>
                      <a:round/>
                      <a:headEnd type="none" w="med" len="med"/>
                      <a:tailEnd type="none" w="med" len="med"/>
                    </a:lnB>
                    <a:solidFill>
                      <a:srgbClr val="FFFFFF"/>
                    </a:solidFill>
                  </a:tcPr>
                </a:tc>
                <a:tc>
                  <a:txBody>
                    <a:bodyPr/>
                    <a:lstStyle/>
                    <a:p>
                      <a:pPr>
                        <a:lnSpc>
                          <a:spcPct val="115000"/>
                        </a:lnSpc>
                        <a:spcAft>
                          <a:spcPts val="0"/>
                        </a:spcAft>
                      </a:pPr>
                      <a:r>
                        <a:rPr lang="tr-TR" sz="1400" b="1" dirty="0">
                          <a:effectLst/>
                          <a:latin typeface="Times New Roman"/>
                          <a:ea typeface="Times New Roman"/>
                          <a:cs typeface="Times New Roman"/>
                        </a:rPr>
                        <a:t>6-10 Nisan 2020</a:t>
                      </a:r>
                      <a:endParaRPr lang="tr-TR" sz="1400" dirty="0">
                        <a:effectLst/>
                        <a:latin typeface="Calibri"/>
                        <a:ea typeface="Calibri"/>
                        <a:cs typeface="Times New Roman"/>
                      </a:endParaRPr>
                    </a:p>
                  </a:txBody>
                  <a:tcPr marL="68580" marR="68580" marT="0" marB="0" anchor="ctr">
                    <a:lnL w="19050" cap="flat" cmpd="sng" algn="ctr">
                      <a:solidFill>
                        <a:srgbClr val="006666"/>
                      </a:solidFill>
                      <a:prstDash val="solid"/>
                      <a:round/>
                      <a:headEnd type="none" w="med" len="med"/>
                      <a:tailEnd type="none" w="med" len="med"/>
                    </a:lnL>
                    <a:lnR w="19050" cap="flat" cmpd="sng" algn="ctr">
                      <a:solidFill>
                        <a:srgbClr val="006666"/>
                      </a:solidFill>
                      <a:prstDash val="solid"/>
                      <a:round/>
                      <a:headEnd type="none" w="med" len="med"/>
                      <a:tailEnd type="none" w="med" len="med"/>
                    </a:lnR>
                    <a:lnT w="19050" cap="flat" cmpd="sng" algn="ctr">
                      <a:solidFill>
                        <a:srgbClr val="006666"/>
                      </a:solidFill>
                      <a:prstDash val="solid"/>
                      <a:round/>
                      <a:headEnd type="none" w="med" len="med"/>
                      <a:tailEnd type="none" w="med" len="med"/>
                    </a:lnT>
                    <a:lnB w="19050" cap="flat" cmpd="sng" algn="ctr">
                      <a:solidFill>
                        <a:srgbClr val="006666"/>
                      </a:solidFill>
                      <a:prstDash val="solid"/>
                      <a:round/>
                      <a:headEnd type="none" w="med" len="med"/>
                      <a:tailEnd type="none" w="med" len="med"/>
                    </a:lnB>
                    <a:solidFill>
                      <a:srgbClr val="FFFFFF"/>
                    </a:solidFill>
                  </a:tcPr>
                </a:tc>
              </a:tr>
              <a:tr h="403463">
                <a:tc>
                  <a:txBody>
                    <a:bodyPr/>
                    <a:lstStyle/>
                    <a:p>
                      <a:pPr>
                        <a:lnSpc>
                          <a:spcPct val="115000"/>
                        </a:lnSpc>
                        <a:spcAft>
                          <a:spcPts val="0"/>
                        </a:spcAft>
                      </a:pPr>
                      <a:r>
                        <a:rPr lang="tr-TR" sz="1400" b="1" dirty="0">
                          <a:solidFill>
                            <a:srgbClr val="FF0000"/>
                          </a:solidFill>
                          <a:effectLst/>
                          <a:latin typeface="Times New Roman"/>
                          <a:ea typeface="Times New Roman"/>
                          <a:cs typeface="Times New Roman"/>
                        </a:rPr>
                        <a:t>23 Nisan Ulusal Egemenlik ve Çocuk Bayramı</a:t>
                      </a:r>
                      <a:endParaRPr lang="tr-TR" sz="1400" dirty="0">
                        <a:effectLst/>
                        <a:latin typeface="Calibri"/>
                        <a:ea typeface="Calibri"/>
                        <a:cs typeface="Times New Roman"/>
                      </a:endParaRPr>
                    </a:p>
                  </a:txBody>
                  <a:tcPr marL="68580" marR="68580" marT="0" marB="0" anchor="ctr">
                    <a:lnL w="19050" cap="flat" cmpd="sng" algn="ctr">
                      <a:solidFill>
                        <a:srgbClr val="006666"/>
                      </a:solidFill>
                      <a:prstDash val="solid"/>
                      <a:round/>
                      <a:headEnd type="none" w="med" len="med"/>
                      <a:tailEnd type="none" w="med" len="med"/>
                    </a:lnL>
                    <a:lnR w="19050" cap="flat" cmpd="sng" algn="ctr">
                      <a:solidFill>
                        <a:srgbClr val="006666"/>
                      </a:solidFill>
                      <a:prstDash val="solid"/>
                      <a:round/>
                      <a:headEnd type="none" w="med" len="med"/>
                      <a:tailEnd type="none" w="med" len="med"/>
                    </a:lnR>
                    <a:lnT w="19050" cap="flat" cmpd="sng" algn="ctr">
                      <a:solidFill>
                        <a:srgbClr val="006666"/>
                      </a:solidFill>
                      <a:prstDash val="solid"/>
                      <a:round/>
                      <a:headEnd type="none" w="med" len="med"/>
                      <a:tailEnd type="none" w="med" len="med"/>
                    </a:lnT>
                    <a:lnB w="19050" cap="flat" cmpd="sng" algn="ctr">
                      <a:solidFill>
                        <a:srgbClr val="006666"/>
                      </a:solidFill>
                      <a:prstDash val="solid"/>
                      <a:round/>
                      <a:headEnd type="none" w="med" len="med"/>
                      <a:tailEnd type="none" w="med" len="med"/>
                    </a:lnB>
                    <a:solidFill>
                      <a:srgbClr val="FFFFFF"/>
                    </a:solidFill>
                  </a:tcPr>
                </a:tc>
                <a:tc>
                  <a:txBody>
                    <a:bodyPr/>
                    <a:lstStyle/>
                    <a:p>
                      <a:pPr>
                        <a:lnSpc>
                          <a:spcPct val="115000"/>
                        </a:lnSpc>
                        <a:spcAft>
                          <a:spcPts val="0"/>
                        </a:spcAft>
                      </a:pPr>
                      <a:r>
                        <a:rPr lang="tr-TR" sz="1400" b="1" dirty="0">
                          <a:effectLst/>
                          <a:latin typeface="Times New Roman"/>
                          <a:ea typeface="Times New Roman"/>
                          <a:cs typeface="Times New Roman"/>
                        </a:rPr>
                        <a:t>23 Nisan 2020 Perşembe</a:t>
                      </a:r>
                      <a:endParaRPr lang="tr-TR" sz="1400" dirty="0">
                        <a:effectLst/>
                        <a:latin typeface="Calibri"/>
                        <a:ea typeface="Calibri"/>
                        <a:cs typeface="Times New Roman"/>
                      </a:endParaRPr>
                    </a:p>
                  </a:txBody>
                  <a:tcPr marL="68580" marR="68580" marT="0" marB="0" anchor="ctr">
                    <a:lnL w="19050" cap="flat" cmpd="sng" algn="ctr">
                      <a:solidFill>
                        <a:srgbClr val="006666"/>
                      </a:solidFill>
                      <a:prstDash val="solid"/>
                      <a:round/>
                      <a:headEnd type="none" w="med" len="med"/>
                      <a:tailEnd type="none" w="med" len="med"/>
                    </a:lnL>
                    <a:lnR w="19050" cap="flat" cmpd="sng" algn="ctr">
                      <a:solidFill>
                        <a:srgbClr val="006666"/>
                      </a:solidFill>
                      <a:prstDash val="solid"/>
                      <a:round/>
                      <a:headEnd type="none" w="med" len="med"/>
                      <a:tailEnd type="none" w="med" len="med"/>
                    </a:lnR>
                    <a:lnT w="19050" cap="flat" cmpd="sng" algn="ctr">
                      <a:solidFill>
                        <a:srgbClr val="006666"/>
                      </a:solidFill>
                      <a:prstDash val="solid"/>
                      <a:round/>
                      <a:headEnd type="none" w="med" len="med"/>
                      <a:tailEnd type="none" w="med" len="med"/>
                    </a:lnT>
                    <a:lnB w="19050" cap="flat" cmpd="sng" algn="ctr">
                      <a:solidFill>
                        <a:srgbClr val="006666"/>
                      </a:solidFill>
                      <a:prstDash val="solid"/>
                      <a:round/>
                      <a:headEnd type="none" w="med" len="med"/>
                      <a:tailEnd type="none" w="med" len="med"/>
                    </a:lnB>
                    <a:solidFill>
                      <a:srgbClr val="FFFFFF"/>
                    </a:solidFill>
                  </a:tcPr>
                </a:tc>
              </a:tr>
              <a:tr h="403463">
                <a:tc>
                  <a:txBody>
                    <a:bodyPr/>
                    <a:lstStyle/>
                    <a:p>
                      <a:pPr>
                        <a:lnSpc>
                          <a:spcPct val="115000"/>
                        </a:lnSpc>
                        <a:spcAft>
                          <a:spcPts val="0"/>
                        </a:spcAft>
                      </a:pPr>
                      <a:r>
                        <a:rPr lang="tr-TR" sz="1400" b="1">
                          <a:solidFill>
                            <a:srgbClr val="FF0000"/>
                          </a:solidFill>
                          <a:effectLst/>
                          <a:latin typeface="Times New Roman"/>
                          <a:ea typeface="Times New Roman"/>
                          <a:cs typeface="Times New Roman"/>
                        </a:rPr>
                        <a:t>Emek ve Dayanışma Günü</a:t>
                      </a:r>
                      <a:endParaRPr lang="tr-TR" sz="1400">
                        <a:effectLst/>
                        <a:latin typeface="Calibri"/>
                        <a:ea typeface="Calibri"/>
                        <a:cs typeface="Times New Roman"/>
                      </a:endParaRPr>
                    </a:p>
                  </a:txBody>
                  <a:tcPr marL="68580" marR="68580" marT="0" marB="0" anchor="ctr">
                    <a:lnL w="19050" cap="flat" cmpd="sng" algn="ctr">
                      <a:solidFill>
                        <a:srgbClr val="006666"/>
                      </a:solidFill>
                      <a:prstDash val="solid"/>
                      <a:round/>
                      <a:headEnd type="none" w="med" len="med"/>
                      <a:tailEnd type="none" w="med" len="med"/>
                    </a:lnL>
                    <a:lnR w="19050" cap="flat" cmpd="sng" algn="ctr">
                      <a:solidFill>
                        <a:srgbClr val="006666"/>
                      </a:solidFill>
                      <a:prstDash val="solid"/>
                      <a:round/>
                      <a:headEnd type="none" w="med" len="med"/>
                      <a:tailEnd type="none" w="med" len="med"/>
                    </a:lnR>
                    <a:lnT w="19050" cap="flat" cmpd="sng" algn="ctr">
                      <a:solidFill>
                        <a:srgbClr val="006666"/>
                      </a:solidFill>
                      <a:prstDash val="solid"/>
                      <a:round/>
                      <a:headEnd type="none" w="med" len="med"/>
                      <a:tailEnd type="none" w="med" len="med"/>
                    </a:lnT>
                    <a:lnB w="19050" cap="flat" cmpd="sng" algn="ctr">
                      <a:solidFill>
                        <a:srgbClr val="006666"/>
                      </a:solidFill>
                      <a:prstDash val="solid"/>
                      <a:round/>
                      <a:headEnd type="none" w="med" len="med"/>
                      <a:tailEnd type="none" w="med" len="med"/>
                    </a:lnB>
                    <a:solidFill>
                      <a:srgbClr val="FFFFFF"/>
                    </a:solidFill>
                  </a:tcPr>
                </a:tc>
                <a:tc>
                  <a:txBody>
                    <a:bodyPr/>
                    <a:lstStyle/>
                    <a:p>
                      <a:pPr>
                        <a:lnSpc>
                          <a:spcPct val="115000"/>
                        </a:lnSpc>
                        <a:spcAft>
                          <a:spcPts val="0"/>
                        </a:spcAft>
                      </a:pPr>
                      <a:r>
                        <a:rPr lang="tr-TR" sz="1400" b="1" dirty="0">
                          <a:effectLst/>
                          <a:latin typeface="Times New Roman"/>
                          <a:ea typeface="Times New Roman"/>
                          <a:cs typeface="Times New Roman"/>
                        </a:rPr>
                        <a:t>01 Mayıs 2020 Cuma</a:t>
                      </a:r>
                      <a:endParaRPr lang="tr-TR" sz="1400" dirty="0">
                        <a:effectLst/>
                        <a:latin typeface="Calibri"/>
                        <a:ea typeface="Calibri"/>
                        <a:cs typeface="Times New Roman"/>
                      </a:endParaRPr>
                    </a:p>
                  </a:txBody>
                  <a:tcPr marL="68580" marR="68580" marT="0" marB="0" anchor="ctr">
                    <a:lnL w="19050" cap="flat" cmpd="sng" algn="ctr">
                      <a:solidFill>
                        <a:srgbClr val="006666"/>
                      </a:solidFill>
                      <a:prstDash val="solid"/>
                      <a:round/>
                      <a:headEnd type="none" w="med" len="med"/>
                      <a:tailEnd type="none" w="med" len="med"/>
                    </a:lnL>
                    <a:lnR w="19050" cap="flat" cmpd="sng" algn="ctr">
                      <a:solidFill>
                        <a:srgbClr val="006666"/>
                      </a:solidFill>
                      <a:prstDash val="solid"/>
                      <a:round/>
                      <a:headEnd type="none" w="med" len="med"/>
                      <a:tailEnd type="none" w="med" len="med"/>
                    </a:lnR>
                    <a:lnT w="19050" cap="flat" cmpd="sng" algn="ctr">
                      <a:solidFill>
                        <a:srgbClr val="006666"/>
                      </a:solidFill>
                      <a:prstDash val="solid"/>
                      <a:round/>
                      <a:headEnd type="none" w="med" len="med"/>
                      <a:tailEnd type="none" w="med" len="med"/>
                    </a:lnT>
                    <a:lnB w="19050" cap="flat" cmpd="sng" algn="ctr">
                      <a:solidFill>
                        <a:srgbClr val="006666"/>
                      </a:solidFill>
                      <a:prstDash val="solid"/>
                      <a:round/>
                      <a:headEnd type="none" w="med" len="med"/>
                      <a:tailEnd type="none" w="med" len="med"/>
                    </a:lnB>
                    <a:solidFill>
                      <a:srgbClr val="FFFFFF"/>
                    </a:solidFill>
                  </a:tcPr>
                </a:tc>
              </a:tr>
              <a:tr h="403463">
                <a:tc>
                  <a:txBody>
                    <a:bodyPr/>
                    <a:lstStyle/>
                    <a:p>
                      <a:pPr>
                        <a:lnSpc>
                          <a:spcPct val="115000"/>
                        </a:lnSpc>
                        <a:spcAft>
                          <a:spcPts val="0"/>
                        </a:spcAft>
                      </a:pPr>
                      <a:r>
                        <a:rPr lang="tr-TR" sz="1400" b="1">
                          <a:solidFill>
                            <a:srgbClr val="FF0000"/>
                          </a:solidFill>
                          <a:effectLst/>
                          <a:latin typeface="Times New Roman"/>
                          <a:ea typeface="Times New Roman"/>
                          <a:cs typeface="Times New Roman"/>
                        </a:rPr>
                        <a:t>19 Mayıs Atatürk’ü Anma Gençlik ve Spor Bayramı</a:t>
                      </a:r>
                      <a:endParaRPr lang="tr-TR" sz="1400">
                        <a:effectLst/>
                        <a:latin typeface="Calibri"/>
                        <a:ea typeface="Calibri"/>
                        <a:cs typeface="Times New Roman"/>
                      </a:endParaRPr>
                    </a:p>
                  </a:txBody>
                  <a:tcPr marL="68580" marR="68580" marT="0" marB="0" anchor="ctr">
                    <a:lnL w="19050" cap="flat" cmpd="sng" algn="ctr">
                      <a:solidFill>
                        <a:srgbClr val="006666"/>
                      </a:solidFill>
                      <a:prstDash val="solid"/>
                      <a:round/>
                      <a:headEnd type="none" w="med" len="med"/>
                      <a:tailEnd type="none" w="med" len="med"/>
                    </a:lnL>
                    <a:lnR w="19050" cap="flat" cmpd="sng" algn="ctr">
                      <a:solidFill>
                        <a:srgbClr val="006666"/>
                      </a:solidFill>
                      <a:prstDash val="solid"/>
                      <a:round/>
                      <a:headEnd type="none" w="med" len="med"/>
                      <a:tailEnd type="none" w="med" len="med"/>
                    </a:lnR>
                    <a:lnT w="19050" cap="flat" cmpd="sng" algn="ctr">
                      <a:solidFill>
                        <a:srgbClr val="006666"/>
                      </a:solidFill>
                      <a:prstDash val="solid"/>
                      <a:round/>
                      <a:headEnd type="none" w="med" len="med"/>
                      <a:tailEnd type="none" w="med" len="med"/>
                    </a:lnT>
                    <a:lnB w="19050" cap="flat" cmpd="sng" algn="ctr">
                      <a:solidFill>
                        <a:srgbClr val="006666"/>
                      </a:solidFill>
                      <a:prstDash val="solid"/>
                      <a:round/>
                      <a:headEnd type="none" w="med" len="med"/>
                      <a:tailEnd type="none" w="med" len="med"/>
                    </a:lnB>
                    <a:solidFill>
                      <a:srgbClr val="FFFFFF"/>
                    </a:solidFill>
                  </a:tcPr>
                </a:tc>
                <a:tc>
                  <a:txBody>
                    <a:bodyPr/>
                    <a:lstStyle/>
                    <a:p>
                      <a:pPr>
                        <a:lnSpc>
                          <a:spcPct val="115000"/>
                        </a:lnSpc>
                        <a:spcAft>
                          <a:spcPts val="0"/>
                        </a:spcAft>
                      </a:pPr>
                      <a:r>
                        <a:rPr lang="tr-TR" sz="1400" b="1" dirty="0">
                          <a:effectLst/>
                          <a:latin typeface="Times New Roman"/>
                          <a:ea typeface="Times New Roman"/>
                          <a:cs typeface="Times New Roman"/>
                        </a:rPr>
                        <a:t>19 Mayıs 2020 Salı</a:t>
                      </a:r>
                      <a:endParaRPr lang="tr-TR" sz="1400" dirty="0">
                        <a:effectLst/>
                        <a:latin typeface="Calibri"/>
                        <a:ea typeface="Calibri"/>
                        <a:cs typeface="Times New Roman"/>
                      </a:endParaRPr>
                    </a:p>
                  </a:txBody>
                  <a:tcPr marL="68580" marR="68580" marT="0" marB="0" anchor="ctr">
                    <a:lnL w="19050" cap="flat" cmpd="sng" algn="ctr">
                      <a:solidFill>
                        <a:srgbClr val="006666"/>
                      </a:solidFill>
                      <a:prstDash val="solid"/>
                      <a:round/>
                      <a:headEnd type="none" w="med" len="med"/>
                      <a:tailEnd type="none" w="med" len="med"/>
                    </a:lnL>
                    <a:lnR w="19050" cap="flat" cmpd="sng" algn="ctr">
                      <a:solidFill>
                        <a:srgbClr val="006666"/>
                      </a:solidFill>
                      <a:prstDash val="solid"/>
                      <a:round/>
                      <a:headEnd type="none" w="med" len="med"/>
                      <a:tailEnd type="none" w="med" len="med"/>
                    </a:lnR>
                    <a:lnT w="19050" cap="flat" cmpd="sng" algn="ctr">
                      <a:solidFill>
                        <a:srgbClr val="006666"/>
                      </a:solidFill>
                      <a:prstDash val="solid"/>
                      <a:round/>
                      <a:headEnd type="none" w="med" len="med"/>
                      <a:tailEnd type="none" w="med" len="med"/>
                    </a:lnT>
                    <a:lnB w="19050" cap="flat" cmpd="sng" algn="ctr">
                      <a:solidFill>
                        <a:srgbClr val="006666"/>
                      </a:solidFill>
                      <a:prstDash val="solid"/>
                      <a:round/>
                      <a:headEnd type="none" w="med" len="med"/>
                      <a:tailEnd type="none" w="med" len="med"/>
                    </a:lnB>
                    <a:solidFill>
                      <a:srgbClr val="FFFFFF"/>
                    </a:solidFill>
                  </a:tcPr>
                </a:tc>
              </a:tr>
              <a:tr h="403463">
                <a:tc>
                  <a:txBody>
                    <a:bodyPr/>
                    <a:lstStyle/>
                    <a:p>
                      <a:pPr>
                        <a:lnSpc>
                          <a:spcPct val="115000"/>
                        </a:lnSpc>
                        <a:spcAft>
                          <a:spcPts val="0"/>
                        </a:spcAft>
                      </a:pPr>
                      <a:r>
                        <a:rPr lang="tr-TR" sz="1400" b="1">
                          <a:solidFill>
                            <a:srgbClr val="FF0000"/>
                          </a:solidFill>
                          <a:effectLst/>
                          <a:latin typeface="Times New Roman"/>
                          <a:ea typeface="Times New Roman"/>
                          <a:cs typeface="Times New Roman"/>
                        </a:rPr>
                        <a:t>Ramazan Bayramı </a:t>
                      </a:r>
                      <a:endParaRPr lang="tr-TR" sz="1400">
                        <a:effectLst/>
                        <a:latin typeface="Calibri"/>
                        <a:ea typeface="Calibri"/>
                        <a:cs typeface="Times New Roman"/>
                      </a:endParaRPr>
                    </a:p>
                  </a:txBody>
                  <a:tcPr marL="68580" marR="68580" marT="0" marB="0" anchor="ctr">
                    <a:lnL w="19050" cap="flat" cmpd="sng" algn="ctr">
                      <a:solidFill>
                        <a:srgbClr val="006666"/>
                      </a:solidFill>
                      <a:prstDash val="solid"/>
                      <a:round/>
                      <a:headEnd type="none" w="med" len="med"/>
                      <a:tailEnd type="none" w="med" len="med"/>
                    </a:lnL>
                    <a:lnR w="19050" cap="flat" cmpd="sng" algn="ctr">
                      <a:solidFill>
                        <a:srgbClr val="006666"/>
                      </a:solidFill>
                      <a:prstDash val="solid"/>
                      <a:round/>
                      <a:headEnd type="none" w="med" len="med"/>
                      <a:tailEnd type="none" w="med" len="med"/>
                    </a:lnR>
                    <a:lnT w="19050" cap="flat" cmpd="sng" algn="ctr">
                      <a:solidFill>
                        <a:srgbClr val="006666"/>
                      </a:solidFill>
                      <a:prstDash val="solid"/>
                      <a:round/>
                      <a:headEnd type="none" w="med" len="med"/>
                      <a:tailEnd type="none" w="med" len="med"/>
                    </a:lnT>
                    <a:lnB w="19050" cap="flat" cmpd="sng" algn="ctr">
                      <a:solidFill>
                        <a:srgbClr val="006666"/>
                      </a:solidFill>
                      <a:prstDash val="solid"/>
                      <a:round/>
                      <a:headEnd type="none" w="med" len="med"/>
                      <a:tailEnd type="none" w="med" len="med"/>
                    </a:lnB>
                    <a:solidFill>
                      <a:srgbClr val="FFFFFF"/>
                    </a:solidFill>
                  </a:tcPr>
                </a:tc>
                <a:tc>
                  <a:txBody>
                    <a:bodyPr/>
                    <a:lstStyle/>
                    <a:p>
                      <a:pPr>
                        <a:lnSpc>
                          <a:spcPct val="115000"/>
                        </a:lnSpc>
                        <a:spcAft>
                          <a:spcPts val="0"/>
                        </a:spcAft>
                      </a:pPr>
                      <a:r>
                        <a:rPr lang="tr-TR" sz="1400" b="1" dirty="0">
                          <a:effectLst/>
                          <a:latin typeface="Times New Roman"/>
                          <a:ea typeface="Times New Roman"/>
                          <a:cs typeface="Times New Roman"/>
                        </a:rPr>
                        <a:t>23 Mayıs 2020 Cumartesi 13.00 da başlar 26 Mayıs 2020 Salı akşamı sona erer.</a:t>
                      </a:r>
                      <a:endParaRPr lang="tr-TR" sz="1400" dirty="0">
                        <a:effectLst/>
                        <a:latin typeface="Calibri"/>
                        <a:ea typeface="Calibri"/>
                        <a:cs typeface="Times New Roman"/>
                      </a:endParaRPr>
                    </a:p>
                  </a:txBody>
                  <a:tcPr marL="68580" marR="68580" marT="0" marB="0" anchor="ctr">
                    <a:lnL w="19050" cap="flat" cmpd="sng" algn="ctr">
                      <a:solidFill>
                        <a:srgbClr val="006666"/>
                      </a:solidFill>
                      <a:prstDash val="solid"/>
                      <a:round/>
                      <a:headEnd type="none" w="med" len="med"/>
                      <a:tailEnd type="none" w="med" len="med"/>
                    </a:lnL>
                    <a:lnR w="19050" cap="flat" cmpd="sng" algn="ctr">
                      <a:solidFill>
                        <a:srgbClr val="006666"/>
                      </a:solidFill>
                      <a:prstDash val="solid"/>
                      <a:round/>
                      <a:headEnd type="none" w="med" len="med"/>
                      <a:tailEnd type="none" w="med" len="med"/>
                    </a:lnR>
                    <a:lnT w="19050" cap="flat" cmpd="sng" algn="ctr">
                      <a:solidFill>
                        <a:srgbClr val="006666"/>
                      </a:solidFill>
                      <a:prstDash val="solid"/>
                      <a:round/>
                      <a:headEnd type="none" w="med" len="med"/>
                      <a:tailEnd type="none" w="med" len="med"/>
                    </a:lnT>
                    <a:lnB w="19050" cap="flat" cmpd="sng" algn="ctr">
                      <a:solidFill>
                        <a:srgbClr val="006666"/>
                      </a:solidFill>
                      <a:prstDash val="solid"/>
                      <a:round/>
                      <a:headEnd type="none" w="med" len="med"/>
                      <a:tailEnd type="none" w="med" len="med"/>
                    </a:lnB>
                    <a:solidFill>
                      <a:srgbClr val="FFFFFF"/>
                    </a:solidFill>
                  </a:tcPr>
                </a:tc>
              </a:tr>
              <a:tr h="403463">
                <a:tc>
                  <a:txBody>
                    <a:bodyPr/>
                    <a:lstStyle/>
                    <a:p>
                      <a:pPr>
                        <a:lnSpc>
                          <a:spcPct val="115000"/>
                        </a:lnSpc>
                        <a:spcAft>
                          <a:spcPts val="0"/>
                        </a:spcAft>
                      </a:pPr>
                      <a:r>
                        <a:rPr lang="tr-TR" sz="1400" b="1">
                          <a:solidFill>
                            <a:srgbClr val="FF0000"/>
                          </a:solidFill>
                          <a:effectLst/>
                          <a:latin typeface="Times New Roman"/>
                          <a:ea typeface="Times New Roman"/>
                          <a:cs typeface="Times New Roman"/>
                        </a:rPr>
                        <a:t>2019-2020 Eğitim-Öğretim Yılı Sona Ermesi</a:t>
                      </a:r>
                      <a:endParaRPr lang="tr-TR" sz="1400">
                        <a:effectLst/>
                        <a:latin typeface="Calibri"/>
                        <a:ea typeface="Calibri"/>
                        <a:cs typeface="Times New Roman"/>
                      </a:endParaRPr>
                    </a:p>
                  </a:txBody>
                  <a:tcPr marL="68580" marR="68580" marT="0" marB="0" anchor="ctr">
                    <a:lnL w="19050" cap="flat" cmpd="sng" algn="ctr">
                      <a:solidFill>
                        <a:srgbClr val="006666"/>
                      </a:solidFill>
                      <a:prstDash val="solid"/>
                      <a:round/>
                      <a:headEnd type="none" w="med" len="med"/>
                      <a:tailEnd type="none" w="med" len="med"/>
                    </a:lnL>
                    <a:lnR w="19050" cap="flat" cmpd="sng" algn="ctr">
                      <a:solidFill>
                        <a:srgbClr val="006666"/>
                      </a:solidFill>
                      <a:prstDash val="solid"/>
                      <a:round/>
                      <a:headEnd type="none" w="med" len="med"/>
                      <a:tailEnd type="none" w="med" len="med"/>
                    </a:lnR>
                    <a:lnT w="19050" cap="flat" cmpd="sng" algn="ctr">
                      <a:solidFill>
                        <a:srgbClr val="006666"/>
                      </a:solidFill>
                      <a:prstDash val="solid"/>
                      <a:round/>
                      <a:headEnd type="none" w="med" len="med"/>
                      <a:tailEnd type="none" w="med" len="med"/>
                    </a:lnT>
                    <a:lnB w="19050" cap="flat" cmpd="sng" algn="ctr">
                      <a:solidFill>
                        <a:srgbClr val="006666"/>
                      </a:solidFill>
                      <a:prstDash val="solid"/>
                      <a:round/>
                      <a:headEnd type="none" w="med" len="med"/>
                      <a:tailEnd type="none" w="med" len="med"/>
                    </a:lnB>
                    <a:solidFill>
                      <a:srgbClr val="FFFFFF"/>
                    </a:solidFill>
                  </a:tcPr>
                </a:tc>
                <a:tc>
                  <a:txBody>
                    <a:bodyPr/>
                    <a:lstStyle/>
                    <a:p>
                      <a:pPr>
                        <a:lnSpc>
                          <a:spcPct val="115000"/>
                        </a:lnSpc>
                        <a:spcAft>
                          <a:spcPts val="0"/>
                        </a:spcAft>
                      </a:pPr>
                      <a:r>
                        <a:rPr lang="tr-TR" sz="1400" b="1" dirty="0">
                          <a:effectLst/>
                          <a:latin typeface="Times New Roman"/>
                          <a:ea typeface="Times New Roman"/>
                          <a:cs typeface="Times New Roman"/>
                        </a:rPr>
                        <a:t>19 Haziran 2020</a:t>
                      </a:r>
                      <a:endParaRPr lang="tr-TR" sz="1400" dirty="0">
                        <a:effectLst/>
                        <a:latin typeface="Calibri"/>
                        <a:ea typeface="Calibri"/>
                        <a:cs typeface="Times New Roman"/>
                      </a:endParaRPr>
                    </a:p>
                  </a:txBody>
                  <a:tcPr marL="68580" marR="68580" marT="0" marB="0" anchor="ctr">
                    <a:lnL w="19050" cap="flat" cmpd="sng" algn="ctr">
                      <a:solidFill>
                        <a:srgbClr val="006666"/>
                      </a:solidFill>
                      <a:prstDash val="solid"/>
                      <a:round/>
                      <a:headEnd type="none" w="med" len="med"/>
                      <a:tailEnd type="none" w="med" len="med"/>
                    </a:lnL>
                    <a:lnR w="19050" cap="flat" cmpd="sng" algn="ctr">
                      <a:solidFill>
                        <a:srgbClr val="006666"/>
                      </a:solidFill>
                      <a:prstDash val="solid"/>
                      <a:round/>
                      <a:headEnd type="none" w="med" len="med"/>
                      <a:tailEnd type="none" w="med" len="med"/>
                    </a:lnR>
                    <a:lnT w="19050" cap="flat" cmpd="sng" algn="ctr">
                      <a:solidFill>
                        <a:srgbClr val="006666"/>
                      </a:solidFill>
                      <a:prstDash val="solid"/>
                      <a:round/>
                      <a:headEnd type="none" w="med" len="med"/>
                      <a:tailEnd type="none" w="med" len="med"/>
                    </a:lnT>
                    <a:lnB w="19050" cap="flat" cmpd="sng" algn="ctr">
                      <a:solidFill>
                        <a:srgbClr val="006666"/>
                      </a:solidFill>
                      <a:prstDash val="solid"/>
                      <a:round/>
                      <a:headEnd type="none" w="med" len="med"/>
                      <a:tailEnd type="none" w="med" len="med"/>
                    </a:lnB>
                    <a:solidFill>
                      <a:srgbClr val="FFFFFF"/>
                    </a:solidFill>
                  </a:tcPr>
                </a:tc>
              </a:tr>
              <a:tr h="403463">
                <a:tc>
                  <a:txBody>
                    <a:bodyPr/>
                    <a:lstStyle/>
                    <a:p>
                      <a:pPr>
                        <a:lnSpc>
                          <a:spcPct val="115000"/>
                        </a:lnSpc>
                        <a:spcAft>
                          <a:spcPts val="0"/>
                        </a:spcAft>
                      </a:pPr>
                      <a:r>
                        <a:rPr lang="tr-TR" sz="1400" b="1">
                          <a:solidFill>
                            <a:srgbClr val="FF0000"/>
                          </a:solidFill>
                          <a:effectLst/>
                          <a:latin typeface="Times New Roman"/>
                          <a:ea typeface="Times New Roman"/>
                          <a:cs typeface="Times New Roman"/>
                        </a:rPr>
                        <a:t>Demokrasi ve Milli Birlik Günü </a:t>
                      </a:r>
                      <a:endParaRPr lang="tr-TR" sz="1400">
                        <a:effectLst/>
                        <a:latin typeface="Calibri"/>
                        <a:ea typeface="Calibri"/>
                        <a:cs typeface="Times New Roman"/>
                      </a:endParaRPr>
                    </a:p>
                  </a:txBody>
                  <a:tcPr marL="68580" marR="68580" marT="0" marB="0" anchor="ctr">
                    <a:lnL w="19050" cap="flat" cmpd="sng" algn="ctr">
                      <a:solidFill>
                        <a:srgbClr val="006666"/>
                      </a:solidFill>
                      <a:prstDash val="solid"/>
                      <a:round/>
                      <a:headEnd type="none" w="med" len="med"/>
                      <a:tailEnd type="none" w="med" len="med"/>
                    </a:lnL>
                    <a:lnR w="19050" cap="flat" cmpd="sng" algn="ctr">
                      <a:solidFill>
                        <a:srgbClr val="006666"/>
                      </a:solidFill>
                      <a:prstDash val="solid"/>
                      <a:round/>
                      <a:headEnd type="none" w="med" len="med"/>
                      <a:tailEnd type="none" w="med" len="med"/>
                    </a:lnR>
                    <a:lnT w="19050" cap="flat" cmpd="sng" algn="ctr">
                      <a:solidFill>
                        <a:srgbClr val="006666"/>
                      </a:solidFill>
                      <a:prstDash val="solid"/>
                      <a:round/>
                      <a:headEnd type="none" w="med" len="med"/>
                      <a:tailEnd type="none" w="med" len="med"/>
                    </a:lnT>
                    <a:lnB w="19050" cap="flat" cmpd="sng" algn="ctr">
                      <a:solidFill>
                        <a:srgbClr val="006666"/>
                      </a:solidFill>
                      <a:prstDash val="solid"/>
                      <a:round/>
                      <a:headEnd type="none" w="med" len="med"/>
                      <a:tailEnd type="none" w="med" len="med"/>
                    </a:lnB>
                    <a:solidFill>
                      <a:srgbClr val="FFFFFF"/>
                    </a:solidFill>
                  </a:tcPr>
                </a:tc>
                <a:tc>
                  <a:txBody>
                    <a:bodyPr/>
                    <a:lstStyle/>
                    <a:p>
                      <a:pPr>
                        <a:lnSpc>
                          <a:spcPct val="115000"/>
                        </a:lnSpc>
                        <a:spcAft>
                          <a:spcPts val="0"/>
                        </a:spcAft>
                      </a:pPr>
                      <a:r>
                        <a:rPr lang="tr-TR" sz="1400" b="1" dirty="0">
                          <a:effectLst/>
                          <a:latin typeface="Times New Roman"/>
                          <a:ea typeface="Times New Roman"/>
                          <a:cs typeface="Times New Roman"/>
                        </a:rPr>
                        <a:t>15 Temmuz 2020 Çarşamba</a:t>
                      </a:r>
                      <a:endParaRPr lang="tr-TR" sz="1400" dirty="0">
                        <a:effectLst/>
                        <a:latin typeface="Calibri"/>
                        <a:ea typeface="Calibri"/>
                        <a:cs typeface="Times New Roman"/>
                      </a:endParaRPr>
                    </a:p>
                  </a:txBody>
                  <a:tcPr marL="68580" marR="68580" marT="0" marB="0" anchor="ctr">
                    <a:lnL w="19050" cap="flat" cmpd="sng" algn="ctr">
                      <a:solidFill>
                        <a:srgbClr val="006666"/>
                      </a:solidFill>
                      <a:prstDash val="solid"/>
                      <a:round/>
                      <a:headEnd type="none" w="med" len="med"/>
                      <a:tailEnd type="none" w="med" len="med"/>
                    </a:lnL>
                    <a:lnR w="19050" cap="flat" cmpd="sng" algn="ctr">
                      <a:solidFill>
                        <a:srgbClr val="006666"/>
                      </a:solidFill>
                      <a:prstDash val="solid"/>
                      <a:round/>
                      <a:headEnd type="none" w="med" len="med"/>
                      <a:tailEnd type="none" w="med" len="med"/>
                    </a:lnR>
                    <a:lnT w="19050" cap="flat" cmpd="sng" algn="ctr">
                      <a:solidFill>
                        <a:srgbClr val="006666"/>
                      </a:solidFill>
                      <a:prstDash val="solid"/>
                      <a:round/>
                      <a:headEnd type="none" w="med" len="med"/>
                      <a:tailEnd type="none" w="med" len="med"/>
                    </a:lnT>
                    <a:lnB w="19050" cap="flat" cmpd="sng" algn="ctr">
                      <a:solidFill>
                        <a:srgbClr val="006666"/>
                      </a:solidFill>
                      <a:prstDash val="solid"/>
                      <a:round/>
                      <a:headEnd type="none" w="med" len="med"/>
                      <a:tailEnd type="none" w="med" len="med"/>
                    </a:lnB>
                    <a:solidFill>
                      <a:srgbClr val="FFFFFF"/>
                    </a:solidFill>
                  </a:tcPr>
                </a:tc>
              </a:tr>
              <a:tr h="726233">
                <a:tc>
                  <a:txBody>
                    <a:bodyPr/>
                    <a:lstStyle/>
                    <a:p>
                      <a:pPr>
                        <a:lnSpc>
                          <a:spcPct val="115000"/>
                        </a:lnSpc>
                        <a:spcAft>
                          <a:spcPts val="0"/>
                        </a:spcAft>
                      </a:pPr>
                      <a:r>
                        <a:rPr lang="tr-TR" sz="1400" b="1">
                          <a:solidFill>
                            <a:srgbClr val="FF0000"/>
                          </a:solidFill>
                          <a:effectLst/>
                          <a:latin typeface="Times New Roman"/>
                          <a:ea typeface="Times New Roman"/>
                          <a:cs typeface="Times New Roman"/>
                        </a:rPr>
                        <a:t>Kurban Bayramı</a:t>
                      </a:r>
                      <a:endParaRPr lang="tr-TR" sz="1400">
                        <a:effectLst/>
                        <a:latin typeface="Calibri"/>
                        <a:ea typeface="Calibri"/>
                        <a:cs typeface="Times New Roman"/>
                      </a:endParaRPr>
                    </a:p>
                  </a:txBody>
                  <a:tcPr marL="68580" marR="68580" marT="0" marB="0" anchor="ctr">
                    <a:lnL w="19050" cap="flat" cmpd="sng" algn="ctr">
                      <a:solidFill>
                        <a:srgbClr val="006666"/>
                      </a:solidFill>
                      <a:prstDash val="solid"/>
                      <a:round/>
                      <a:headEnd type="none" w="med" len="med"/>
                      <a:tailEnd type="none" w="med" len="med"/>
                    </a:lnL>
                    <a:lnR w="19050" cap="flat" cmpd="sng" algn="ctr">
                      <a:solidFill>
                        <a:srgbClr val="006666"/>
                      </a:solidFill>
                      <a:prstDash val="solid"/>
                      <a:round/>
                      <a:headEnd type="none" w="med" len="med"/>
                      <a:tailEnd type="none" w="med" len="med"/>
                    </a:lnR>
                    <a:lnT w="19050" cap="flat" cmpd="sng" algn="ctr">
                      <a:solidFill>
                        <a:srgbClr val="006666"/>
                      </a:solidFill>
                      <a:prstDash val="solid"/>
                      <a:round/>
                      <a:headEnd type="none" w="med" len="med"/>
                      <a:tailEnd type="none" w="med" len="med"/>
                    </a:lnT>
                    <a:lnB w="19050" cap="flat" cmpd="sng" algn="ctr">
                      <a:solidFill>
                        <a:srgbClr val="006666"/>
                      </a:solidFill>
                      <a:prstDash val="solid"/>
                      <a:round/>
                      <a:headEnd type="none" w="med" len="med"/>
                      <a:tailEnd type="none" w="med" len="med"/>
                    </a:lnB>
                    <a:solidFill>
                      <a:srgbClr val="FFFFFF"/>
                    </a:solidFill>
                  </a:tcPr>
                </a:tc>
                <a:tc>
                  <a:txBody>
                    <a:bodyPr/>
                    <a:lstStyle/>
                    <a:p>
                      <a:pPr>
                        <a:lnSpc>
                          <a:spcPct val="115000"/>
                        </a:lnSpc>
                        <a:spcAft>
                          <a:spcPts val="0"/>
                        </a:spcAft>
                      </a:pPr>
                      <a:r>
                        <a:rPr lang="tr-TR" sz="1400" b="1" dirty="0">
                          <a:effectLst/>
                          <a:latin typeface="Times New Roman"/>
                          <a:ea typeface="Times New Roman"/>
                          <a:cs typeface="Times New Roman"/>
                        </a:rPr>
                        <a:t>30 Temmuz 2020 Perşembe 13.00 da başlar. 2 Ağustos 2020 Pazar akşamı sona erer.</a:t>
                      </a:r>
                      <a:endParaRPr lang="tr-TR" sz="1400" dirty="0">
                        <a:effectLst/>
                        <a:latin typeface="Calibri"/>
                        <a:ea typeface="Calibri"/>
                        <a:cs typeface="Times New Roman"/>
                      </a:endParaRPr>
                    </a:p>
                  </a:txBody>
                  <a:tcPr marL="68580" marR="68580" marT="0" marB="0" anchor="ctr">
                    <a:lnL w="19050" cap="flat" cmpd="sng" algn="ctr">
                      <a:solidFill>
                        <a:srgbClr val="006666"/>
                      </a:solidFill>
                      <a:prstDash val="solid"/>
                      <a:round/>
                      <a:headEnd type="none" w="med" len="med"/>
                      <a:tailEnd type="none" w="med" len="med"/>
                    </a:lnL>
                    <a:lnR w="19050" cap="flat" cmpd="sng" algn="ctr">
                      <a:solidFill>
                        <a:srgbClr val="006666"/>
                      </a:solidFill>
                      <a:prstDash val="solid"/>
                      <a:round/>
                      <a:headEnd type="none" w="med" len="med"/>
                      <a:tailEnd type="none" w="med" len="med"/>
                    </a:lnR>
                    <a:lnT w="19050" cap="flat" cmpd="sng" algn="ctr">
                      <a:solidFill>
                        <a:srgbClr val="006666"/>
                      </a:solidFill>
                      <a:prstDash val="solid"/>
                      <a:round/>
                      <a:headEnd type="none" w="med" len="med"/>
                      <a:tailEnd type="none" w="med" len="med"/>
                    </a:lnT>
                    <a:lnB w="19050" cap="flat" cmpd="sng" algn="ctr">
                      <a:solidFill>
                        <a:srgbClr val="006666"/>
                      </a:solidFill>
                      <a:prstDash val="solid"/>
                      <a:round/>
                      <a:headEnd type="none" w="med" len="med"/>
                      <a:tailEnd type="none" w="med" len="med"/>
                    </a:lnB>
                    <a:solidFill>
                      <a:srgbClr val="FFFFFF"/>
                    </a:solidFill>
                  </a:tcPr>
                </a:tc>
              </a:tr>
              <a:tr h="0">
                <a:tc>
                  <a:txBody>
                    <a:bodyPr/>
                    <a:lstStyle/>
                    <a:p>
                      <a:pPr>
                        <a:lnSpc>
                          <a:spcPct val="115000"/>
                        </a:lnSpc>
                        <a:spcAft>
                          <a:spcPts val="0"/>
                        </a:spcAft>
                      </a:pPr>
                      <a:r>
                        <a:rPr lang="tr-TR" sz="1400" b="1">
                          <a:solidFill>
                            <a:srgbClr val="FF0000"/>
                          </a:solidFill>
                          <a:effectLst/>
                          <a:latin typeface="Times New Roman"/>
                          <a:ea typeface="Times New Roman"/>
                          <a:cs typeface="Times New Roman"/>
                        </a:rPr>
                        <a:t>30 Ağustos Zafer Bayramı</a:t>
                      </a:r>
                      <a:endParaRPr lang="tr-TR" sz="1400">
                        <a:effectLst/>
                        <a:latin typeface="Calibri"/>
                        <a:ea typeface="Calibri"/>
                        <a:cs typeface="Times New Roman"/>
                      </a:endParaRPr>
                    </a:p>
                  </a:txBody>
                  <a:tcPr marL="68580" marR="68580" marT="0" marB="0" anchor="ctr">
                    <a:lnL w="19050" cap="flat" cmpd="sng" algn="ctr">
                      <a:solidFill>
                        <a:srgbClr val="006666"/>
                      </a:solidFill>
                      <a:prstDash val="solid"/>
                      <a:round/>
                      <a:headEnd type="none" w="med" len="med"/>
                      <a:tailEnd type="none" w="med" len="med"/>
                    </a:lnL>
                    <a:lnR w="19050" cap="flat" cmpd="sng" algn="ctr">
                      <a:solidFill>
                        <a:srgbClr val="006666"/>
                      </a:solidFill>
                      <a:prstDash val="solid"/>
                      <a:round/>
                      <a:headEnd type="none" w="med" len="med"/>
                      <a:tailEnd type="none" w="med" len="med"/>
                    </a:lnR>
                    <a:lnT w="19050" cap="flat" cmpd="sng" algn="ctr">
                      <a:solidFill>
                        <a:srgbClr val="006666"/>
                      </a:solidFill>
                      <a:prstDash val="solid"/>
                      <a:round/>
                      <a:headEnd type="none" w="med" len="med"/>
                      <a:tailEnd type="none" w="med" len="med"/>
                    </a:lnT>
                    <a:lnB w="19050" cap="flat" cmpd="sng" algn="ctr">
                      <a:solidFill>
                        <a:srgbClr val="006666"/>
                      </a:solidFill>
                      <a:prstDash val="solid"/>
                      <a:round/>
                      <a:headEnd type="none" w="med" len="med"/>
                      <a:tailEnd type="none" w="med" len="med"/>
                    </a:lnB>
                    <a:solidFill>
                      <a:srgbClr val="FFFFFF"/>
                    </a:solidFill>
                  </a:tcPr>
                </a:tc>
                <a:tc>
                  <a:txBody>
                    <a:bodyPr/>
                    <a:lstStyle/>
                    <a:p>
                      <a:pPr>
                        <a:lnSpc>
                          <a:spcPct val="115000"/>
                        </a:lnSpc>
                        <a:spcAft>
                          <a:spcPts val="0"/>
                        </a:spcAft>
                      </a:pPr>
                      <a:r>
                        <a:rPr lang="tr-TR" sz="1400" b="1" dirty="0">
                          <a:effectLst/>
                          <a:latin typeface="Times New Roman"/>
                          <a:ea typeface="Times New Roman"/>
                          <a:cs typeface="Times New Roman"/>
                        </a:rPr>
                        <a:t>30 Ağustos 2020 Pazar</a:t>
                      </a:r>
                      <a:endParaRPr lang="tr-TR" sz="1400" dirty="0">
                        <a:effectLst/>
                        <a:latin typeface="Calibri"/>
                        <a:ea typeface="Calibri"/>
                        <a:cs typeface="Times New Roman"/>
                      </a:endParaRPr>
                    </a:p>
                  </a:txBody>
                  <a:tcPr marL="68580" marR="68580" marT="0" marB="0" anchor="ctr">
                    <a:lnL w="19050" cap="flat" cmpd="sng" algn="ctr">
                      <a:solidFill>
                        <a:srgbClr val="006666"/>
                      </a:solidFill>
                      <a:prstDash val="solid"/>
                      <a:round/>
                      <a:headEnd type="none" w="med" len="med"/>
                      <a:tailEnd type="none" w="med" len="med"/>
                    </a:lnL>
                    <a:lnR w="19050" cap="flat" cmpd="sng" algn="ctr">
                      <a:solidFill>
                        <a:srgbClr val="006666"/>
                      </a:solidFill>
                      <a:prstDash val="solid"/>
                      <a:round/>
                      <a:headEnd type="none" w="med" len="med"/>
                      <a:tailEnd type="none" w="med" len="med"/>
                    </a:lnR>
                    <a:lnT w="19050" cap="flat" cmpd="sng" algn="ctr">
                      <a:solidFill>
                        <a:srgbClr val="006666"/>
                      </a:solidFill>
                      <a:prstDash val="solid"/>
                      <a:round/>
                      <a:headEnd type="none" w="med" len="med"/>
                      <a:tailEnd type="none" w="med" len="med"/>
                    </a:lnT>
                    <a:lnB w="19050" cap="flat" cmpd="sng" algn="ctr">
                      <a:solidFill>
                        <a:srgbClr val="006666"/>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xmlns="" val="350872467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b="1" dirty="0">
                <a:effectLst/>
              </a:rPr>
              <a:t>Branş Dersleri Hakkında Bilgilendirme:</a:t>
            </a:r>
            <a:endParaRPr lang="tr-TR" dirty="0"/>
          </a:p>
        </p:txBody>
      </p:sp>
      <p:sp>
        <p:nvSpPr>
          <p:cNvPr id="3" name="İçerik Yer Tutucusu 2"/>
          <p:cNvSpPr>
            <a:spLocks noGrp="1"/>
          </p:cNvSpPr>
          <p:nvPr>
            <p:ph idx="1"/>
          </p:nvPr>
        </p:nvSpPr>
        <p:spPr/>
        <p:txBody>
          <a:bodyPr>
            <a:normAutofit lnSpcReduction="10000"/>
          </a:bodyPr>
          <a:lstStyle/>
          <a:p>
            <a:pPr lvl="0"/>
            <a:r>
              <a:rPr lang="tr-TR" dirty="0"/>
              <a:t>B</a:t>
            </a:r>
            <a:r>
              <a:rPr lang="tr-TR" dirty="0" smtClean="0"/>
              <a:t>u </a:t>
            </a:r>
            <a:r>
              <a:rPr lang="tr-TR" dirty="0"/>
              <a:t>sene İngilizce</a:t>
            </a:r>
            <a:r>
              <a:rPr lang="tr-TR" b="1" dirty="0"/>
              <a:t> </a:t>
            </a:r>
            <a:r>
              <a:rPr lang="tr-TR" dirty="0"/>
              <a:t>dersine branş </a:t>
            </a:r>
            <a:r>
              <a:rPr lang="tr-TR" dirty="0" smtClean="0"/>
              <a:t>öğretmenimiz Kısmet UYAR girecek.</a:t>
            </a:r>
          </a:p>
          <a:p>
            <a:pPr lvl="0"/>
            <a:r>
              <a:rPr lang="tr-TR" dirty="0" smtClean="0"/>
              <a:t>Ayrıca </a:t>
            </a:r>
            <a:r>
              <a:rPr lang="tr-TR" dirty="0"/>
              <a:t>bu sene eklenen Din Kültürü Ve Ahlak Bilgisi dersine de yine branş </a:t>
            </a:r>
            <a:r>
              <a:rPr lang="tr-TR" dirty="0" smtClean="0"/>
              <a:t>öğretmeni girecek.</a:t>
            </a:r>
          </a:p>
          <a:p>
            <a:pPr lvl="0"/>
            <a:r>
              <a:rPr lang="tr-TR" dirty="0" smtClean="0"/>
              <a:t>Velilerin </a:t>
            </a:r>
            <a:r>
              <a:rPr lang="tr-TR" dirty="0"/>
              <a:t>sadece sınıf öğretmenlerine değil, diğer branş öğretmenlerine karşı da </a:t>
            </a:r>
            <a:r>
              <a:rPr lang="tr-TR" dirty="0" smtClean="0"/>
              <a:t>sorumludur </a:t>
            </a:r>
            <a:r>
              <a:rPr lang="tr-TR" dirty="0"/>
              <a:t>ve bu yüzden ders düzeni ve programına daha çok dikkat etmeleri </a:t>
            </a:r>
            <a:r>
              <a:rPr lang="tr-TR" dirty="0" smtClean="0"/>
              <a:t>gerekir.</a:t>
            </a:r>
            <a:endParaRPr lang="tr-TR" dirty="0"/>
          </a:p>
          <a:p>
            <a:endParaRPr lang="tr-TR" dirty="0"/>
          </a:p>
        </p:txBody>
      </p:sp>
    </p:spTree>
    <p:extLst>
      <p:ext uri="{BB962C8B-B14F-4D97-AF65-F5344CB8AC3E}">
        <p14:creationId xmlns:p14="http://schemas.microsoft.com/office/powerpoint/2010/main" xmlns="" val="3172005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000100" y="642918"/>
            <a:ext cx="8143900" cy="1143000"/>
          </a:xfrm>
        </p:spPr>
        <p:txBody>
          <a:bodyPr>
            <a:noAutofit/>
          </a:bodyPr>
          <a:lstStyle/>
          <a:p>
            <a:r>
              <a:rPr lang="tr-TR" sz="5400" dirty="0" smtClean="0"/>
              <a:t/>
            </a:r>
            <a:br>
              <a:rPr lang="tr-TR" sz="5400" dirty="0" smtClean="0"/>
            </a:br>
            <a:r>
              <a:rPr lang="tr-TR" sz="5400" dirty="0" smtClean="0"/>
              <a:t/>
            </a:r>
            <a:br>
              <a:rPr lang="tr-TR" sz="5400" dirty="0" smtClean="0"/>
            </a:br>
            <a:r>
              <a:rPr lang="tr-TR" sz="5400" dirty="0" smtClean="0"/>
              <a:t/>
            </a:r>
            <a:br>
              <a:rPr lang="tr-TR" sz="5400" dirty="0" smtClean="0"/>
            </a:br>
            <a:r>
              <a:rPr lang="tr-TR" sz="5400" dirty="0" smtClean="0"/>
              <a:t/>
            </a:r>
            <a:br>
              <a:rPr lang="tr-TR" sz="5400" dirty="0" smtClean="0"/>
            </a:br>
            <a:endParaRPr lang="tr-TR" sz="5400" dirty="0">
              <a:solidFill>
                <a:srgbClr val="FF0000"/>
              </a:solidFill>
              <a:latin typeface="Agent Orange" pitchFamily="2" charset="0"/>
              <a:cs typeface="Agent Orange" pitchFamily="2" charset="0"/>
            </a:endParaRPr>
          </a:p>
        </p:txBody>
      </p:sp>
      <p:pic>
        <p:nvPicPr>
          <p:cNvPr id="6146" name="Picture 2" descr="C:\Users\acer\Desktop\4-B VELİ TOPLANTISI\4-B 1.VELİ TOPLANTISI\Screenshot_2019-09-09-17-46-02.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141413" y="332656"/>
            <a:ext cx="7463035" cy="6264695"/>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Dikdörtgen 5"/>
          <p:cNvSpPr/>
          <p:nvPr/>
        </p:nvSpPr>
        <p:spPr>
          <a:xfrm>
            <a:off x="1979712" y="1340768"/>
            <a:ext cx="4870244" cy="2585323"/>
          </a:xfrm>
          <a:prstGeom prst="rect">
            <a:avLst/>
          </a:prstGeom>
          <a:noFill/>
        </p:spPr>
        <p:txBody>
          <a:bodyPr wrap="none" lIns="91440" tIns="45720" rIns="91440" bIns="45720">
            <a:spAutoFit/>
          </a:bodyPr>
          <a:lstStyle/>
          <a:p>
            <a:pPr algn="ctr"/>
            <a:r>
              <a:rPr lang="tr-TR"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DİLEK</a:t>
            </a:r>
          </a:p>
          <a:p>
            <a:pPr algn="ctr"/>
            <a:r>
              <a:rPr lang="tr-TR"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 VE  </a:t>
            </a:r>
          </a:p>
          <a:p>
            <a:pPr algn="ctr"/>
            <a:r>
              <a:rPr lang="tr-TR" sz="5400" b="1" cap="none" spc="0"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TEMENNİLER</a:t>
            </a:r>
            <a:endParaRPr lang="tr-TR" sz="5400" b="1" cap="none" spc="0"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xmlns="" val="13890937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Açılış Konuşması</a:t>
            </a:r>
            <a:endParaRPr lang="tr-TR" dirty="0"/>
          </a:p>
        </p:txBody>
      </p:sp>
      <p:sp>
        <p:nvSpPr>
          <p:cNvPr id="3" name="İçerik Yer Tutucusu 2"/>
          <p:cNvSpPr>
            <a:spLocks noGrp="1"/>
          </p:cNvSpPr>
          <p:nvPr>
            <p:ph idx="1"/>
          </p:nvPr>
        </p:nvSpPr>
        <p:spPr>
          <a:xfrm>
            <a:off x="1403648" y="1268760"/>
            <a:ext cx="7498080" cy="4800600"/>
          </a:xfrm>
        </p:spPr>
        <p:txBody>
          <a:bodyPr>
            <a:noAutofit/>
          </a:bodyPr>
          <a:lstStyle/>
          <a:p>
            <a:pPr marL="82296" indent="0">
              <a:buNone/>
            </a:pPr>
            <a:r>
              <a:rPr lang="tr-TR" sz="2400" dirty="0"/>
              <a:t>“Değerli Veliler; </a:t>
            </a:r>
            <a:endParaRPr lang="tr-TR" sz="2400" dirty="0" smtClean="0"/>
          </a:p>
          <a:p>
            <a:pPr marL="82296" indent="0">
              <a:buNone/>
            </a:pPr>
            <a:r>
              <a:rPr lang="tr-TR" sz="2400" dirty="0" smtClean="0"/>
              <a:t>Öncelikle </a:t>
            </a:r>
            <a:r>
              <a:rPr lang="tr-TR" sz="2400" dirty="0"/>
              <a:t>toplantıya </a:t>
            </a:r>
            <a:r>
              <a:rPr lang="tr-TR" sz="2400" dirty="0" smtClean="0"/>
              <a:t> katıldığınız </a:t>
            </a:r>
            <a:r>
              <a:rPr lang="tr-TR" sz="2400" dirty="0"/>
              <a:t>için </a:t>
            </a:r>
            <a:r>
              <a:rPr lang="tr-TR" sz="2400" dirty="0" smtClean="0"/>
              <a:t>hepinize çok </a:t>
            </a:r>
            <a:r>
              <a:rPr lang="tr-TR" sz="2400" dirty="0"/>
              <a:t>teşekkür </a:t>
            </a:r>
            <a:r>
              <a:rPr lang="tr-TR" sz="2400" dirty="0" smtClean="0"/>
              <a:t>ediyorum. </a:t>
            </a:r>
          </a:p>
          <a:p>
            <a:pPr marL="82296" indent="0">
              <a:buNone/>
            </a:pPr>
            <a:r>
              <a:rPr lang="tr-TR" sz="2400" dirty="0" smtClean="0"/>
              <a:t>Hepiniz </a:t>
            </a:r>
            <a:r>
              <a:rPr lang="tr-TR" sz="2400" dirty="0"/>
              <a:t>hoş geldiniz. </a:t>
            </a:r>
            <a:endParaRPr lang="tr-TR" sz="2400" dirty="0" smtClean="0"/>
          </a:p>
          <a:p>
            <a:pPr marL="82296" indent="0">
              <a:buNone/>
            </a:pPr>
            <a:r>
              <a:rPr lang="tr-TR" sz="2400" dirty="0" smtClean="0"/>
              <a:t>Buraya</a:t>
            </a:r>
            <a:r>
              <a:rPr lang="tr-TR" sz="2400" dirty="0"/>
              <a:t>, ’Öğrencilerimiz için en iyiyi nasıl bulabiliriz?’ </a:t>
            </a:r>
            <a:endParaRPr lang="tr-TR" sz="2400" dirty="0" smtClean="0"/>
          </a:p>
          <a:p>
            <a:pPr marL="82296" indent="0">
              <a:buNone/>
            </a:pPr>
            <a:r>
              <a:rPr lang="tr-TR" sz="2400" dirty="0" smtClean="0"/>
              <a:t>’Öğrencilerimiz </a:t>
            </a:r>
            <a:r>
              <a:rPr lang="tr-TR" sz="2400" dirty="0"/>
              <a:t>için en iyiyi nasıl </a:t>
            </a:r>
            <a:r>
              <a:rPr lang="tr-TR" sz="2400" dirty="0" smtClean="0"/>
              <a:t>yapabiliriz</a:t>
            </a:r>
            <a:r>
              <a:rPr lang="tr-TR" sz="2400" dirty="0"/>
              <a:t>?’ </a:t>
            </a:r>
            <a:endParaRPr lang="tr-TR" sz="2400" dirty="0" smtClean="0"/>
          </a:p>
          <a:p>
            <a:pPr marL="82296" indent="0">
              <a:buNone/>
            </a:pPr>
            <a:r>
              <a:rPr lang="tr-TR" sz="2400" dirty="0" smtClean="0"/>
              <a:t>’Öğrencilerimizin başarısını artırmak için  neler yapabiliriz?’</a:t>
            </a:r>
          </a:p>
          <a:p>
            <a:pPr marL="82296" indent="0">
              <a:buNone/>
            </a:pPr>
            <a:r>
              <a:rPr lang="tr-TR" sz="2400" dirty="0" smtClean="0"/>
              <a:t>Sorularına </a:t>
            </a:r>
            <a:r>
              <a:rPr lang="tr-TR" sz="2400" dirty="0"/>
              <a:t>yanıt bulmak için toplandık. </a:t>
            </a:r>
            <a:endParaRPr lang="tr-TR" sz="2400" dirty="0" smtClean="0"/>
          </a:p>
          <a:p>
            <a:pPr marL="82296" indent="0">
              <a:buNone/>
            </a:pPr>
            <a:r>
              <a:rPr lang="tr-TR" sz="2400" dirty="0" smtClean="0"/>
              <a:t>Karşılıklı </a:t>
            </a:r>
            <a:r>
              <a:rPr lang="tr-TR" sz="2400" dirty="0"/>
              <a:t>konuşarak, bir sonuca varacak, varsa eksiklerimizi düzelteceğiz. Bilmediklerimiz hakkında bilgi sahibi olacağız. Lütfen buraya gelen bütün veliler düşüncelerini serbestçe açıklasın ki toplantımız daha verimli geçebilsin.”</a:t>
            </a:r>
          </a:p>
        </p:txBody>
      </p:sp>
    </p:spTree>
    <p:extLst>
      <p:ext uri="{BB962C8B-B14F-4D97-AF65-F5344CB8AC3E}">
        <p14:creationId xmlns:p14="http://schemas.microsoft.com/office/powerpoint/2010/main" xmlns="" val="307879965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57158" y="548680"/>
            <a:ext cx="8229600" cy="5256584"/>
          </a:xfrm>
        </p:spPr>
        <p:txBody>
          <a:bodyPr>
            <a:normAutofit fontScale="92500" lnSpcReduction="20000"/>
          </a:bodyPr>
          <a:lstStyle/>
          <a:p>
            <a:pPr algn="ctr">
              <a:buNone/>
            </a:pPr>
            <a:r>
              <a:rPr lang="tr-TR" sz="7200" dirty="0" smtClean="0">
                <a:latin typeface="Algerian" pitchFamily="82" charset="0"/>
                <a:cs typeface="Agent Orange" pitchFamily="2" charset="0"/>
              </a:rPr>
              <a:t>TOPLANTIYA KATILDIĞINIZ İÇİN TEŞEKKÜR EDERİM.</a:t>
            </a:r>
          </a:p>
          <a:p>
            <a:pPr algn="ctr">
              <a:buNone/>
            </a:pPr>
            <a:endParaRPr lang="tr-TR" sz="4200" b="1" dirty="0" smtClean="0">
              <a:solidFill>
                <a:srgbClr val="FF0000"/>
              </a:solidFill>
              <a:effectLst>
                <a:outerShdw blurRad="38100" dist="38100" dir="2700000" algn="tl">
                  <a:srgbClr val="000000">
                    <a:alpha val="43137"/>
                  </a:srgbClr>
                </a:outerShdw>
              </a:effectLst>
            </a:endParaRPr>
          </a:p>
          <a:p>
            <a:pPr algn="ctr">
              <a:buNone/>
            </a:pPr>
            <a:r>
              <a:rPr lang="tr-TR" sz="4200" b="1" dirty="0" smtClean="0">
                <a:solidFill>
                  <a:srgbClr val="FF0000"/>
                </a:solidFill>
                <a:effectLst>
                  <a:outerShdw blurRad="38100" dist="38100" dir="2700000" algn="tl">
                    <a:srgbClr val="000000">
                      <a:alpha val="43137"/>
                    </a:srgbClr>
                  </a:outerShdw>
                </a:effectLst>
              </a:rPr>
              <a:t>Adnan ERTEKİN</a:t>
            </a:r>
          </a:p>
          <a:p>
            <a:pPr algn="ctr">
              <a:buNone/>
            </a:pPr>
            <a:r>
              <a:rPr lang="tr-TR" sz="4200" b="1" dirty="0" smtClean="0">
                <a:solidFill>
                  <a:srgbClr val="FF0000"/>
                </a:solidFill>
                <a:effectLst>
                  <a:outerShdw blurRad="38100" dist="38100" dir="2700000" algn="tl">
                    <a:srgbClr val="000000">
                      <a:alpha val="43137"/>
                    </a:srgbClr>
                  </a:outerShdw>
                </a:effectLst>
              </a:rPr>
              <a:t>4/B Sınıf Öğretmeni</a:t>
            </a:r>
          </a:p>
          <a:p>
            <a:pPr algn="ctr">
              <a:buNone/>
            </a:pPr>
            <a:endParaRPr lang="tr-TR" sz="72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403648" y="836712"/>
            <a:ext cx="7498080" cy="3744416"/>
          </a:xfrm>
        </p:spPr>
        <p:txBody>
          <a:bodyPr>
            <a:noAutofit/>
          </a:bodyPr>
          <a:lstStyle/>
          <a:p>
            <a:pPr lvl="0"/>
            <a:r>
              <a:rPr lang="tr-TR" sz="4400" dirty="0"/>
              <a:t/>
            </a:r>
            <a:br>
              <a:rPr lang="tr-TR" sz="4400" dirty="0"/>
            </a:br>
            <a:endParaRPr lang="tr-TR" sz="4400" dirty="0"/>
          </a:p>
        </p:txBody>
      </p:sp>
      <p:sp>
        <p:nvSpPr>
          <p:cNvPr id="3" name="İçerik Yer Tutucusu 2"/>
          <p:cNvSpPr>
            <a:spLocks noGrp="1"/>
          </p:cNvSpPr>
          <p:nvPr>
            <p:ph idx="1"/>
          </p:nvPr>
        </p:nvSpPr>
        <p:spPr>
          <a:xfrm>
            <a:off x="1435608" y="2708920"/>
            <a:ext cx="7498080" cy="3539480"/>
          </a:xfrm>
        </p:spPr>
        <p:txBody>
          <a:bodyPr/>
          <a:lstStyle/>
          <a:p>
            <a:pPr marL="82296" indent="0">
              <a:buNone/>
            </a:pPr>
            <a:endParaRPr lang="tr-TR" dirty="0" smtClean="0"/>
          </a:p>
          <a:p>
            <a:pPr marL="82296" indent="0">
              <a:buNone/>
            </a:pPr>
            <a:endParaRPr lang="tr-TR" dirty="0"/>
          </a:p>
        </p:txBody>
      </p:sp>
      <p:sp>
        <p:nvSpPr>
          <p:cNvPr id="4" name="Dikdörtgen 3"/>
          <p:cNvSpPr/>
          <p:nvPr/>
        </p:nvSpPr>
        <p:spPr>
          <a:xfrm>
            <a:off x="1523391" y="1124744"/>
            <a:ext cx="7128792" cy="5078313"/>
          </a:xfrm>
          <a:prstGeom prst="rect">
            <a:avLst/>
          </a:prstGeom>
        </p:spPr>
        <p:txBody>
          <a:bodyPr wrap="square">
            <a:spAutoFit/>
          </a:bodyPr>
          <a:lstStyle/>
          <a:p>
            <a:pPr lvl="0"/>
            <a:r>
              <a:rPr lang="tr-TR" sz="5400" dirty="0" smtClean="0"/>
              <a:t>**2018-2019 </a:t>
            </a:r>
          </a:p>
          <a:p>
            <a:pPr lvl="0"/>
            <a:r>
              <a:rPr lang="tr-TR" sz="5400" dirty="0" smtClean="0"/>
              <a:t>Eğitim-Öğretim yılının öğretmen tarafından değerlendirilmesi.  </a:t>
            </a:r>
          </a:p>
          <a:p>
            <a:pPr lvl="0"/>
            <a:r>
              <a:rPr lang="tr-TR" sz="5400" dirty="0" smtClean="0">
                <a:solidFill>
                  <a:srgbClr val="FF0000"/>
                </a:solidFill>
              </a:rPr>
              <a:t>**Yaz tatilinin velilerce  </a:t>
            </a:r>
            <a:r>
              <a:rPr lang="tr-TR" sz="5400" dirty="0">
                <a:solidFill>
                  <a:srgbClr val="FF0000"/>
                </a:solidFill>
              </a:rPr>
              <a:t>genel değerlendirilmesi</a:t>
            </a:r>
          </a:p>
        </p:txBody>
      </p:sp>
    </p:spTree>
    <p:extLst>
      <p:ext uri="{BB962C8B-B14F-4D97-AF65-F5344CB8AC3E}">
        <p14:creationId xmlns:p14="http://schemas.microsoft.com/office/powerpoint/2010/main" xmlns="" val="25875705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435608" y="274638"/>
            <a:ext cx="7498080" cy="922114"/>
          </a:xfrm>
        </p:spPr>
        <p:txBody>
          <a:bodyPr>
            <a:normAutofit fontScale="90000"/>
          </a:bodyPr>
          <a:lstStyle/>
          <a:p>
            <a:r>
              <a:rPr lang="tr-TR" dirty="0" smtClean="0"/>
              <a:t>4.Sınıf öğrencilerinin yaş özellikleri</a:t>
            </a:r>
            <a:endParaRPr lang="tr-TR" dirty="0"/>
          </a:p>
        </p:txBody>
      </p:sp>
      <p:sp>
        <p:nvSpPr>
          <p:cNvPr id="3" name="İçerik Yer Tutucusu 2"/>
          <p:cNvSpPr>
            <a:spLocks noGrp="1"/>
          </p:cNvSpPr>
          <p:nvPr>
            <p:ph idx="1"/>
          </p:nvPr>
        </p:nvSpPr>
        <p:spPr>
          <a:xfrm>
            <a:off x="1435608" y="1052736"/>
            <a:ext cx="7498080" cy="5688632"/>
          </a:xfrm>
        </p:spPr>
        <p:txBody>
          <a:bodyPr>
            <a:normAutofit fontScale="25000" lnSpcReduction="20000"/>
          </a:bodyPr>
          <a:lstStyle/>
          <a:p>
            <a:r>
              <a:rPr lang="tr-TR" sz="9200" dirty="0"/>
              <a:t>4.sınıf, çocukluktan ön ergenliğe geçiş dönemidir. </a:t>
            </a:r>
            <a:endParaRPr lang="tr-TR" sz="9200" dirty="0" smtClean="0"/>
          </a:p>
          <a:p>
            <a:r>
              <a:rPr lang="tr-TR" sz="9200" dirty="0" smtClean="0"/>
              <a:t>Kendilerinin </a:t>
            </a:r>
            <a:r>
              <a:rPr lang="tr-TR" sz="9200" dirty="0"/>
              <a:t>daha çok farkına varırlar; çevrelerinde olup bitenlere daha fazla dikkat ederler. </a:t>
            </a:r>
            <a:endParaRPr lang="tr-TR" sz="9200" dirty="0" smtClean="0"/>
          </a:p>
          <a:p>
            <a:r>
              <a:rPr lang="tr-TR" sz="9200" dirty="0" smtClean="0"/>
              <a:t>En </a:t>
            </a:r>
            <a:r>
              <a:rPr lang="tr-TR" sz="9200" dirty="0"/>
              <a:t>önemlisi de bireysellik ve bağımsızlık gelişmeye başlar. </a:t>
            </a:r>
            <a:endParaRPr lang="tr-TR" sz="9200" dirty="0" smtClean="0"/>
          </a:p>
          <a:p>
            <a:r>
              <a:rPr lang="tr-TR" sz="9200" dirty="0" smtClean="0"/>
              <a:t>Bu </a:t>
            </a:r>
            <a:r>
              <a:rPr lang="tr-TR" sz="9200" dirty="0"/>
              <a:t>yaştaki çocuklar çok enerjiktir; öğrenmeye istek duyarlar. </a:t>
            </a:r>
            <a:endParaRPr lang="tr-TR" sz="9200" dirty="0" smtClean="0"/>
          </a:p>
          <a:p>
            <a:r>
              <a:rPr lang="tr-TR" sz="9200" dirty="0" smtClean="0"/>
              <a:t>Buna </a:t>
            </a:r>
            <a:r>
              <a:rPr lang="tr-TR" sz="9200" dirty="0"/>
              <a:t>karşın otoriteyi, kuralları sıkça sorgularlar</a:t>
            </a:r>
            <a:r>
              <a:rPr lang="tr-TR" sz="9200" dirty="0" smtClean="0"/>
              <a:t>.</a:t>
            </a:r>
          </a:p>
          <a:p>
            <a:r>
              <a:rPr lang="tr-TR" sz="9200" dirty="0" smtClean="0"/>
              <a:t>4</a:t>
            </a:r>
            <a:r>
              <a:rPr lang="tr-TR" sz="9200" dirty="0"/>
              <a:t>. sınıf çocuğu şu mesajı iletmeye çalışır: “Ben büyüyorum, bunu deneyimlememe fırsat tanıyın</a:t>
            </a:r>
            <a:r>
              <a:rPr lang="tr-TR" sz="9200" dirty="0" smtClean="0"/>
              <a:t>.”</a:t>
            </a:r>
          </a:p>
          <a:p>
            <a:r>
              <a:rPr lang="tr-TR" sz="9200" dirty="0" smtClean="0"/>
              <a:t>4</a:t>
            </a:r>
            <a:r>
              <a:rPr lang="tr-TR" sz="9200" dirty="0"/>
              <a:t>. sınıf çocuğu kendini yetişkin gibi görmeye başladığı için kendilerine saygı gösterilmesini beklerler. Özellikle fikirlerini ortaya koyabilme özgürlüğü ve dikkate alınmayı isterler. Bu nedenle onların güvenliklerini tehlikeye sokacak bir durum söz konusu değilse, 4. sınıf çocuğuna onları doğrudan etkileyecek karaları alırken kendi kararlarını vermelerine izin verin. Örneğin; ne zaman ödev yapacak, okul için ne satın alınması gerek, ne giyecek vb. Son kararınızı vermeden önce bir şeyi neden yapmak istemediğini mutlaka dinleyin</a:t>
            </a:r>
            <a:r>
              <a:rPr lang="tr-TR" sz="6000" dirty="0"/>
              <a:t>.</a:t>
            </a:r>
          </a:p>
          <a:p>
            <a:endParaRPr lang="tr-TR" dirty="0"/>
          </a:p>
        </p:txBody>
      </p:sp>
    </p:spTree>
    <p:extLst>
      <p:ext uri="{BB962C8B-B14F-4D97-AF65-F5344CB8AC3E}">
        <p14:creationId xmlns:p14="http://schemas.microsoft.com/office/powerpoint/2010/main" xmlns="" val="16174651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4.Sınıf çocuğu neleri yapar/bilir?</a:t>
            </a:r>
            <a:endParaRPr lang="tr-TR" dirty="0"/>
          </a:p>
        </p:txBody>
      </p:sp>
      <p:sp>
        <p:nvSpPr>
          <p:cNvPr id="3" name="İçerik Yer Tutucusu 2"/>
          <p:cNvSpPr>
            <a:spLocks noGrp="1"/>
          </p:cNvSpPr>
          <p:nvPr>
            <p:ph idx="1"/>
          </p:nvPr>
        </p:nvSpPr>
        <p:spPr/>
        <p:txBody>
          <a:bodyPr>
            <a:normAutofit fontScale="70000" lnSpcReduction="20000"/>
          </a:bodyPr>
          <a:lstStyle/>
          <a:p>
            <a:pPr marL="914400" lvl="1" indent="-457200">
              <a:spcAft>
                <a:spcPts val="0"/>
              </a:spcAft>
              <a:buFont typeface="Wingdings" panose="05000000000000000000" pitchFamily="2" charset="2"/>
              <a:buChar char="v"/>
              <a:tabLst>
                <a:tab pos="563880" algn="l"/>
              </a:tabLst>
            </a:pPr>
            <a:r>
              <a:rPr lang="tr-TR" dirty="0" smtClean="0">
                <a:latin typeface="Action Jackson"/>
                <a:ea typeface="Times New Roman"/>
                <a:cs typeface="Arial"/>
              </a:rPr>
              <a:t>Kütüphaneden hoşuna gidecek bir kitap seçebilir.</a:t>
            </a:r>
            <a:endParaRPr lang="tr-TR" sz="1800" dirty="0">
              <a:latin typeface="Action Jackson"/>
              <a:ea typeface="Times New Roman"/>
              <a:cs typeface="Arial"/>
            </a:endParaRPr>
          </a:p>
          <a:p>
            <a:pPr marL="914400" lvl="1" indent="-457200">
              <a:spcAft>
                <a:spcPts val="0"/>
              </a:spcAft>
              <a:buFont typeface="Wingdings" panose="05000000000000000000" pitchFamily="2" charset="2"/>
              <a:buChar char="v"/>
              <a:tabLst>
                <a:tab pos="563880" algn="l"/>
              </a:tabLst>
            </a:pPr>
            <a:r>
              <a:rPr lang="tr-TR" dirty="0" smtClean="0">
                <a:latin typeface="Action Jackson"/>
                <a:ea typeface="Times New Roman"/>
                <a:cs typeface="Arial"/>
              </a:rPr>
              <a:t>Sözlük kullanmayı becerebilir.</a:t>
            </a:r>
            <a:endParaRPr lang="tr-TR" sz="1800" dirty="0" smtClean="0">
              <a:latin typeface="Action Jackson"/>
              <a:ea typeface="Calibri"/>
              <a:cs typeface="Arial"/>
            </a:endParaRPr>
          </a:p>
          <a:p>
            <a:pPr marL="82296" indent="0">
              <a:lnSpc>
                <a:spcPts val="90"/>
              </a:lnSpc>
              <a:spcAft>
                <a:spcPts val="0"/>
              </a:spcAft>
              <a:buNone/>
            </a:pPr>
            <a:r>
              <a:rPr lang="tr-TR" dirty="0" smtClean="0">
                <a:latin typeface="Action Jackson"/>
                <a:ea typeface="Arial"/>
                <a:cs typeface="Arial"/>
              </a:rPr>
              <a:t> </a:t>
            </a:r>
            <a:endParaRPr lang="tr-TR" sz="2000" dirty="0" smtClean="0">
              <a:latin typeface="Action Jackson"/>
              <a:ea typeface="Calibri"/>
              <a:cs typeface="Arial"/>
            </a:endParaRPr>
          </a:p>
          <a:p>
            <a:pPr marL="914400" lvl="1" indent="-457200">
              <a:spcAft>
                <a:spcPts val="0"/>
              </a:spcAft>
              <a:buFont typeface="Wingdings" panose="05000000000000000000" pitchFamily="2" charset="2"/>
              <a:buChar char="v"/>
              <a:tabLst>
                <a:tab pos="563880" algn="l"/>
              </a:tabLst>
            </a:pPr>
            <a:r>
              <a:rPr lang="tr-TR" dirty="0" smtClean="0">
                <a:latin typeface="Action Jackson"/>
                <a:ea typeface="Times New Roman"/>
                <a:cs typeface="Arial"/>
              </a:rPr>
              <a:t>Bir kitabın ne içerdiğini anlamak için girişteki içerik bölümünü incelemeyi bilir.</a:t>
            </a:r>
            <a:endParaRPr lang="tr-TR" sz="1800" dirty="0">
              <a:latin typeface="Action Jackson"/>
              <a:ea typeface="Times New Roman"/>
              <a:cs typeface="Arial"/>
            </a:endParaRPr>
          </a:p>
          <a:p>
            <a:pPr marL="914400" lvl="1" indent="-457200">
              <a:spcAft>
                <a:spcPts val="0"/>
              </a:spcAft>
              <a:buFont typeface="Wingdings" panose="05000000000000000000" pitchFamily="2" charset="2"/>
              <a:buChar char="v"/>
              <a:tabLst>
                <a:tab pos="563880" algn="l"/>
              </a:tabLst>
            </a:pPr>
            <a:r>
              <a:rPr lang="tr-TR" dirty="0" smtClean="0">
                <a:latin typeface="Action Jackson"/>
                <a:ea typeface="Times New Roman"/>
                <a:cs typeface="Arial"/>
              </a:rPr>
              <a:t>Derste anlatılanları takip etmekte zorlanmaz.</a:t>
            </a:r>
            <a:endParaRPr lang="tr-TR" sz="1800" dirty="0" smtClean="0">
              <a:latin typeface="Action Jackson"/>
              <a:ea typeface="Calibri"/>
              <a:cs typeface="Arial"/>
            </a:endParaRPr>
          </a:p>
          <a:p>
            <a:pPr marL="82296" indent="0">
              <a:lnSpc>
                <a:spcPts val="90"/>
              </a:lnSpc>
              <a:spcAft>
                <a:spcPts val="0"/>
              </a:spcAft>
              <a:buNone/>
            </a:pPr>
            <a:r>
              <a:rPr lang="tr-TR" dirty="0" smtClean="0">
                <a:latin typeface="Action Jackson"/>
                <a:ea typeface="Arial"/>
                <a:cs typeface="Arial"/>
              </a:rPr>
              <a:t> </a:t>
            </a:r>
            <a:endParaRPr lang="tr-TR" sz="2000" dirty="0" smtClean="0">
              <a:latin typeface="Action Jackson"/>
              <a:ea typeface="Calibri"/>
              <a:cs typeface="Arial"/>
            </a:endParaRPr>
          </a:p>
          <a:p>
            <a:pPr marL="914400" lvl="1" indent="-457200">
              <a:spcAft>
                <a:spcPts val="0"/>
              </a:spcAft>
              <a:buFont typeface="Wingdings" panose="05000000000000000000" pitchFamily="2" charset="2"/>
              <a:buChar char="v"/>
              <a:tabLst>
                <a:tab pos="563880" algn="l"/>
              </a:tabLst>
            </a:pPr>
            <a:r>
              <a:rPr lang="tr-TR" dirty="0" smtClean="0">
                <a:latin typeface="Action Jackson"/>
                <a:ea typeface="Times New Roman"/>
                <a:cs typeface="Arial"/>
              </a:rPr>
              <a:t>Başlangıç, gelişme ve sonuç bölümlerini içeren bir kitap özeti hazırlayabilir.</a:t>
            </a:r>
            <a:endParaRPr lang="tr-TR" sz="1800" dirty="0" smtClean="0">
              <a:latin typeface="Action Jackson"/>
              <a:ea typeface="Calibri"/>
              <a:cs typeface="Arial"/>
            </a:endParaRPr>
          </a:p>
          <a:p>
            <a:pPr marL="82296" indent="0">
              <a:lnSpc>
                <a:spcPts val="75"/>
              </a:lnSpc>
              <a:spcAft>
                <a:spcPts val="0"/>
              </a:spcAft>
              <a:buNone/>
            </a:pPr>
            <a:r>
              <a:rPr lang="tr-TR" dirty="0" smtClean="0">
                <a:latin typeface="Action Jackson"/>
                <a:ea typeface="Arial"/>
                <a:cs typeface="Arial"/>
              </a:rPr>
              <a:t> </a:t>
            </a:r>
            <a:endParaRPr lang="tr-TR" sz="2000" dirty="0" smtClean="0">
              <a:latin typeface="Action Jackson"/>
              <a:ea typeface="Calibri"/>
              <a:cs typeface="Arial"/>
            </a:endParaRPr>
          </a:p>
          <a:p>
            <a:pPr marL="914400" lvl="1" indent="-457200">
              <a:spcAft>
                <a:spcPts val="0"/>
              </a:spcAft>
              <a:buFont typeface="Wingdings" panose="05000000000000000000" pitchFamily="2" charset="2"/>
              <a:buChar char="v"/>
              <a:tabLst>
                <a:tab pos="563880" algn="l"/>
              </a:tabLst>
            </a:pPr>
            <a:r>
              <a:rPr lang="tr-TR" dirty="0" smtClean="0">
                <a:latin typeface="Action Jackson"/>
                <a:ea typeface="Times New Roman"/>
                <a:cs typeface="Arial"/>
              </a:rPr>
              <a:t>Güzel yazı yazmaya hakimdir.</a:t>
            </a:r>
            <a:endParaRPr lang="tr-TR" sz="1800" dirty="0" smtClean="0">
              <a:latin typeface="Action Jackson"/>
              <a:ea typeface="Calibri"/>
              <a:cs typeface="Arial"/>
            </a:endParaRPr>
          </a:p>
          <a:p>
            <a:pPr marL="82296" indent="0">
              <a:lnSpc>
                <a:spcPts val="90"/>
              </a:lnSpc>
              <a:spcAft>
                <a:spcPts val="0"/>
              </a:spcAft>
              <a:buNone/>
            </a:pPr>
            <a:r>
              <a:rPr lang="tr-TR" dirty="0" smtClean="0">
                <a:latin typeface="Action Jackson"/>
                <a:ea typeface="Arial"/>
                <a:cs typeface="Arial"/>
              </a:rPr>
              <a:t> </a:t>
            </a:r>
            <a:endParaRPr lang="tr-TR" sz="2000" dirty="0" smtClean="0">
              <a:latin typeface="Action Jackson"/>
              <a:ea typeface="Calibri"/>
              <a:cs typeface="Arial"/>
            </a:endParaRPr>
          </a:p>
          <a:p>
            <a:pPr marL="914400" lvl="1" indent="-457200">
              <a:spcAft>
                <a:spcPts val="0"/>
              </a:spcAft>
              <a:buFont typeface="Wingdings" panose="05000000000000000000" pitchFamily="2" charset="2"/>
              <a:buChar char="v"/>
              <a:tabLst>
                <a:tab pos="563880" algn="l"/>
              </a:tabLst>
            </a:pPr>
            <a:r>
              <a:rPr lang="tr-TR" dirty="0" smtClean="0">
                <a:latin typeface="Action Jackson"/>
                <a:ea typeface="Times New Roman"/>
                <a:cs typeface="Arial"/>
              </a:rPr>
              <a:t>Grup halinde çalışabilir.</a:t>
            </a:r>
            <a:endParaRPr lang="tr-TR" sz="1800" dirty="0" smtClean="0">
              <a:latin typeface="Action Jackson"/>
              <a:ea typeface="Calibri"/>
              <a:cs typeface="Arial"/>
            </a:endParaRPr>
          </a:p>
          <a:p>
            <a:pPr marL="82296" indent="0">
              <a:lnSpc>
                <a:spcPts val="75"/>
              </a:lnSpc>
              <a:spcAft>
                <a:spcPts val="0"/>
              </a:spcAft>
              <a:buNone/>
            </a:pPr>
            <a:r>
              <a:rPr lang="tr-TR" dirty="0" smtClean="0">
                <a:latin typeface="Action Jackson"/>
                <a:ea typeface="Arial"/>
                <a:cs typeface="Arial"/>
              </a:rPr>
              <a:t> </a:t>
            </a:r>
            <a:endParaRPr lang="tr-TR" sz="2000" dirty="0" smtClean="0">
              <a:latin typeface="Action Jackson"/>
              <a:ea typeface="Calibri"/>
              <a:cs typeface="Arial"/>
            </a:endParaRPr>
          </a:p>
          <a:p>
            <a:pPr marL="914400" lvl="1" indent="-457200">
              <a:spcAft>
                <a:spcPts val="0"/>
              </a:spcAft>
              <a:buFont typeface="Wingdings" panose="05000000000000000000" pitchFamily="2" charset="2"/>
              <a:buChar char="v"/>
              <a:tabLst>
                <a:tab pos="563880" algn="l"/>
              </a:tabLst>
            </a:pPr>
            <a:r>
              <a:rPr lang="tr-TR" dirty="0" smtClean="0">
                <a:latin typeface="Action Jackson"/>
                <a:ea typeface="Times New Roman"/>
                <a:cs typeface="Arial"/>
              </a:rPr>
              <a:t>Analiz ve araştırma becerileri gelişmiştir.</a:t>
            </a:r>
            <a:endParaRPr lang="tr-TR" sz="1800" dirty="0" smtClean="0">
              <a:latin typeface="Action Jackson"/>
              <a:ea typeface="Calibri"/>
              <a:cs typeface="Arial"/>
            </a:endParaRPr>
          </a:p>
          <a:p>
            <a:pPr marL="82296" indent="0">
              <a:lnSpc>
                <a:spcPts val="155"/>
              </a:lnSpc>
              <a:spcAft>
                <a:spcPts val="0"/>
              </a:spcAft>
              <a:buNone/>
            </a:pPr>
            <a:r>
              <a:rPr lang="tr-TR" dirty="0" smtClean="0">
                <a:latin typeface="Action Jackson"/>
                <a:ea typeface="Arial"/>
                <a:cs typeface="Arial"/>
              </a:rPr>
              <a:t> </a:t>
            </a:r>
            <a:endParaRPr lang="tr-TR" sz="2000" dirty="0" smtClean="0">
              <a:latin typeface="Action Jackson"/>
              <a:ea typeface="Calibri"/>
              <a:cs typeface="Arial"/>
            </a:endParaRPr>
          </a:p>
          <a:p>
            <a:pPr marL="914400" lvl="1" indent="-457200" algn="just">
              <a:lnSpc>
                <a:spcPct val="98000"/>
              </a:lnSpc>
              <a:spcAft>
                <a:spcPts val="0"/>
              </a:spcAft>
              <a:buFont typeface="Wingdings" panose="05000000000000000000" pitchFamily="2" charset="2"/>
              <a:buChar char="v"/>
              <a:tabLst>
                <a:tab pos="573405" algn="l"/>
              </a:tabLst>
            </a:pPr>
            <a:r>
              <a:rPr lang="tr-TR" dirty="0" smtClean="0">
                <a:latin typeface="Action Jackson"/>
                <a:ea typeface="Times New Roman"/>
                <a:cs typeface="Arial"/>
              </a:rPr>
              <a:t>“Kim” ve “Ne” sorularına ilave olarak “Neden” ve “Nasıl” sorularının cevabını araştırırlar; örneğin “Tohumu ekersen ne olur?” yerine “Bir tohumun daha iyi büyümesi için neler yapmak gerekir?” in cevabını aramak gibi.</a:t>
            </a:r>
            <a:endParaRPr lang="tr-TR" sz="1800" dirty="0">
              <a:effectLst/>
              <a:latin typeface="Action Jackson"/>
              <a:ea typeface="Calibri"/>
              <a:cs typeface="Arial"/>
            </a:endParaRPr>
          </a:p>
        </p:txBody>
      </p:sp>
    </p:spTree>
    <p:extLst>
      <p:ext uri="{BB962C8B-B14F-4D97-AF65-F5344CB8AC3E}">
        <p14:creationId xmlns:p14="http://schemas.microsoft.com/office/powerpoint/2010/main" xmlns="" val="177867740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1000100" y="785794"/>
            <a:ext cx="7858180" cy="2497598"/>
          </a:xfrm>
        </p:spPr>
        <p:txBody>
          <a:bodyPr>
            <a:normAutofit fontScale="90000"/>
          </a:bodyPr>
          <a:lstStyle/>
          <a:p>
            <a:r>
              <a:rPr lang="tr-TR" b="1" dirty="0" smtClean="0">
                <a:solidFill>
                  <a:schemeClr val="tx1"/>
                </a:solidFill>
                <a:latin typeface="Arial Black" pitchFamily="34" charset="0"/>
              </a:rPr>
              <a:t>Okula Geliş-Gidiş Saatleri</a:t>
            </a:r>
            <a:r>
              <a:rPr lang="tr-TR" b="1" dirty="0" smtClean="0">
                <a:solidFill>
                  <a:srgbClr val="FF0000"/>
                </a:solidFill>
                <a:latin typeface="Arial Black" pitchFamily="34" charset="0"/>
              </a:rPr>
              <a:t/>
            </a:r>
            <a:br>
              <a:rPr lang="tr-TR" b="1" dirty="0" smtClean="0">
                <a:solidFill>
                  <a:srgbClr val="FF0000"/>
                </a:solidFill>
                <a:latin typeface="Arial Black" pitchFamily="34" charset="0"/>
              </a:rPr>
            </a:br>
            <a:r>
              <a:rPr lang="tr-TR" b="1" dirty="0" smtClean="0">
                <a:solidFill>
                  <a:srgbClr val="FF0000"/>
                </a:solidFill>
                <a:latin typeface="Arial Black" pitchFamily="34" charset="0"/>
              </a:rPr>
              <a:t>Sabah toplanma    : </a:t>
            </a:r>
            <a:r>
              <a:rPr lang="tr-TR" b="1" u="sng" dirty="0" smtClean="0">
                <a:solidFill>
                  <a:srgbClr val="FF0000"/>
                </a:solidFill>
                <a:latin typeface="Arial Black" pitchFamily="34" charset="0"/>
              </a:rPr>
              <a:t>8.45</a:t>
            </a:r>
            <a:br>
              <a:rPr lang="tr-TR" b="1" u="sng" dirty="0" smtClean="0">
                <a:solidFill>
                  <a:srgbClr val="FF0000"/>
                </a:solidFill>
                <a:latin typeface="Arial Black" pitchFamily="34" charset="0"/>
              </a:rPr>
            </a:br>
            <a:r>
              <a:rPr lang="tr-TR" sz="4000" b="1" dirty="0" smtClean="0">
                <a:solidFill>
                  <a:srgbClr val="FF0000"/>
                </a:solidFill>
                <a:latin typeface="Arial Black" pitchFamily="34" charset="0"/>
              </a:rPr>
              <a:t>1.dersin başlama saati :09.00</a:t>
            </a:r>
            <a:br>
              <a:rPr lang="tr-TR" sz="4000" b="1" dirty="0" smtClean="0">
                <a:solidFill>
                  <a:srgbClr val="FF0000"/>
                </a:solidFill>
                <a:latin typeface="Arial Black" pitchFamily="34" charset="0"/>
              </a:rPr>
            </a:br>
            <a:r>
              <a:rPr lang="tr-TR" sz="4000" b="1" dirty="0" smtClean="0">
                <a:solidFill>
                  <a:srgbClr val="FF0000"/>
                </a:solidFill>
                <a:latin typeface="Arial Black" pitchFamily="34" charset="0"/>
              </a:rPr>
              <a:t>Öğlen arası : 12.25 -- 13.15</a:t>
            </a:r>
            <a:r>
              <a:rPr lang="tr-TR" b="1" dirty="0" smtClean="0">
                <a:solidFill>
                  <a:srgbClr val="FF0000"/>
                </a:solidFill>
                <a:latin typeface="Arial Black" pitchFamily="34" charset="0"/>
              </a:rPr>
              <a:t/>
            </a:r>
            <a:br>
              <a:rPr lang="tr-TR" b="1" dirty="0" smtClean="0">
                <a:solidFill>
                  <a:srgbClr val="FF0000"/>
                </a:solidFill>
                <a:latin typeface="Arial Black" pitchFamily="34" charset="0"/>
              </a:rPr>
            </a:br>
            <a:r>
              <a:rPr lang="tr-TR" b="1" dirty="0" smtClean="0">
                <a:solidFill>
                  <a:srgbClr val="FF0000"/>
                </a:solidFill>
                <a:latin typeface="Arial Black" pitchFamily="34" charset="0"/>
              </a:rPr>
              <a:t>Okuldan çıkış saati  : 15.45</a:t>
            </a:r>
            <a:endParaRPr lang="tr-TR" b="1" dirty="0">
              <a:solidFill>
                <a:srgbClr val="FF0000"/>
              </a:solidFill>
              <a:latin typeface="Arial Black" pitchFamily="34" charset="0"/>
            </a:endParaRPr>
          </a:p>
        </p:txBody>
      </p:sp>
      <p:pic>
        <p:nvPicPr>
          <p:cNvPr id="5122" name="Picture 2" descr="C:\Users\acer\Desktop\4-B VELİ TOPLANTISI\Veli toop\Screenshot_2019-09-13-23-58-03-1.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187624" y="3429000"/>
            <a:ext cx="7632848" cy="2945879"/>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dirty="0"/>
          </a:p>
        </p:txBody>
      </p:sp>
      <p:pic>
        <p:nvPicPr>
          <p:cNvPr id="6146" name="Picture 2" descr="C:\Users\acer\Desktop\4-B VELİ TOPLANTISI\Veli toop\IMG-20190905-WA0004-1.jpg"/>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43608" y="0"/>
            <a:ext cx="8100392" cy="6858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8661715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ündönümü">
  <a:themeElements>
    <a:clrScheme name="Gündönümü">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Gündönümü">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ündönümü">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Composite</Template>
  <TotalTime>855</TotalTime>
  <Words>1487</Words>
  <Application>Microsoft Office PowerPoint</Application>
  <PresentationFormat>Ekran Gösterisi (4:3)</PresentationFormat>
  <Paragraphs>387</Paragraphs>
  <Slides>40</Slides>
  <Notes>3</Notes>
  <HiddenSlides>0</HiddenSlides>
  <MMClips>0</MMClips>
  <ScaleCrop>false</ScaleCrop>
  <HeadingPairs>
    <vt:vector size="6" baseType="variant">
      <vt:variant>
        <vt:lpstr>Tema</vt:lpstr>
      </vt:variant>
      <vt:variant>
        <vt:i4>1</vt:i4>
      </vt:variant>
      <vt:variant>
        <vt:lpstr>Katıştırılmış OLE Hizmet Programları</vt:lpstr>
      </vt:variant>
      <vt:variant>
        <vt:i4>1</vt:i4>
      </vt:variant>
      <vt:variant>
        <vt:lpstr>Slayt Başlıkları</vt:lpstr>
      </vt:variant>
      <vt:variant>
        <vt:i4>40</vt:i4>
      </vt:variant>
    </vt:vector>
  </HeadingPairs>
  <TitlesOfParts>
    <vt:vector size="42" baseType="lpstr">
      <vt:lpstr>Gündönümü</vt:lpstr>
      <vt:lpstr>Belge</vt:lpstr>
      <vt:lpstr>Slayt 1</vt:lpstr>
      <vt:lpstr>Slayt 2</vt:lpstr>
      <vt:lpstr>GÜNDEM MADDELERİ</vt:lpstr>
      <vt:lpstr>Açılış Konuşması</vt:lpstr>
      <vt:lpstr> </vt:lpstr>
      <vt:lpstr>4.Sınıf öğrencilerinin yaş özellikleri</vt:lpstr>
      <vt:lpstr>4.Sınıf çocuğu neleri yapar/bilir?</vt:lpstr>
      <vt:lpstr>Okula Geliş-Gidiş Saatleri Sabah toplanma    : 8.45 1.dersin başlama saati :09.00 Öğlen arası : 12.25 -- 13.15 Okuldan çıkış saati  : 15.45</vt:lpstr>
      <vt:lpstr>Slayt 9</vt:lpstr>
      <vt:lpstr>DEVAMSIZLIK DURUMUNDA MESAJ ATMAYI UNUTMAYINIZ !!!</vt:lpstr>
      <vt:lpstr>Slayt 11</vt:lpstr>
      <vt:lpstr>Temizlik</vt:lpstr>
      <vt:lpstr>Slayt 13</vt:lpstr>
      <vt:lpstr>Çantamızda her gün  neler bulunacak?</vt:lpstr>
      <vt:lpstr>İLKOKULLAR  HAFTALIK DERS ÇİZELGESİ</vt:lpstr>
      <vt:lpstr>4-B SINIFI 2018-2019 HAFTALIK DERS PROGRAMI</vt:lpstr>
      <vt:lpstr> DİK TEMEL HARFLER</vt:lpstr>
      <vt:lpstr>Matematik Defteri Örnekleri:</vt:lpstr>
      <vt:lpstr>   Öğretmen veli ilişkisi  İletişim : 0532 382 41 99  *Hafta içi 08.30-20-30 arası arama yapabilirsiniz. </vt:lpstr>
      <vt:lpstr>Öğrencilerin başarılarını etkileyen ana unsurlar:</vt:lpstr>
      <vt:lpstr>Slayt 21</vt:lpstr>
      <vt:lpstr>Slayt 22</vt:lpstr>
      <vt:lpstr>Etkili Çalışma Yöntemleri </vt:lpstr>
      <vt:lpstr> ÇOK ÇALIŞMAK DEĞİL VERİMLİ ve etkili ÇALIŞMAK ÖNEMLİDİR!!!! </vt:lpstr>
      <vt:lpstr>Slayt 25</vt:lpstr>
      <vt:lpstr>Kitap okumanın Önemi</vt:lpstr>
      <vt:lpstr>Slayt 27</vt:lpstr>
      <vt:lpstr>Teknolojik alet ve çocuklar</vt:lpstr>
      <vt:lpstr>Slayt 29</vt:lpstr>
      <vt:lpstr>Slayt 30</vt:lpstr>
      <vt:lpstr>Yıl içinde uygulanacak sınav tarihleri</vt:lpstr>
      <vt:lpstr>Slayt 32</vt:lpstr>
      <vt:lpstr> E- Okul </vt:lpstr>
      <vt:lpstr>e-okul hakkında açıklamalar</vt:lpstr>
      <vt:lpstr>Slayt 35</vt:lpstr>
      <vt:lpstr>Slayt 36</vt:lpstr>
      <vt:lpstr>Branş Dersleri Hakkında Bilgilendirme:</vt:lpstr>
      <vt:lpstr>    </vt:lpstr>
      <vt:lpstr>Slayt 39</vt:lpstr>
      <vt:lpstr>Slayt 40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cp:lastModifiedBy>ronican</cp:lastModifiedBy>
  <cp:revision>1</cp:revision>
  <dcterms:created xsi:type="dcterms:W3CDTF">2014-09-20T11:13:44Z</dcterms:created>
  <dcterms:modified xsi:type="dcterms:W3CDTF">2019-09-15T08:47:59Z</dcterms:modified>
</cp:coreProperties>
</file>