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69" r:id="rId4"/>
    <p:sldId id="258" r:id="rId5"/>
    <p:sldId id="259" r:id="rId6"/>
    <p:sldId id="260" r:id="rId7"/>
    <p:sldId id="268" r:id="rId8"/>
    <p:sldId id="262" r:id="rId9"/>
    <p:sldId id="261" r:id="rId10"/>
    <p:sldId id="266" r:id="rId11"/>
    <p:sldId id="263" r:id="rId12"/>
    <p:sldId id="264" r:id="rId13"/>
    <p:sldId id="265" r:id="rId14"/>
    <p:sldId id="267" r:id="rId1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514A29-C2E9-4EF8-9317-93E8F48A94AC}" type="datetimeFigureOut">
              <a:rPr lang="tr-TR" smtClean="0"/>
              <a:pPr/>
              <a:t>07/03/2019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C24ABF-C046-4AC1-96F9-E44D2702E951}" type="slidenum">
              <a:rPr lang="tr-TR" smtClean="0"/>
              <a:pPr/>
              <a:t>‹#›</a:t>
            </a:fld>
            <a:endParaRPr lang="tr-TR"/>
          </a:p>
        </p:txBody>
      </p:sp>
    </p:spTree>
    <p:extLst>
      <p:ext uri="{BB962C8B-B14F-4D97-AF65-F5344CB8AC3E}">
        <p14:creationId xmlns="" xmlns:p14="http://schemas.microsoft.com/office/powerpoint/2010/main" val="1470692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5C24ABF-C046-4AC1-96F9-E44D2702E951}" type="slidenum">
              <a:rPr lang="tr-TR" smtClean="0"/>
              <a:pPr/>
              <a:t>4</a:t>
            </a:fld>
            <a:endParaRPr lang="tr-TR"/>
          </a:p>
        </p:txBody>
      </p:sp>
    </p:spTree>
    <p:extLst>
      <p:ext uri="{BB962C8B-B14F-4D97-AF65-F5344CB8AC3E}">
        <p14:creationId xmlns="" xmlns:p14="http://schemas.microsoft.com/office/powerpoint/2010/main" val="568327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2264033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3871719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1168933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1922364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28054758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2156525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26427373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2086473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2214903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3144071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FDF82724-A3BD-41BD-ACA9-E0EDB8958551}" type="datetimeFigureOut">
              <a:rPr lang="tr-TR" smtClean="0"/>
              <a:pPr/>
              <a:t>07/03/2019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1564021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F82724-A3BD-41BD-ACA9-E0EDB8958551}" type="datetimeFigureOut">
              <a:rPr lang="tr-TR" smtClean="0"/>
              <a:pPr/>
              <a:t>07/03/2019</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7F42CF-E59C-4DA3-9834-DC27A94F4958}" type="slidenum">
              <a:rPr lang="tr-TR" smtClean="0"/>
              <a:pPr/>
              <a:t>‹#›</a:t>
            </a:fld>
            <a:endParaRPr lang="tr-TR"/>
          </a:p>
        </p:txBody>
      </p:sp>
    </p:spTree>
    <p:extLst>
      <p:ext uri="{BB962C8B-B14F-4D97-AF65-F5344CB8AC3E}">
        <p14:creationId xmlns="" xmlns:p14="http://schemas.microsoft.com/office/powerpoint/2010/main" val="2653930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b="1" i="1" dirty="0" smtClean="0">
                <a:solidFill>
                  <a:srgbClr val="FF0000"/>
                </a:solidFill>
              </a:rPr>
              <a:t>Teknolojinin Yanlış Kullanımı</a:t>
            </a:r>
            <a:endParaRPr lang="tr-TR" b="1" i="1" dirty="0">
              <a:solidFill>
                <a:srgbClr val="FF0000"/>
              </a:solidFill>
            </a:endParaRPr>
          </a:p>
        </p:txBody>
      </p:sp>
      <p:sp>
        <p:nvSpPr>
          <p:cNvPr id="3" name="Alt Başlık 2"/>
          <p:cNvSpPr>
            <a:spLocks noGrp="1"/>
          </p:cNvSpPr>
          <p:nvPr>
            <p:ph type="subTitle" idx="1"/>
          </p:nvPr>
        </p:nvSpPr>
        <p:spPr>
          <a:xfrm flipH="1" flipV="1">
            <a:off x="0" y="0"/>
            <a:ext cx="12192000" cy="6858000"/>
          </a:xfrm>
        </p:spPr>
        <p:txBody>
          <a:bodyPr/>
          <a:lstStyle/>
          <a:p>
            <a:r>
              <a:rPr lang="tr-TR" dirty="0" smtClean="0"/>
              <a:t>-</a:t>
            </a:r>
            <a:endParaRPr lang="tr-TR" dirty="0"/>
          </a:p>
        </p:txBody>
      </p:sp>
    </p:spTree>
    <p:extLst>
      <p:ext uri="{BB962C8B-B14F-4D97-AF65-F5344CB8AC3E}">
        <p14:creationId xmlns="" xmlns:p14="http://schemas.microsoft.com/office/powerpoint/2010/main" val="602737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1026" name="Picture 2" descr="teknolojinin kÃ¶tÃ¼ yanlarÄ± ile ilgili gÃ¶rsel sonucu"/>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592" y="0"/>
            <a:ext cx="11730626"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1739982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60218" y="129598"/>
            <a:ext cx="11443855" cy="1561090"/>
          </a:xfrm>
        </p:spPr>
        <p:txBody>
          <a:bodyPr>
            <a:normAutofit fontScale="90000"/>
          </a:bodyPr>
          <a:lstStyle/>
          <a:p>
            <a:r>
              <a:rPr lang="tr-TR" b="1" i="1" dirty="0" smtClean="0"/>
              <a:t>Teknolojinin İyi Yanlarını da Bu Şekilde Kullanabiliriz</a:t>
            </a:r>
            <a:r>
              <a:rPr lang="tr-TR" dirty="0" smtClean="0"/>
              <a:t/>
            </a:r>
            <a:br>
              <a:rPr lang="tr-TR" dirty="0" smtClean="0"/>
            </a:br>
            <a:r>
              <a:rPr lang="tr-TR" dirty="0" smtClean="0"/>
              <a:t>------------------------------------------------------------------------</a:t>
            </a:r>
            <a:endParaRPr lang="tr-TR" dirty="0"/>
          </a:p>
        </p:txBody>
      </p:sp>
      <p:sp>
        <p:nvSpPr>
          <p:cNvPr id="3" name="İçerik Yer Tutucusu 2"/>
          <p:cNvSpPr>
            <a:spLocks noGrp="1"/>
          </p:cNvSpPr>
          <p:nvPr>
            <p:ph idx="1"/>
          </p:nvPr>
        </p:nvSpPr>
        <p:spPr/>
        <p:txBody>
          <a:bodyPr/>
          <a:lstStyle/>
          <a:p>
            <a:endParaRPr lang="tr-TR"/>
          </a:p>
        </p:txBody>
      </p:sp>
      <p:pic>
        <p:nvPicPr>
          <p:cNvPr id="2050" name="Picture 2" descr="teknolojinin kÃ¶tÃ¼ yanlarÄ± ile ilgili gÃ¶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55574" y="1690688"/>
            <a:ext cx="11648499" cy="504262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07683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3080" name="Picture 8" descr="teknolojinin kÃ¶tÃ¼ yanlarÄ± ile ilgili gÃ¶rsel sonucu"/>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38545"/>
            <a:ext cx="12192000" cy="699654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89737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098" name="Picture 2" descr="teknolojinin kÃ¶tÃ¼ yanlarÄ± ile ilgili gÃ¶rsel sonucu"/>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0836" y="110836"/>
            <a:ext cx="12081163" cy="674716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89762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t>
            </a:r>
            <a:endParaRPr lang="tr-TR" dirty="0"/>
          </a:p>
        </p:txBody>
      </p:sp>
      <p:sp>
        <p:nvSpPr>
          <p:cNvPr id="3" name="İçerik Yer Tutucusu 2"/>
          <p:cNvSpPr>
            <a:spLocks noGrp="1"/>
          </p:cNvSpPr>
          <p:nvPr>
            <p:ph idx="1"/>
          </p:nvPr>
        </p:nvSpPr>
        <p:spPr/>
        <p:txBody>
          <a:bodyPr/>
          <a:lstStyle/>
          <a:p>
            <a:r>
              <a:rPr lang="tr-TR" sz="4400" b="1" i="1" dirty="0" smtClean="0">
                <a:solidFill>
                  <a:srgbClr val="FF0000"/>
                </a:solidFill>
              </a:rPr>
              <a:t>Beni dinlediğiniz için teşekkür ederim.</a:t>
            </a:r>
          </a:p>
          <a:p>
            <a:endParaRPr lang="tr-TR" dirty="0"/>
          </a:p>
          <a:p>
            <a:r>
              <a:rPr lang="tr-TR" sz="6600" b="1" i="1" dirty="0" smtClean="0">
                <a:solidFill>
                  <a:srgbClr val="FF0000"/>
                </a:solidFill>
              </a:rPr>
              <a:t>Sunum bitmiştir </a:t>
            </a:r>
            <a:r>
              <a:rPr lang="tr-TR" sz="4800" dirty="0" smtClean="0">
                <a:sym typeface="Wingdings" panose="05000000000000000000" pitchFamily="2" charset="2"/>
              </a:rPr>
              <a:t></a:t>
            </a:r>
            <a:endParaRPr lang="tr-TR" sz="4800" dirty="0"/>
          </a:p>
        </p:txBody>
      </p:sp>
    </p:spTree>
    <p:extLst>
      <p:ext uri="{BB962C8B-B14F-4D97-AF65-F5344CB8AC3E}">
        <p14:creationId xmlns="" xmlns:p14="http://schemas.microsoft.com/office/powerpoint/2010/main" val="2095703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b="1" i="1" dirty="0" smtClean="0">
                <a:solidFill>
                  <a:srgbClr val="7030A0"/>
                </a:solidFill>
              </a:rPr>
              <a:t>.</a:t>
            </a:r>
            <a:r>
              <a:rPr lang="tr-TR" sz="5400" b="1" i="1" dirty="0" smtClean="0">
                <a:solidFill>
                  <a:srgbClr val="7030A0"/>
                </a:solidFill>
              </a:rPr>
              <a:t>Sunumu Hazırlayan</a:t>
            </a:r>
            <a:br>
              <a:rPr lang="tr-TR" sz="5400" b="1" i="1" dirty="0" smtClean="0">
                <a:solidFill>
                  <a:srgbClr val="7030A0"/>
                </a:solidFill>
              </a:rPr>
            </a:br>
            <a:r>
              <a:rPr lang="tr-TR" sz="5400" b="1" i="1" dirty="0" smtClean="0">
                <a:solidFill>
                  <a:srgbClr val="7030A0"/>
                </a:solidFill>
              </a:rPr>
              <a:t>--------------------------</a:t>
            </a:r>
            <a:endParaRPr lang="tr-TR" sz="5400" b="1" i="1" dirty="0">
              <a:solidFill>
                <a:srgbClr val="7030A0"/>
              </a:solidFill>
            </a:endParaRPr>
          </a:p>
        </p:txBody>
      </p:sp>
      <p:sp>
        <p:nvSpPr>
          <p:cNvPr id="3" name="İçerik Yer Tutucusu 2"/>
          <p:cNvSpPr>
            <a:spLocks noGrp="1"/>
          </p:cNvSpPr>
          <p:nvPr>
            <p:ph idx="1"/>
          </p:nvPr>
        </p:nvSpPr>
        <p:spPr/>
        <p:txBody>
          <a:bodyPr>
            <a:normAutofit lnSpcReduction="10000"/>
          </a:bodyPr>
          <a:lstStyle/>
          <a:p>
            <a:r>
              <a:rPr lang="tr-TR" sz="6000" b="1" i="1" dirty="0" smtClean="0">
                <a:solidFill>
                  <a:srgbClr val="7030A0"/>
                </a:solidFill>
              </a:rPr>
              <a:t>Naz Neval Taş</a:t>
            </a:r>
          </a:p>
          <a:p>
            <a:r>
              <a:rPr lang="tr-TR" sz="6000" b="1" i="1" dirty="0" smtClean="0">
                <a:solidFill>
                  <a:srgbClr val="7030A0"/>
                </a:solidFill>
              </a:rPr>
              <a:t>-------------------------------------------</a:t>
            </a:r>
          </a:p>
          <a:p>
            <a:r>
              <a:rPr lang="tr-TR" sz="6000" b="1" i="1" dirty="0" smtClean="0">
                <a:solidFill>
                  <a:srgbClr val="7030A0"/>
                </a:solidFill>
              </a:rPr>
              <a:t>Muhittin Üstündağ İlkokulu</a:t>
            </a:r>
          </a:p>
          <a:p>
            <a:r>
              <a:rPr lang="tr-TR" sz="6000" b="1" i="1" dirty="0" smtClean="0">
                <a:solidFill>
                  <a:srgbClr val="7030A0"/>
                </a:solidFill>
              </a:rPr>
              <a:t>-------------------------------------------</a:t>
            </a:r>
          </a:p>
          <a:p>
            <a:r>
              <a:rPr lang="tr-TR" sz="6000" b="1" i="1" dirty="0" smtClean="0">
                <a:solidFill>
                  <a:srgbClr val="7030A0"/>
                </a:solidFill>
              </a:rPr>
              <a:t>4-C</a:t>
            </a:r>
          </a:p>
          <a:p>
            <a:endParaRPr lang="tr-TR" sz="6000" b="1" i="1" dirty="0">
              <a:solidFill>
                <a:srgbClr val="7030A0"/>
              </a:solidFill>
            </a:endParaRPr>
          </a:p>
        </p:txBody>
      </p:sp>
    </p:spTree>
    <p:extLst>
      <p:ext uri="{BB962C8B-B14F-4D97-AF65-F5344CB8AC3E}">
        <p14:creationId xmlns="" xmlns:p14="http://schemas.microsoft.com/office/powerpoint/2010/main" val="1129390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6146" name="Picture 2" descr="teknolojinin kÃ¶tÃ¼ yanlarÄ± ile ilgili gÃ¶rsel sonucu"/>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75799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dirty="0" smtClean="0">
                <a:solidFill>
                  <a:srgbClr val="FF0000"/>
                </a:solidFill>
              </a:rPr>
              <a:t>-Teknoloji Bağımlılığı Uyuşturucu Kadar Zararlı</a:t>
            </a:r>
            <a:endParaRPr lang="tr-TR" b="1" i="1" dirty="0">
              <a:solidFill>
                <a:srgbClr val="FF0000"/>
              </a:solidFill>
            </a:endParaRPr>
          </a:p>
        </p:txBody>
      </p:sp>
      <p:sp>
        <p:nvSpPr>
          <p:cNvPr id="3" name="İçerik Yer Tutucusu 2"/>
          <p:cNvSpPr>
            <a:spLocks noGrp="1"/>
          </p:cNvSpPr>
          <p:nvPr>
            <p:ph idx="1"/>
          </p:nvPr>
        </p:nvSpPr>
        <p:spPr>
          <a:xfrm>
            <a:off x="838200" y="1565564"/>
            <a:ext cx="10515600" cy="4611399"/>
          </a:xfrm>
        </p:spPr>
        <p:txBody>
          <a:bodyPr/>
          <a:lstStyle/>
          <a:p>
            <a:pPr marL="0" indent="0">
              <a:buNone/>
            </a:pPr>
            <a:r>
              <a:rPr lang="tr-TR" dirty="0" smtClean="0"/>
              <a:t>-</a:t>
            </a:r>
            <a:endParaRPr lang="tr-TR" dirty="0"/>
          </a:p>
        </p:txBody>
      </p:sp>
      <p:sp>
        <p:nvSpPr>
          <p:cNvPr id="4" name="Dikdörtgen 3"/>
          <p:cNvSpPr/>
          <p:nvPr/>
        </p:nvSpPr>
        <p:spPr>
          <a:xfrm>
            <a:off x="720436" y="1870364"/>
            <a:ext cx="10633363" cy="4216539"/>
          </a:xfrm>
          <a:prstGeom prst="rect">
            <a:avLst/>
          </a:prstGeom>
        </p:spPr>
        <p:txBody>
          <a:bodyPr wrap="square">
            <a:spAutoFit/>
          </a:bodyPr>
          <a:lstStyle/>
          <a:p>
            <a:pPr fontAlgn="base"/>
            <a:r>
              <a:rPr lang="tr-TR" sz="2400" dirty="0">
                <a:solidFill>
                  <a:srgbClr val="000000"/>
                </a:solidFill>
                <a:latin typeface="GothamBook"/>
              </a:rPr>
              <a:t>Bağımlılığın bir beyin hastalığı olduğunu belirten Gaziantep Yeşilay Şube Başkanı Fatih Tamer, teknoloji bağımlılığının uyuşturucu bağımlılığı ile aynı ölçüde beyne hasar verdiğini söyledi.</a:t>
            </a:r>
          </a:p>
          <a:p>
            <a:pPr fontAlgn="base"/>
            <a:r>
              <a:rPr lang="tr-TR" sz="2400" dirty="0">
                <a:solidFill>
                  <a:srgbClr val="000000"/>
                </a:solidFill>
                <a:latin typeface="GothamBook"/>
              </a:rPr>
              <a:t>Zirve Üniversitesi Toplumsal Duyarlılık Merkezi tarafından düzenlenen ‘Yeşilay Bağımlılıkla Mücadele’ paneline Gaziantep Yeşilay Şube Başkanı Fatih Tamer konuk oldu. Tamer, “Bağımlılık bir beyin hastalığıdır, insanlar bu tür maddeler ve alışkanlıklarla beyinlerindeki ödül-ceza sistemini bozarak maalesef bağımlı hale gelir. Bağımlılık bizim açımızdan köleliktir ve eşref-i mahlûkat olan insan için bu kabul edilemez bir durumdur. Bağımlılık yapan maddeleri üretenler sizleri hedef almaktadır. Bu üreticiler sizlerin canını, malını ve aklını hedef almaktadırlar.” dedi</a:t>
            </a:r>
            <a:r>
              <a:rPr lang="tr-TR" sz="2800" dirty="0">
                <a:solidFill>
                  <a:srgbClr val="000000"/>
                </a:solidFill>
                <a:latin typeface="GothamBook"/>
              </a:rPr>
              <a:t>.</a:t>
            </a:r>
            <a:endParaRPr lang="tr-TR" sz="2800" b="0" i="0" dirty="0">
              <a:solidFill>
                <a:srgbClr val="000000"/>
              </a:solidFill>
              <a:effectLst/>
              <a:latin typeface="GothamBook"/>
            </a:endParaRPr>
          </a:p>
        </p:txBody>
      </p:sp>
    </p:spTree>
    <p:extLst>
      <p:ext uri="{BB962C8B-B14F-4D97-AF65-F5344CB8AC3E}">
        <p14:creationId xmlns="" xmlns:p14="http://schemas.microsoft.com/office/powerpoint/2010/main" val="2672850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515600" cy="964911"/>
          </a:xfrm>
        </p:spPr>
        <p:txBody>
          <a:bodyPr/>
          <a:lstStyle/>
          <a:p>
            <a:r>
              <a:rPr lang="tr-TR" b="1" i="1" dirty="0" smtClean="0">
                <a:solidFill>
                  <a:srgbClr val="FF0000"/>
                </a:solidFill>
              </a:rPr>
              <a:t>-Beyinleri İşgal Ediyor</a:t>
            </a:r>
            <a:endParaRPr lang="tr-TR" b="1" i="1" dirty="0">
              <a:solidFill>
                <a:srgbClr val="FF0000"/>
              </a:solidFill>
            </a:endParaRPr>
          </a:p>
        </p:txBody>
      </p:sp>
      <p:pic>
        <p:nvPicPr>
          <p:cNvPr id="1026" name="Picture 2" descr="https://i.sozcu.com.tr/wp-content/uploads/2016/03/19/telefon.jpg"/>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149927"/>
            <a:ext cx="12192000" cy="573454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58812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dirty="0" smtClean="0">
                <a:solidFill>
                  <a:srgbClr val="FF0000"/>
                </a:solidFill>
              </a:rPr>
              <a:t>-Dikkatli Olmamız Gerekiyor</a:t>
            </a:r>
            <a:endParaRPr lang="tr-TR" b="1" i="1" dirty="0">
              <a:solidFill>
                <a:srgbClr val="FF0000"/>
              </a:solidFill>
            </a:endParaRPr>
          </a:p>
        </p:txBody>
      </p:sp>
      <p:sp>
        <p:nvSpPr>
          <p:cNvPr id="3" name="İçerik Yer Tutucusu 2"/>
          <p:cNvSpPr>
            <a:spLocks noGrp="1"/>
          </p:cNvSpPr>
          <p:nvPr>
            <p:ph idx="1"/>
          </p:nvPr>
        </p:nvSpPr>
        <p:spPr/>
        <p:txBody>
          <a:bodyPr>
            <a:normAutofit/>
          </a:bodyPr>
          <a:lstStyle/>
          <a:p>
            <a:r>
              <a:rPr lang="tr-TR" sz="3600" dirty="0"/>
              <a:t>Özellikle eğlence ortamlarında ve özentiyle başlanan bu maddelerin insanların beyinlerini işgal ettiğini vurgulayan Gaziantep Yeşilay Şube Başkanı, sözlerini şöyle sürdürdü: “Yavaş yavaş intihar anlamına gelen bu davranışlar hem kendimize hem de çevremize zarar vermektedir. Bunlara karşı duyarlı olmanız kendinizi ve etrafınızdaki arkadaşlarınızı korumanız gerekmektedir.”</a:t>
            </a:r>
          </a:p>
        </p:txBody>
      </p:sp>
    </p:spTree>
    <p:extLst>
      <p:ext uri="{BB962C8B-B14F-4D97-AF65-F5344CB8AC3E}">
        <p14:creationId xmlns="" xmlns:p14="http://schemas.microsoft.com/office/powerpoint/2010/main" val="913603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5122" name="Picture 2" descr="teknolojinin kÃ¶tÃ¼ yanlarÄ± ile ilgili gÃ¶rsel sonucu"/>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0"/>
            <a:ext cx="12192001"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45620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dirty="0" smtClean="0">
                <a:solidFill>
                  <a:srgbClr val="FF0000"/>
                </a:solidFill>
              </a:rPr>
              <a:t>-Teknolojinin Kötü Etkileri</a:t>
            </a:r>
            <a:endParaRPr lang="tr-TR" b="1" i="1" dirty="0">
              <a:solidFill>
                <a:srgbClr val="FF0000"/>
              </a:solidFill>
            </a:endParaRPr>
          </a:p>
        </p:txBody>
      </p:sp>
      <p:sp>
        <p:nvSpPr>
          <p:cNvPr id="3" name="İçerik Yer Tutucusu 2"/>
          <p:cNvSpPr>
            <a:spLocks noGrp="1"/>
          </p:cNvSpPr>
          <p:nvPr>
            <p:ph idx="1"/>
          </p:nvPr>
        </p:nvSpPr>
        <p:spPr/>
        <p:txBody>
          <a:bodyPr/>
          <a:lstStyle/>
          <a:p>
            <a:r>
              <a:rPr lang="tr-TR" dirty="0"/>
              <a:t>Teknolojinin oluşturduğu kolaylıklarla birlikte insanın doğal iletişim kurma biçimini ortadan kaldırabildiğini ve dünyanın farklı yerlerinde teknolojinin yanlış kullanımı sonucu ölümlerin yaşanabildiğini belirten Fatih Tamer, “İnsanlar, </a:t>
            </a:r>
            <a:r>
              <a:rPr lang="tr-TR" dirty="0" err="1"/>
              <a:t>selfie</a:t>
            </a:r>
            <a:r>
              <a:rPr lang="tr-TR" dirty="0"/>
              <a:t> çekmek adına inanılmaz şeyler yapıyor. Maalesef Antalya'da geçtiğimiz günlerde </a:t>
            </a:r>
            <a:r>
              <a:rPr lang="tr-TR" dirty="0" err="1"/>
              <a:t>selfie</a:t>
            </a:r>
            <a:r>
              <a:rPr lang="tr-TR" dirty="0"/>
              <a:t> çekmek için yola yatan gençlerin bir kamyonun çarpması sonucu hayatını kaybettiğini gördük. İnsanı hiçleştiren yaşamını ve hatta ölümünü anlamsızlaştıran bu tür olaylar teknolojinin dikkatli kullanılması gerektiğini bize yeniden hatırlatıyor.” diye konuştu.</a:t>
            </a:r>
          </a:p>
        </p:txBody>
      </p:sp>
    </p:spTree>
    <p:extLst>
      <p:ext uri="{BB962C8B-B14F-4D97-AF65-F5344CB8AC3E}">
        <p14:creationId xmlns="" xmlns:p14="http://schemas.microsoft.com/office/powerpoint/2010/main" val="131247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i="1" dirty="0" smtClean="0">
                <a:solidFill>
                  <a:srgbClr val="FF0000"/>
                </a:solidFill>
              </a:rPr>
              <a:t>-</a:t>
            </a:r>
            <a:r>
              <a:rPr lang="tr-TR" b="1" i="1" dirty="0" err="1" smtClean="0">
                <a:solidFill>
                  <a:srgbClr val="FF0000"/>
                </a:solidFill>
              </a:rPr>
              <a:t>Selfie</a:t>
            </a:r>
            <a:r>
              <a:rPr lang="tr-TR" b="1" i="1" dirty="0" smtClean="0">
                <a:solidFill>
                  <a:srgbClr val="FF0000"/>
                </a:solidFill>
              </a:rPr>
              <a:t> Çılgınlığı</a:t>
            </a:r>
            <a:endParaRPr lang="tr-TR" b="1" i="1" dirty="0">
              <a:solidFill>
                <a:srgbClr val="FF0000"/>
              </a:solidFill>
            </a:endParaRPr>
          </a:p>
        </p:txBody>
      </p:sp>
      <p:pic>
        <p:nvPicPr>
          <p:cNvPr id="2050" name="Picture 2" descr="https://i.sozcu.com.tr/wp-content/uploads/2016/03/19/selfie.jpg"/>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690688"/>
            <a:ext cx="12192000" cy="516731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19300385"/>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TotalTime>
  <Words>185</Words>
  <PresentationFormat>Özel</PresentationFormat>
  <Paragraphs>24</Paragraphs>
  <Slides>14</Slides>
  <Notes>1</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Office Teması</vt:lpstr>
      <vt:lpstr>Teknolojinin Yanlış Kullanımı</vt:lpstr>
      <vt:lpstr>.Sunumu Hazırlayan --------------------------</vt:lpstr>
      <vt:lpstr>Slayt 3</vt:lpstr>
      <vt:lpstr>-Teknoloji Bağımlılığı Uyuşturucu Kadar Zararlı</vt:lpstr>
      <vt:lpstr>-Beyinleri İşgal Ediyor</vt:lpstr>
      <vt:lpstr>-Dikkatli Olmamız Gerekiyor</vt:lpstr>
      <vt:lpstr>Slayt 7</vt:lpstr>
      <vt:lpstr>-Teknolojinin Kötü Etkileri</vt:lpstr>
      <vt:lpstr>-Selfie Çılgınlığı</vt:lpstr>
      <vt:lpstr>Slayt 10</vt:lpstr>
      <vt:lpstr>Teknolojinin İyi Yanlarını da Bu Şekilde Kullanabiliriz ------------------------------------------------------------------------</vt:lpstr>
      <vt:lpstr>Slayt 12</vt:lpstr>
      <vt:lpstr>Slayt 13</vt:lpstr>
      <vt:lpst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2019-03-04T16:07:38Z</dcterms:created>
  <dcterms:modified xsi:type="dcterms:W3CDTF">2019-03-07T13:47:26Z</dcterms:modified>
  <cp:category>https://www.sorubak.com</cp:category>
</cp:coreProperties>
</file>