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2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2" y="20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Çapraz Köşeli Dikdörtgen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Altbilgi Yer Tutucusu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Veri Yer Tutucusu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Çapraz Köşeli Dikdörtgen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26/02/2019</a:t>
            </a:fld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4A Canlı Bilgi Yarışması.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8343276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961"/>
    </mc:Choice>
    <mc:Fallback>
      <p:transition spd="slow" advTm="196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Bekleniyor.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14793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Yanlış Joker </a:t>
            </a:r>
            <a:r>
              <a:rPr lang="tr-TR" dirty="0" err="1" smtClean="0"/>
              <a:t>KuLLAN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67424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hlinkClick r:id="rId2" action="ppaction://hlinksldjump"/>
              </a:rPr>
              <a:t>Hadi Devam Edelim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47251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Yanlış Joker </a:t>
            </a:r>
            <a:r>
              <a:rPr lang="tr-TR" dirty="0" err="1" smtClean="0"/>
              <a:t>KuLLAN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00197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hlinkClick r:id="rId3" action="ppaction://hlinksldjump"/>
              </a:rPr>
              <a:t>Hadi Devam Edelim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50889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Lütfen yayın videosunu indirin.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İndirdiyseniz Başlayalım.	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048641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135"/>
    </mc:Choice>
    <mc:Fallback>
      <p:transition spd="slow" advTm="313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Bekleniyor.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520281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80" advTm="17625"/>
    </mc:Choice>
    <mc:Fallback>
      <p:transition advTm="1762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şıkkı Seçin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  </a:t>
            </a:r>
            <a:r>
              <a:rPr lang="tr-TR" dirty="0" smtClean="0"/>
              <a:t>  A                                               C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B                                   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          D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1847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Bekleniyor.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5131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Yanlış Joker </a:t>
            </a:r>
            <a:r>
              <a:rPr lang="tr-TR" dirty="0" err="1" smtClean="0"/>
              <a:t>KuLLAN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79773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Hadi Devam Edelim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52979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Bekleniyor.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261995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80" advTm="17625"/>
    </mc:Choice>
    <mc:Fallback>
      <p:transition advTm="17625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şıkkı Seçin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  </a:t>
            </a:r>
            <a:r>
              <a:rPr lang="tr-TR" dirty="0" smtClean="0"/>
              <a:t>  A                                               C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B                                   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          D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1420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</TotalTime>
  <Words>70</Words>
  <PresentationFormat>Ekran Gösterisi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Döküm</vt:lpstr>
      <vt:lpstr>4A Canlı Bilgi Yarışması.</vt:lpstr>
      <vt:lpstr>Lütfen yayın videosunu indirin.</vt:lpstr>
      <vt:lpstr>Soru Bekleniyor.</vt:lpstr>
      <vt:lpstr>Doğru şıkkı Seçin</vt:lpstr>
      <vt:lpstr>Cevap Bekleniyor.</vt:lpstr>
      <vt:lpstr>Slayt 6</vt:lpstr>
      <vt:lpstr>Slayt 7</vt:lpstr>
      <vt:lpstr>Soru Bekleniyor.</vt:lpstr>
      <vt:lpstr>Doğru şıkkı Seçin</vt:lpstr>
      <vt:lpstr>Cevap Bekleniyor.</vt:lpstr>
      <vt:lpstr>Slayt 11</vt:lpstr>
      <vt:lpstr>Slayt 12</vt:lpstr>
      <vt:lpstr>Slayt 13</vt:lpstr>
      <vt:lpstr>https://www.sorubak.com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2019-02-15T05:05:24Z</dcterms:created>
  <dcterms:modified xsi:type="dcterms:W3CDTF">2019-02-26T08:13:32Z</dcterms:modified>
  <cp:category>https://www.sorubak.com</cp:category>
</cp:coreProperties>
</file>