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slides/slide8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3" r:id="rId3"/>
    <p:sldId id="311" r:id="rId4"/>
    <p:sldId id="312" r:id="rId5"/>
    <p:sldId id="313" r:id="rId6"/>
    <p:sldId id="314" r:id="rId7"/>
    <p:sldId id="315" r:id="rId8"/>
    <p:sldId id="316" r:id="rId9"/>
    <p:sldId id="317" r:id="rId10"/>
    <p:sldId id="318" r:id="rId11"/>
    <p:sldId id="319" r:id="rId12"/>
    <p:sldId id="320" r:id="rId13"/>
    <p:sldId id="321" r:id="rId14"/>
    <p:sldId id="322" r:id="rId15"/>
    <p:sldId id="323" r:id="rId16"/>
    <p:sldId id="324" r:id="rId17"/>
    <p:sldId id="325" r:id="rId18"/>
    <p:sldId id="326" r:id="rId19"/>
    <p:sldId id="327" r:id="rId20"/>
    <p:sldId id="328" r:id="rId21"/>
    <p:sldId id="329" r:id="rId22"/>
    <p:sldId id="330" r:id="rId23"/>
    <p:sldId id="331" r:id="rId24"/>
    <p:sldId id="332" r:id="rId25"/>
    <p:sldId id="333" r:id="rId26"/>
    <p:sldId id="334" r:id="rId27"/>
    <p:sldId id="335" r:id="rId28"/>
    <p:sldId id="336" r:id="rId29"/>
    <p:sldId id="337" r:id="rId30"/>
    <p:sldId id="338" r:id="rId31"/>
    <p:sldId id="339" r:id="rId32"/>
    <p:sldId id="341" r:id="rId33"/>
    <p:sldId id="340" r:id="rId34"/>
    <p:sldId id="342" r:id="rId35"/>
    <p:sldId id="343" r:id="rId36"/>
    <p:sldId id="344" r:id="rId37"/>
    <p:sldId id="345" r:id="rId38"/>
    <p:sldId id="346" r:id="rId39"/>
    <p:sldId id="347" r:id="rId40"/>
    <p:sldId id="348" r:id="rId41"/>
    <p:sldId id="349" r:id="rId42"/>
    <p:sldId id="350" r:id="rId43"/>
    <p:sldId id="351" r:id="rId44"/>
    <p:sldId id="352" r:id="rId45"/>
    <p:sldId id="353" r:id="rId46"/>
    <p:sldId id="354" r:id="rId47"/>
    <p:sldId id="355" r:id="rId48"/>
    <p:sldId id="356" r:id="rId49"/>
    <p:sldId id="357" r:id="rId50"/>
    <p:sldId id="358" r:id="rId51"/>
    <p:sldId id="359" r:id="rId52"/>
    <p:sldId id="360" r:id="rId53"/>
    <p:sldId id="361" r:id="rId54"/>
    <p:sldId id="362" r:id="rId55"/>
    <p:sldId id="363" r:id="rId56"/>
    <p:sldId id="364" r:id="rId57"/>
    <p:sldId id="365" r:id="rId58"/>
    <p:sldId id="366" r:id="rId59"/>
    <p:sldId id="367" r:id="rId60"/>
    <p:sldId id="368" r:id="rId61"/>
    <p:sldId id="369" r:id="rId62"/>
    <p:sldId id="370" r:id="rId63"/>
    <p:sldId id="371" r:id="rId64"/>
    <p:sldId id="372" r:id="rId65"/>
    <p:sldId id="373" r:id="rId66"/>
    <p:sldId id="374" r:id="rId67"/>
    <p:sldId id="375" r:id="rId68"/>
    <p:sldId id="376" r:id="rId69"/>
    <p:sldId id="377" r:id="rId70"/>
    <p:sldId id="378" r:id="rId71"/>
    <p:sldId id="379" r:id="rId72"/>
    <p:sldId id="380" r:id="rId73"/>
    <p:sldId id="381" r:id="rId74"/>
    <p:sldId id="382" r:id="rId75"/>
    <p:sldId id="383" r:id="rId76"/>
    <p:sldId id="384" r:id="rId77"/>
    <p:sldId id="385" r:id="rId78"/>
    <p:sldId id="386" r:id="rId79"/>
    <p:sldId id="387" r:id="rId80"/>
    <p:sldId id="388" r:id="rId81"/>
    <p:sldId id="389" r:id="rId82"/>
    <p:sldId id="390" r:id="rId83"/>
    <p:sldId id="281" r:id="rId8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495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20/02/2019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20/02/2019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20/02/2019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20/02/2019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20/02/2019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20/02/2019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20/02/2019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20/02/2019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20/02/2019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20/02/2019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20/02/2019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20/02/2019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SOSYAL BİLGİLER</a:t>
            </a:r>
          </a:p>
        </p:txBody>
      </p:sp>
      <p:sp>
        <p:nvSpPr>
          <p:cNvPr id="5" name="Dikdörtgen 4"/>
          <p:cNvSpPr/>
          <p:nvPr/>
        </p:nvSpPr>
        <p:spPr>
          <a:xfrm>
            <a:off x="-36782" y="15567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BULUŞLAR VE MUCİTLER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-30967" y="306896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Zeyneb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Gözüyaşlı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549676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ALACALIOĞLU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İLKOKULU</a:t>
            </a:r>
          </a:p>
          <a:p>
            <a:pPr algn="ctr"/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ozgat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284368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56219" y="548680"/>
            <a:ext cx="888240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1650 Otto von Guericke (1602–1686) </a:t>
            </a:r>
            <a:r>
              <a:rPr lang="de-DE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Alman</a:t>
            </a:r>
            <a:r>
              <a:rPr lang="de-DE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İlk</a:t>
            </a:r>
            <a:r>
              <a:rPr lang="de-DE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vakum</a:t>
            </a:r>
            <a:r>
              <a:rPr lang="de-DE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pompasını</a:t>
            </a:r>
            <a:r>
              <a:rPr lang="de-DE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buldu</a:t>
            </a:r>
            <a:r>
              <a:rPr lang="de-DE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32757" y="2487672"/>
            <a:ext cx="8820472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1672 Otto von Guericke (1602–1686) </a:t>
            </a:r>
            <a:r>
              <a:rPr lang="de-DE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Alman</a:t>
            </a:r>
            <a:r>
              <a:rPr lang="de-DE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Sürtünme</a:t>
            </a:r>
            <a:r>
              <a:rPr lang="de-DE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yoluyla</a:t>
            </a:r>
            <a:r>
              <a:rPr lang="de-DE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elektrik</a:t>
            </a:r>
            <a:r>
              <a:rPr lang="de-DE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yaratan</a:t>
            </a:r>
            <a:r>
              <a:rPr lang="de-DE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ilk</a:t>
            </a:r>
            <a:r>
              <a:rPr lang="de-DE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generatörü</a:t>
            </a:r>
            <a:r>
              <a:rPr lang="de-DE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(</a:t>
            </a:r>
            <a:r>
              <a:rPr lang="de-DE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statik</a:t>
            </a:r>
            <a:r>
              <a:rPr lang="de-DE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-</a:t>
            </a:r>
            <a:r>
              <a:rPr lang="de-DE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durağan</a:t>
            </a:r>
            <a:r>
              <a:rPr lang="de-DE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 </a:t>
            </a:r>
            <a:r>
              <a:rPr lang="de-DE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elektrik</a:t>
            </a:r>
            <a:r>
              <a:rPr lang="de-DE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makinası</a:t>
            </a:r>
            <a:r>
              <a:rPr lang="de-DE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</a:t>
            </a:r>
            <a:r>
              <a:rPr lang="de-DE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yaptı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83163038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63431"/>
            <a:ext cx="8882406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1698 Thomas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Savery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(1650-1715)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İngiliz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İlk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buharlı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makineyi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yaptı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17883" y="2924944"/>
            <a:ext cx="882047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1704 Isaac Newton (1643 –1727)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İngiliz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Optik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adlı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kitabını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yayımladı</a:t>
            </a:r>
            <a:r>
              <a:rPr lang="de-DE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43930180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 advClick="0" advTm="4000">
        <p14:vortex/>
        <p:sndAc>
          <p:stSnd>
            <p:snd r:embed="rId4" name="chimes.wav"/>
          </p:stSnd>
        </p:sndAc>
      </p:transition>
    </mc:Choice>
    <mc:Fallback>
      <p:transition spd="slow" advClick="0" advTm="4000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63431"/>
            <a:ext cx="8882406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1729 Stephen Gray (1696–1736) </a:t>
            </a:r>
            <a:r>
              <a:rPr lang="de-DE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İngiliz</a:t>
            </a:r>
            <a:r>
              <a:rPr lang="de-DE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Metallerin </a:t>
            </a:r>
            <a:r>
              <a:rPr lang="de-DE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iletken</a:t>
            </a:r>
            <a:r>
              <a:rPr lang="de-DE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de-DE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ametallerin</a:t>
            </a:r>
            <a:r>
              <a:rPr lang="de-DE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yalıtkan</a:t>
            </a:r>
            <a:r>
              <a:rPr lang="de-DE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olduğunu</a:t>
            </a:r>
            <a:r>
              <a:rPr lang="de-DE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keşfetti</a:t>
            </a:r>
            <a:r>
              <a:rPr lang="de-DE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2731" y="3140968"/>
            <a:ext cx="8820472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1742 Anders Celsius (1701–1744)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İsveç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Sıcaklık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ölçümleri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için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standart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geliştirdi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37053375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671691"/>
            <a:ext cx="9144000" cy="618630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1745 Peter Van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Musschenbroek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(1692-1761)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Hollandalı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Elektrik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depo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edebilen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dolu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cam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kavanoza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batırılmış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metal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çubuktan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ibaret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Leyden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Şişesi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yaptı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tarihin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ilk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sığacı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kapasitör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)dır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13083537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620688"/>
            <a:ext cx="8882406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1746 Benjamin Franklin (1706–1790) ABD Elektrik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yüklerindeki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artı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eksi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uçları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keşfetti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paratoneri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buldu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3809072"/>
            <a:ext cx="9144000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1763 Claude </a:t>
            </a:r>
            <a:r>
              <a:rPr lang="de-DE" sz="5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Chappe</a:t>
            </a:r>
            <a:r>
              <a:rPr lang="de-DE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(1763–1805) </a:t>
            </a:r>
            <a:r>
              <a:rPr lang="de-DE" sz="5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Fransız</a:t>
            </a:r>
            <a:r>
              <a:rPr lang="de-DE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Basit</a:t>
            </a:r>
            <a:r>
              <a:rPr lang="de-DE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Telgrafı</a:t>
            </a:r>
            <a:r>
              <a:rPr lang="de-DE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icat</a:t>
            </a:r>
            <a:r>
              <a:rPr lang="de-DE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0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etti</a:t>
            </a:r>
            <a:r>
              <a:rPr lang="tr-TR" sz="5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r>
              <a:rPr lang="de-DE" sz="5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73760634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63431"/>
            <a:ext cx="8882406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1777 James Watt (1736–1819) </a:t>
            </a:r>
            <a:r>
              <a:rPr lang="de-DE" sz="6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İngiliz</a:t>
            </a:r>
            <a:r>
              <a:rPr lang="de-DE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Uzun </a:t>
            </a:r>
            <a:r>
              <a:rPr lang="de-DE" sz="6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süreli</a:t>
            </a:r>
            <a:r>
              <a:rPr lang="de-DE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6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çalışan</a:t>
            </a:r>
            <a:r>
              <a:rPr lang="de-DE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6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buharlı</a:t>
            </a:r>
            <a:r>
              <a:rPr lang="de-DE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6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makineyi</a:t>
            </a:r>
            <a:r>
              <a:rPr lang="de-DE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60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yaptı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14568857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2831" y="671691"/>
            <a:ext cx="8882406" cy="618630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1779 Charles Augustin de Coulomb (1736 - 1802)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Fransız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Yüklü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iki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metal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küre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da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iki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mıknatıs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kutbu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arasındaki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itme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veya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çekme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kuvvetini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buldu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ölçebilen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burulmalı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tartı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aygıtını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gerçekleştirdi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41764552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63431"/>
            <a:ext cx="8882406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1783 Montgolfier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kardeşler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Fransız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İlk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uçan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balonla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yolculuk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yaptılar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9304" y="2780928"/>
            <a:ext cx="914400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1783 Louis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Lenormand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(1757–1837)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Fransız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İlk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paraşütü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tasarladı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9344" y="5517232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32630738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63431"/>
            <a:ext cx="8882406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1796 Edward Jenner (1749–1823)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İngiliz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Çiçek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aşısını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buldu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8384" y="2672412"/>
            <a:ext cx="914400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1799 Alessandro Volta (1745-1827)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İtalyan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İlk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elektrik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bataryasını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yaptı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00464416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63431"/>
            <a:ext cx="8882406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1800 William Nicholson (1753-1815)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İngiliz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Elektrik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akımı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kullanarak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suyu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hidrojen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oksijen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gazlarına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ayrıştırdı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73496" y="4033827"/>
            <a:ext cx="9144000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1804 Richard Trevithick (1771-1833)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İngiliz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Ray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üzerinde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giden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ilk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lokomotifi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icat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etti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88337767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63431"/>
            <a:ext cx="8882406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1249 </a:t>
            </a:r>
            <a:r>
              <a:rPr lang="tr-TR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Rodger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Bakon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(1220-1292) İngiliz Barutu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buldu.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2731" y="3210892"/>
            <a:ext cx="882047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Salvino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degli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Armati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(1452–1519) İtalyan Gözlüğü icat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etti.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54333585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ferris dir="l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60952" y="664235"/>
            <a:ext cx="8882406" cy="56938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5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1807 </a:t>
            </a:r>
            <a:r>
              <a:rPr lang="de-DE" sz="52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Humphry</a:t>
            </a:r>
            <a:r>
              <a:rPr lang="de-DE" sz="5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Davy (1778–1829) </a:t>
            </a:r>
            <a:r>
              <a:rPr lang="de-DE" sz="52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İngiliz</a:t>
            </a:r>
            <a:r>
              <a:rPr lang="de-DE" sz="5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2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Potasyum</a:t>
            </a:r>
            <a:r>
              <a:rPr lang="de-DE" sz="5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2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</a:t>
            </a:r>
            <a:r>
              <a:rPr lang="de-DE" sz="5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2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sodyumu</a:t>
            </a:r>
            <a:r>
              <a:rPr lang="de-DE" sz="5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2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bileşiklerinden</a:t>
            </a:r>
            <a:r>
              <a:rPr lang="de-DE" sz="5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2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ayırmayı</a:t>
            </a:r>
            <a:r>
              <a:rPr lang="de-DE" sz="5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2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başardı</a:t>
            </a:r>
            <a:r>
              <a:rPr lang="de-DE" sz="5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  <a:r>
              <a:rPr lang="de-DE" sz="52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Yeni</a:t>
            </a:r>
            <a:r>
              <a:rPr lang="de-DE" sz="5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2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metaller</a:t>
            </a:r>
            <a:r>
              <a:rPr lang="de-DE" sz="5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2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keşfetti</a:t>
            </a:r>
            <a:r>
              <a:rPr lang="de-DE" sz="5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5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95350324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63431"/>
            <a:ext cx="8882406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1816 Rene Laennec (1781-1826)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Fransız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Stetoskobu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icat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etti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879" y="2780928"/>
            <a:ext cx="914400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1819 André Marie </a:t>
            </a:r>
            <a:r>
              <a:rPr lang="de-DE" sz="36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Ampére</a:t>
            </a:r>
            <a:r>
              <a:rPr lang="de-DE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(1775 - 1836) </a:t>
            </a:r>
            <a:r>
              <a:rPr lang="de-DE" sz="36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Fransız</a:t>
            </a:r>
            <a:r>
              <a:rPr lang="de-DE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Magnetik </a:t>
            </a:r>
            <a:r>
              <a:rPr lang="de-DE" sz="36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alan</a:t>
            </a:r>
            <a:r>
              <a:rPr lang="de-DE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36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ile</a:t>
            </a:r>
            <a:r>
              <a:rPr lang="de-DE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36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</a:t>
            </a:r>
            <a:r>
              <a:rPr lang="de-DE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36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alanı</a:t>
            </a:r>
            <a:r>
              <a:rPr lang="de-DE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36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doğuran</a:t>
            </a:r>
            <a:r>
              <a:rPr lang="de-DE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36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elektrik</a:t>
            </a:r>
            <a:r>
              <a:rPr lang="de-DE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36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akımı</a:t>
            </a:r>
            <a:r>
              <a:rPr lang="de-DE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36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arasındaki</a:t>
            </a:r>
            <a:r>
              <a:rPr lang="de-DE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36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bağıntıyı</a:t>
            </a:r>
            <a:r>
              <a:rPr lang="de-DE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36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formüle</a:t>
            </a:r>
            <a:r>
              <a:rPr lang="de-DE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36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etti</a:t>
            </a:r>
            <a:r>
              <a:rPr lang="de-DE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36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elektrik</a:t>
            </a:r>
            <a:r>
              <a:rPr lang="de-DE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36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akımını</a:t>
            </a:r>
            <a:r>
              <a:rPr lang="de-DE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36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ölçen</a:t>
            </a:r>
            <a:r>
              <a:rPr lang="de-DE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36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</a:t>
            </a:r>
            <a:r>
              <a:rPr lang="de-DE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36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aygıt</a:t>
            </a:r>
            <a:r>
              <a:rPr lang="de-DE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36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yaptı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r>
              <a:rPr lang="de-DE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1729516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63431"/>
            <a:ext cx="8882406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1820 Hans Christian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Oersted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(1777–1851)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Danimarkalı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Elektromanyetik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akımı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keşfetti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r>
              <a:rPr lang="de-DE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9304" y="4149740"/>
            <a:ext cx="914400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1826 Joseph </a:t>
            </a:r>
            <a:r>
              <a:rPr lang="de-DE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Nicéphore</a:t>
            </a:r>
            <a:r>
              <a:rPr lang="de-DE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Niepce</a:t>
            </a:r>
            <a:r>
              <a:rPr lang="de-DE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(1765–1833) </a:t>
            </a:r>
            <a:r>
              <a:rPr lang="de-DE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Fransız</a:t>
            </a:r>
            <a:r>
              <a:rPr lang="de-DE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İlk</a:t>
            </a:r>
            <a:r>
              <a:rPr lang="de-DE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fotoğraf</a:t>
            </a:r>
            <a:r>
              <a:rPr lang="de-DE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çekimini</a:t>
            </a:r>
            <a:r>
              <a:rPr lang="de-DE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0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başardı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41556190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63431"/>
            <a:ext cx="8882406" cy="550920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1827 Georg Simon Ohm (1789 -1854) 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Alman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  <a:r>
              <a:rPr lang="de-DE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iletkenden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geçen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akımın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iletkenin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uçları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arasındaki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gerilim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ile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doğru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iletkenin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direnciyle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ters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orantılı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olduğunu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formüle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etti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36749981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63431"/>
            <a:ext cx="8882406" cy="48320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1829 Joseph Henry (1797–1878)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İskoç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asıllı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ABD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  <a:r>
              <a:rPr lang="de-DE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Demir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çekirdek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etrafında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tel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sarımı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suretiyle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yaptığı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bobin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ile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güçlü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manyetik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alan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yaratarak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tondan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fazla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metali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kaldırdı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90434467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63431"/>
            <a:ext cx="8882406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1830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Barthélemy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Thimonnier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(1793-1857)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Fransız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İlk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dikiş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makinesini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yaptı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3427365"/>
            <a:ext cx="914400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1830 Isaac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Merritt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Singer (1811–1875) ABD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Dikiş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makinesi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üretimine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başladı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9387354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63431"/>
            <a:ext cx="8882406" cy="618630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1831 Michael Faraday (1791–1867)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İngiliz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  <a:r>
              <a:rPr lang="de-DE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Elektromanyetik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kuramları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keşfetti,bir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buhar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makinesi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ile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bakır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plakayı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mıknatısın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yarattığı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manyetik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alan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içinde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döndürerek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elektrik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üretti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545507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63431"/>
            <a:ext cx="8882406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1831 Joseph Henry (1797-1878) ABD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Makinelere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güç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vererek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iş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yapılmasını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sağlayan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elektrik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motorunu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buldu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-6424" y="4077072"/>
            <a:ext cx="9144000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1837 Cooke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Wheatstone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İngiliz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  <a:r>
              <a:rPr lang="de-DE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İlk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elektrikli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telgrafı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icat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ettiler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24553860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63431"/>
            <a:ext cx="8882406" cy="618630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1841 James Prescott Joule ( 1818-1889)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İngiliz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  <a:r>
              <a:rPr lang="de-DE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Isının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mekanik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iş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ile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ilişkisini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keşfetti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keşif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enerjinin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korunumu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teorisine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oradan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da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termodinamiğin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birinci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kanunu'nun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eldesini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sağladı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82760957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63431"/>
            <a:ext cx="8882406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1843 Samuel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Finley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Morse (1791–1872)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de-DE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ABD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  <a:r>
              <a:rPr lang="de-DE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Kendi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adını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verdiği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telgraf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kodu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tasarladı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r>
              <a:rPr lang="de-DE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3427365"/>
            <a:ext cx="9144000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1846 William Thomas Morton (1819-1868)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de-DE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ABD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  <a:r>
              <a:rPr lang="de-DE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Ameliyatlarda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eter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kullanıldı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21182344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7410" y="620688"/>
            <a:ext cx="8882406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1540 </a:t>
            </a:r>
            <a:r>
              <a:rPr lang="tr-TR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Valerius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Cordus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(1515-1544) Alman Eteri buldu.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48377" y="2492896"/>
            <a:ext cx="8820472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1551 </a:t>
            </a:r>
            <a:r>
              <a:rPr lang="tr-TR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Jerome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Cardan (1501-1576) İtalyan Kehribarın bazı hafif maddeleri çektiğini </a:t>
            </a:r>
            <a:r>
              <a:rPr lang="tr-TR" sz="40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farke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derek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elektrik ile manyetizma arasında bağıntı kurdu.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85016360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63431"/>
            <a:ext cx="8882406" cy="550920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1851 Heinrich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Ruhmkorff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(1803-1877)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Alman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  <a:r>
              <a:rPr lang="de-DE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Çift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kat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sarımlı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indüksiyon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bobinini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buldu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buluş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 C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transformatörün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gelişimine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önderlik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etmiştir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91579550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63431"/>
            <a:ext cx="8882406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1852 Elisha Graves Otis (1811-1861)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de-DE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ABD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  <a:r>
              <a:rPr lang="de-DE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Asansörü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icat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etti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8493" y="2780928"/>
            <a:ext cx="914400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1853 Linus Yale, Jr. (1821-1868)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de-DE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ABD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  <a:r>
              <a:rPr lang="de-DE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Pimli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kapı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anahtarını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icat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etti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r>
              <a:rPr lang="de-DE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01421377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63431"/>
            <a:ext cx="8882406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1859 Charles Robert Darwin (1809-1882)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İngiliz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Türlerin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kökenleri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adlı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evrim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kuramını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yayınladı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533" y="3849722"/>
            <a:ext cx="9144000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1859 Gaston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Planté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(1834-1889)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de-DE" sz="48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Fransız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  <a:r>
              <a:rPr lang="de-DE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Kurşunlu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akümülatörü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buldu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16272940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620688"/>
            <a:ext cx="8882406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1860 Jean Joseph Etienne Lenoir (1822-1900)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Belçikalı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Tek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zamanlı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içten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yanmalı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motor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yaptı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r>
              <a:rPr lang="de-DE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539" y="3809377"/>
            <a:ext cx="9144000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1867 Christopher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Latham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Sholes (1819-1890) ABD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Gerçek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anlamda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ilk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daktiloyu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icat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etti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25195476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63431"/>
            <a:ext cx="8882406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1863 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İngiltere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  <a:r>
              <a:rPr lang="de-DE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Londra’da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ilk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metro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çalışmaya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başladı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-6424" y="2780928"/>
            <a:ext cx="9144000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1869 Dmitri Mendeleev (1834-1907)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de-DE" sz="5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Rus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  <a:r>
              <a:rPr lang="de-DE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Periyodik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elementler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tablosunu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yayımladı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86587374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52972" y="620688"/>
            <a:ext cx="8882406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1865 Alfred Bernhard Nobel (1833-1896)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İsveç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  <a:r>
              <a:rPr lang="de-DE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Dinamiti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buldu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-27317" y="2672412"/>
            <a:ext cx="9144000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1876 Thomas Alva Edison (1847-1931)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de-DE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ABD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  <a:r>
              <a:rPr lang="de-DE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Dünyanın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ilk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Endüstriyel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Araştırma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Laboratuarını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kurdu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90907950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620688"/>
            <a:ext cx="8882406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1876 Nikolaus August Otto (1832-1891)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Alman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  <a:r>
              <a:rPr lang="de-DE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zamanlı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motoru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yaptı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60" y="2649006"/>
            <a:ext cx="9144000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1876 Charles Francis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Brush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(1849- 1929)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de-DE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ABD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  <a:r>
              <a:rPr lang="de-DE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Elektrik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çalışma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akımı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üretebilen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açık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bobin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dinamoyu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buldu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808807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620688"/>
            <a:ext cx="8882406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1876 Alexander Graham Bell (1847-1922)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İskoç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asıllı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ABD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Telefonu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icat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etmiştir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3427365"/>
            <a:ext cx="9144000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1877 Thomas Alva Edison (1847-1931) ABD Fonograf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denilen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ses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kayıt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cihazını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icat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etti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4880965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620688"/>
            <a:ext cx="8882406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1878 Joseph Wilson Swan (1828-1914)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İngiliz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Elektrik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ampulünü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icat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etti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r>
              <a:rPr lang="de-DE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3243912"/>
            <a:ext cx="9144000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1879 Ernst Werner von Siemens (1816–1892)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Alman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Elektrikli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treni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icat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etti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33902658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620688"/>
            <a:ext cx="8882406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1880   ABD San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Fransisko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da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elektrik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satmak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için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ilk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şirket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kuruldu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(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California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Electric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Light Company)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9304" y="3849722"/>
            <a:ext cx="9144000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1880 Thomas Edison (1847-1931) ABD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Elektrikli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ampulü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kullanılır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duruma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getirerek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satışa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sundu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267371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867969"/>
            <a:ext cx="8882406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1592 Galileo </a:t>
            </a:r>
            <a:r>
              <a:rPr lang="tr-TR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Galilei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(1564–1642) İtalyan 30 kez büyüten teleskopu yaptı . Termometreyi , </a:t>
            </a:r>
            <a:r>
              <a:rPr lang="tr-TR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sarkaçı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buldu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07592286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ferris dir="l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620688"/>
            <a:ext cx="8882406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1882 Thomas Edison (1847-1931) ABD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Dünyanın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ilk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merkezi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güç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üretim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tesisi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doğru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akım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(DC)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güç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sistemli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üretim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tesisi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New York City de </a:t>
            </a:r>
            <a:r>
              <a:rPr lang="de-DE" sz="48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açıldı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81799313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620688"/>
            <a:ext cx="8882406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1882   ABD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Wisconsin'de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ilk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hidroelektrik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santral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açıldı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r>
              <a:rPr lang="de-DE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54294" y="2564904"/>
            <a:ext cx="9144000" cy="39703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1884 Charles </a:t>
            </a:r>
            <a:r>
              <a:rPr lang="de-DE" sz="42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Algernon</a:t>
            </a:r>
            <a:r>
              <a:rPr lang="de-DE" sz="4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Parsons (1854-1931) </a:t>
            </a:r>
            <a:r>
              <a:rPr lang="de-DE" sz="42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İngiliz</a:t>
            </a:r>
            <a:r>
              <a:rPr lang="de-DE" sz="4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2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Buhar</a:t>
            </a:r>
            <a:r>
              <a:rPr lang="de-DE" sz="4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2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türbinini</a:t>
            </a:r>
            <a:r>
              <a:rPr lang="de-DE" sz="4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2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yaparak</a:t>
            </a:r>
            <a:r>
              <a:rPr lang="de-DE" sz="4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2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elektrik</a:t>
            </a:r>
            <a:r>
              <a:rPr lang="de-DE" sz="4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2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Jeneratör</a:t>
            </a:r>
            <a:r>
              <a:rPr lang="de-DE" sz="4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(</a:t>
            </a:r>
            <a:r>
              <a:rPr lang="de-DE" sz="42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generatör</a:t>
            </a:r>
            <a:r>
              <a:rPr lang="de-DE" sz="4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</a:t>
            </a:r>
            <a:r>
              <a:rPr lang="de-DE" sz="42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lerini</a:t>
            </a:r>
            <a:r>
              <a:rPr lang="de-DE" sz="4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2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döndürmede</a:t>
            </a:r>
            <a:r>
              <a:rPr lang="de-DE" sz="4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2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kullanılmıştır</a:t>
            </a:r>
            <a:r>
              <a:rPr lang="tr-TR" sz="4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085184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76" y="5157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11482963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620688"/>
            <a:ext cx="8882406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1884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Hiram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Stevens Maxim (1840-1916) ABD Tam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otomatik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makineli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tüfeği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yaptı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3427365"/>
            <a:ext cx="914400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1885 Karl Friedrich Benz (1844-1929)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Alman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Satış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araçlı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oto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yaptı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56053210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620688"/>
            <a:ext cx="8882406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1885 Heinrich Rudolf Hertz (1857-1894)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Alman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Elektromanyetik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dalgalarının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varlığını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keşfetti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-6424" y="3965074"/>
            <a:ext cx="914400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1885 Louis Pasteur (1822–1895)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Fransız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Kuduz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aşısını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buldu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2434696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620688"/>
            <a:ext cx="8882406" cy="60016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1887 Nikola Tesla (1856–1943).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Sırp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asıllı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ABD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Alternatif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akım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jeneratörü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buldu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Böylece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elektrik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enerjisi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uzun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mesafelere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kolaylıkla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iletilebilecekti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r>
              <a:rPr lang="de-DE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37481822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620688"/>
            <a:ext cx="8882406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1887 Emile Berliner (1851-1929)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Alman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asıl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ABD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Gramofonu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buldu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2636912"/>
            <a:ext cx="9144000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1888 George Eastman (1854–1932) ABD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Taşınabilir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fotoğraf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makinesini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yaptı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,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rulo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filmi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yaşama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geçirdi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62965099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620688"/>
            <a:ext cx="8882406" cy="550920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1889 </a:t>
            </a:r>
            <a:r>
              <a:rPr lang="de-DE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ABD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Üretimlerinin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tamamını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da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bölümünü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gücünden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sağlayan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elektrik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şirketi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sayısı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200 ü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bulmuştur.İlk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uzun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mesafe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doğru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akım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ENH Portland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şehrine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enerji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sağladı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08748355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620688"/>
            <a:ext cx="8882406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1892 Rudolf Christian Karl Diesel (1858-1913)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Alman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Diesel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motorunu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hayata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geçirdi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3427365"/>
            <a:ext cx="9144000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1894 Jesse W. Reno (1861–1947) ABD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İlk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yürüyen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merdiveni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tasarladı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69493446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620688"/>
            <a:ext cx="8882406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1894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Limuere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kardeşler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Fransız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Sinema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makinesini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hayata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geçirdiler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3427365"/>
            <a:ext cx="9144000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1895   ABD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Alternatif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akım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üreten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ilk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jeneratör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Niagara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şelalesine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kuruldu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.. </a:t>
            </a: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75436478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620688"/>
            <a:ext cx="8882406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1895 Wilhelm Conrad Röntgen (1845-1923)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Alman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X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ışınlarını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keşfederek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adıyla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anılan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röntgen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cihazını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buldu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3462" y="3965074"/>
            <a:ext cx="9144000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1896 Guglielmo Marchese Marconi (1874-1937) </a:t>
            </a:r>
            <a:r>
              <a:rPr lang="de-DE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İtalyan</a:t>
            </a:r>
            <a:r>
              <a:rPr lang="de-DE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Radyo</a:t>
            </a:r>
            <a:r>
              <a:rPr lang="de-DE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dalgalarıyla</a:t>
            </a:r>
            <a:r>
              <a:rPr lang="de-DE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yayını</a:t>
            </a:r>
            <a:r>
              <a:rPr lang="de-DE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gerçekleştirdi</a:t>
            </a:r>
            <a:r>
              <a:rPr lang="de-DE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22445415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63431"/>
            <a:ext cx="8882406" cy="60016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1600 William </a:t>
            </a:r>
            <a:r>
              <a:rPr lang="tr-TR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Gilbert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(1544-1603) İngiliz Dünyanın küresel bir mıknatıs olduğunu ve pusulanın ibresinin dünyanın </a:t>
            </a:r>
            <a:r>
              <a:rPr lang="tr-TR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magnetik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kutbunu gösterdiğini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buldu.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33154990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ferris dir="l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620688"/>
            <a:ext cx="8882406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1896 Antoine Henri Becquerel (1852-1908)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Fransız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Uranyumun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radyoaktif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madde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olduğunu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keşfetti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4145" y="3965074"/>
            <a:ext cx="914400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1898 Valdemar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Poulsen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(1869-1942)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Danimarkalı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Teyp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cihazını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buldu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1143443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620688"/>
            <a:ext cx="8882406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1901 Hubert Cecil Booth (1871–1955)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İngiliz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Elektrikli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süpürgeyi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buldu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3427365"/>
            <a:ext cx="914400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1902 Marie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Pierre Curie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Polonya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Radyumu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keşfettiler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1187925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620688"/>
            <a:ext cx="8882406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1903 Wright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kardeşler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ABD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Motorlu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uçağı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yaptılar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2636912"/>
            <a:ext cx="9144000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1903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Dr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Willem Einthoven (1860-1927)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Hollandalı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Elektro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kardiyografi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cihazının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buluşunu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gerçekleştirdi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r>
              <a:rPr lang="de-DE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23231324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620688"/>
            <a:ext cx="8882406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1904 John Ambrose Fleming (1849-1945)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İngiliz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Diyot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denilen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elektronik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vakum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tüpünü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buldu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-6424" y="3963439"/>
            <a:ext cx="9144000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1905 Albert Einstein (1879-1955)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Musevi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köken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Alman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Asıllı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ABD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Görecelik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kuramını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yayınladı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25700325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620688"/>
            <a:ext cx="8882406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1906 Alva John Fisher (1862–1947) ABD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Çamaşır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makinesinin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buluşunu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gerçekleştirdi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5835" y="3393574"/>
            <a:ext cx="914400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1907 Paul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Cornu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(1881-1944)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Fransız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Motorlu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helikopteri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uçurdu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90357107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620688"/>
            <a:ext cx="8882406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1908 Henry Ford (1863-1947) ABD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Otomobil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yapımında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seri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üretim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sistemi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kurarak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imalatı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hızlandırdı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8384" y="3965074"/>
            <a:ext cx="9144000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1911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Roald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Engebret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Amundsen (1872-1928)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Norveç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Güney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kutbunu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keşfetti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09503651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620688"/>
            <a:ext cx="8882406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1913 Elmer Ambrose Sperry (1860-1930) ABD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İlk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robot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 tasarladı.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9304" y="2636912"/>
            <a:ext cx="914400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1913 William Paine Sheffield (1857-1919)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İngiliz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Paslanmaz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çeli</a:t>
            </a:r>
            <a:r>
              <a:rPr lang="tr-TR" sz="5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ği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üretti.</a:t>
            </a:r>
            <a:r>
              <a:rPr lang="de-DE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79737830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620688"/>
            <a:ext cx="8882406" cy="36317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1914   ABD Ohio </a:t>
            </a:r>
            <a:r>
              <a:rPr lang="de-DE" sz="46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kentinde</a:t>
            </a:r>
            <a:r>
              <a:rPr lang="de-DE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6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trafik</a:t>
            </a:r>
            <a:r>
              <a:rPr lang="de-DE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6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lambalarının</a:t>
            </a:r>
            <a:r>
              <a:rPr lang="de-DE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6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kullanılmasına</a:t>
            </a:r>
            <a:r>
              <a:rPr lang="de-DE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6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başlandı</a:t>
            </a:r>
            <a:r>
              <a:rPr lang="tr-TR" sz="4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60" y="4077072"/>
            <a:ext cx="914400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1918 Pierre LANGEVIN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ekibi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Fransız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Sonar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sistemini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buldular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01896914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620688"/>
            <a:ext cx="8882406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sv-S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1922 Arthur Korn (1870-1945) Alman Faksı </a:t>
            </a:r>
            <a:r>
              <a:rPr lang="sv-SE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buldu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9304" y="3068960"/>
            <a:ext cx="9144000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1922   Kanada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Şeker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hastalarına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Ensülin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tedavisi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uygulanmasına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başlandı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7890867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620688"/>
            <a:ext cx="8882406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1923 Platen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Munters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İsveç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Elektrikli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Buzdolabını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yaşama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geçirdi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3427365"/>
            <a:ext cx="9144000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1926 John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Logie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Baird (1888-1946)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İskoç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Televizyonda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görüntü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elde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etti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93212491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63431"/>
            <a:ext cx="8882406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1614 John </a:t>
            </a:r>
            <a:r>
              <a:rPr lang="tr-TR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Napier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(1550–1617) İskoçyalı Logaritma cetvelini buldu.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17883" y="3501008"/>
            <a:ext cx="8820472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1618 </a:t>
            </a:r>
            <a:r>
              <a:rPr lang="tr-TR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Johannes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Kepler (1571–1630) Alman Güneş sisteminin yasalarını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keşfetti.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54640437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620688"/>
            <a:ext cx="8882406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1926 Robert H.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Goddart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(1882-1945) ABD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Sıvı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yakıtlı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roketi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başarıyla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fırlattı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3249558"/>
            <a:ext cx="914400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1928 Alexander Fleming (1881-1955)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İskoç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Penisilini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buldu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r>
              <a:rPr lang="de-DE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52642477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620688"/>
            <a:ext cx="888240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1930 </a:t>
            </a:r>
            <a:r>
              <a:rPr lang="de-DE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ABD 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Elektronik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cihaz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yaratıldı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r>
              <a:rPr lang="de-DE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9304" y="1988840"/>
            <a:ext cx="914400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en-US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1930 Wallace Hume Carothers (1896-1937) ABD </a:t>
            </a:r>
            <a:r>
              <a:rPr lang="en-US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Naylonu</a:t>
            </a:r>
            <a:r>
              <a:rPr lang="en-US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en-US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üretti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r>
              <a:rPr 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Dikdörtgen 10"/>
          <p:cNvSpPr/>
          <p:nvPr/>
        </p:nvSpPr>
        <p:spPr>
          <a:xfrm>
            <a:off x="-6424" y="3965074"/>
            <a:ext cx="914400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en-US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1933   </a:t>
            </a:r>
            <a:r>
              <a:rPr lang="en-US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Almanya</a:t>
            </a:r>
            <a:r>
              <a:rPr lang="en-US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en-US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Teleks</a:t>
            </a:r>
            <a:r>
              <a:rPr lang="en-US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en-US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ile</a:t>
            </a:r>
            <a:r>
              <a:rPr lang="en-US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en-US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yazılı</a:t>
            </a:r>
            <a:r>
              <a:rPr lang="en-US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en-US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haberleşme</a:t>
            </a:r>
            <a:r>
              <a:rPr lang="en-US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en-US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sağlandı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r>
              <a:rPr 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5051481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11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620688"/>
            <a:ext cx="8882406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1935 Robert Alexander Watson-Watt (1892–1973)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İskoç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Radarı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icat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etti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r>
              <a:rPr lang="de-DE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-6424" y="2636912"/>
            <a:ext cx="9144000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1935 Igor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Ivanovich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Sikorsky (1889-1972)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Rus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asıllı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ABD Modern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helikopteri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tasarlayarak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uçurdu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83065148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620688"/>
            <a:ext cx="888240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1936  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İngiltere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Siyah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beyaz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TV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yayınına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başladı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r>
              <a:rPr lang="de-DE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8458" y="1988840"/>
            <a:ext cx="914400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1937 Frank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Whittle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(1907–1996)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İngiliz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Jet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motorunu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tasarladı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r>
              <a:rPr lang="de-DE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Dikdörtgen 10"/>
          <p:cNvSpPr/>
          <p:nvPr/>
        </p:nvSpPr>
        <p:spPr>
          <a:xfrm>
            <a:off x="69304" y="3972714"/>
            <a:ext cx="9144000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1938 Chester F. Carlson (1906-1968) ABD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Fotokopi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makinesini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kullanıma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sundu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3836664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11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620688"/>
            <a:ext cx="888240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1939 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İngiltere</a:t>
            </a:r>
            <a:r>
              <a:rPr lang="de-DE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Çamaşır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makinesi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üretildi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r>
              <a:rPr lang="de-DE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9304" y="1916832"/>
            <a:ext cx="9144000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1942 Wernher Magnus von Braun (1912-1977)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Alman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asıl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ABD Uzun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menzilli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roketi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tasarladı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14469303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620688"/>
            <a:ext cx="8882406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1942   ABD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İlk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elektronik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bilgisayarın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yapımına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başlandı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aygıtın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yapımı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1945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yılında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tamamlandı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3965074"/>
            <a:ext cx="914400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1942 Enrico Fermi (1901-1954)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İtalyan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Nükleer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Reaktörü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tasarladı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24031745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620688"/>
            <a:ext cx="8882406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1945 J. Robert Oppenheimer (1904-1967) ABD Atom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bombasını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geliştirerek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denedi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3427365"/>
            <a:ext cx="9144000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1945 Percy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Lebaron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Spencer (1894-1970) ABD Mikro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dalga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fırının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patentini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aldı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76058963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620688"/>
            <a:ext cx="8882406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1946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J.Mauchly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J.Eckert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ABD ENIAC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adlı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ilk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elektronik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bilgisayar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sayılan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aleti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tasarladılar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5145" y="3249558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1947   ABD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Sesten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hızlı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uçuş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denemesi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başarıldı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r>
              <a:rPr lang="de-DE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Dikdörtgen 10"/>
          <p:cNvSpPr/>
          <p:nvPr/>
        </p:nvSpPr>
        <p:spPr>
          <a:xfrm>
            <a:off x="38337" y="4696108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1947 </a:t>
            </a:r>
            <a:r>
              <a:rPr lang="de-DE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ABD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Transistörün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teorisi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geliştirildi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699497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11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620688"/>
            <a:ext cx="8882406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1951 IBM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şirketi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ABD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Ticari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bilgisayar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hizmete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sokuldu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r>
              <a:rPr lang="de-DE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-27586" y="2564904"/>
            <a:ext cx="9144000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1951 John Eckert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John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Mauchly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ABD UNIVAC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denilen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sayısal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bilgisayarı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yaptılar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91638867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620688"/>
            <a:ext cx="8882406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1953 Francis Crick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James Watson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İngiliz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&amp; ABD DNA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moleküllerinin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yapısını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keşfettiler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3427365"/>
            <a:ext cx="9144000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1954 </a:t>
            </a:r>
            <a:r>
              <a:rPr lang="de-DE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SSCB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Dünyanın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ilk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nükleer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santralı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Rusya'da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elektrik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üretimine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başladı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85527914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63431"/>
            <a:ext cx="8882406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1642 </a:t>
            </a:r>
            <a:r>
              <a:rPr lang="tr-TR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Blaise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Pascal (1623–1662) Fransız İlk toplama makinesini icat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etti.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17883" y="3501008"/>
            <a:ext cx="882047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1643 </a:t>
            </a:r>
            <a:r>
              <a:rPr lang="tr-TR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Evangelista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Torricelli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(1608–1647) İtalyan Cıvalı barometreyi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buldu.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53578524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620688"/>
            <a:ext cx="888240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1957 </a:t>
            </a:r>
            <a:r>
              <a:rPr lang="de-DE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SSCB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Uzaya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SPUTNİK 1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uydusunu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fırlattı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r>
              <a:rPr lang="de-DE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5071" y="1916832"/>
            <a:ext cx="914400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en-US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1958 Townes </a:t>
            </a:r>
            <a:r>
              <a:rPr lang="en-US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</a:t>
            </a:r>
            <a:r>
              <a:rPr lang="en-US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Schawlow ABD </a:t>
            </a:r>
            <a:r>
              <a:rPr lang="en-US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Lazer</a:t>
            </a:r>
            <a:r>
              <a:rPr lang="en-US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en-US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kuramını</a:t>
            </a:r>
            <a:r>
              <a:rPr lang="en-US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en-US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ortaya</a:t>
            </a:r>
            <a:r>
              <a:rPr lang="en-US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en-US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koydular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Dikdörtgen 10"/>
          <p:cNvSpPr/>
          <p:nvPr/>
        </p:nvSpPr>
        <p:spPr>
          <a:xfrm>
            <a:off x="73496" y="3966020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en-US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1958 </a:t>
            </a:r>
            <a:r>
              <a:rPr lang="en-US" sz="5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Silisyum</a:t>
            </a:r>
            <a:r>
              <a:rPr lang="en-US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en-US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yonga</a:t>
            </a:r>
            <a:r>
              <a:rPr lang="en-US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en-US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yani</a:t>
            </a:r>
            <a:r>
              <a:rPr lang="en-US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en-US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Mikro</a:t>
            </a:r>
            <a:r>
              <a:rPr lang="en-US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Chip </a:t>
            </a:r>
            <a:r>
              <a:rPr lang="en-US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bulundu</a:t>
            </a:r>
            <a:r>
              <a:rPr lang="en-US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3031079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11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620688"/>
            <a:ext cx="8882406" cy="54784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1958 Wernher Magnus von Braun (1912-1977) </a:t>
            </a:r>
            <a:r>
              <a:rPr lang="de-DE" sz="5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Alman</a:t>
            </a:r>
            <a:r>
              <a:rPr lang="de-DE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asıllı</a:t>
            </a:r>
            <a:r>
              <a:rPr lang="de-DE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ABD </a:t>
            </a:r>
            <a:r>
              <a:rPr lang="de-DE" sz="5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Uzaya</a:t>
            </a:r>
            <a:r>
              <a:rPr lang="de-DE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uydunun</a:t>
            </a:r>
            <a:r>
              <a:rPr lang="de-DE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fırlatılmasını</a:t>
            </a:r>
            <a:r>
              <a:rPr lang="de-DE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sağlayan</a:t>
            </a:r>
            <a:r>
              <a:rPr lang="de-DE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roket</a:t>
            </a:r>
            <a:r>
              <a:rPr lang="de-DE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sistemini</a:t>
            </a:r>
            <a:r>
              <a:rPr lang="de-DE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0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geliştirdi</a:t>
            </a:r>
            <a:r>
              <a:rPr lang="tr-TR" sz="5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0919540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620688"/>
            <a:ext cx="8882406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1960 Theodore Harold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Maiman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(1927- ) ABD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Lazer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tabancasını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gerçekleştirdi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r>
              <a:rPr lang="de-DE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-6424" y="3249558"/>
            <a:ext cx="9144000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1961 Yuri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Alekseyevich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Gagarin (1934-1968) SSCB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Uzaya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giden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ilk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insan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oldu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66042003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620688"/>
            <a:ext cx="8882406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1962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Nasa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ABD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İlk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TV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uydusunun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uzaya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fırlatılması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gerçekleştirildi.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-6424" y="4084160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1966 </a:t>
            </a:r>
            <a:r>
              <a:rPr lang="de-DE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ABD 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Tek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transistorlu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hafıza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yongası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yaratıldı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r>
              <a:rPr lang="de-DE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77112591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620688"/>
            <a:ext cx="8882406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1967 Christiaan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Neethling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Barnard (1922-2001)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G.Afrika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İlk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kalp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naklini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gerçekleştirdi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-6424" y="3263784"/>
            <a:ext cx="9144000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1969   ABD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Bilgisayar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platformlarında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UNIX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İşletim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sistemi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çalıştırılmaya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başlandı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40037850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620688"/>
            <a:ext cx="8882406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1969 Neil Armstrong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Edwin Aldrin ABD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Aya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ayak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basan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ilk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insanlar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oldular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3427365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1970 IBM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firması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ABD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Esnek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disketi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                  </a:t>
            </a:r>
            <a:r>
              <a:rPr lang="de-DE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Floopy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)</a:t>
            </a:r>
            <a:r>
              <a:rPr lang="de-DE" sz="5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üretti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30779316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620688"/>
            <a:ext cx="8882406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1971   SSCB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İlk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uzay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istasyonu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Solyut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1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fırlatılarak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yörüngeye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oturtuldu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3237037"/>
            <a:ext cx="9144000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1972 Godfrey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Newbold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Hounsfield (1919-2004)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İngiliz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Bilgisayarlı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Tomografi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cihazını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üretti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53701466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620688"/>
            <a:ext cx="8882406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1973   SSCB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Aya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,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insansız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araç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indirdi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r>
              <a:rPr lang="de-DE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44287" y="2708920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1974 Intel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şirketi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ABD Bar Code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uygulaması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başlatıldı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r>
              <a:rPr lang="de-DE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Dikdörtgen 10"/>
          <p:cNvSpPr/>
          <p:nvPr/>
        </p:nvSpPr>
        <p:spPr>
          <a:xfrm>
            <a:off x="-7505" y="5129108"/>
            <a:ext cx="9144000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1976  </a:t>
            </a:r>
            <a:r>
              <a:rPr lang="de-DE" sz="5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ABD </a:t>
            </a:r>
            <a:r>
              <a:rPr lang="de-DE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Mikro </a:t>
            </a:r>
            <a:r>
              <a:rPr lang="de-DE" sz="5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işlemci</a:t>
            </a:r>
            <a:r>
              <a:rPr lang="de-DE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0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gerçekleştirildi</a:t>
            </a:r>
            <a:r>
              <a:rPr lang="tr-TR" sz="5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7136341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11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620688"/>
            <a:ext cx="8882406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1981 IBM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firması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ABD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Kişisel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bilgisayar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üretildi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r>
              <a:rPr lang="de-DE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-6424" y="2585666"/>
            <a:ext cx="9144000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1982 Philips Sony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Hollanda-Japonya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İki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ayrı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ülkede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eş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zamanlı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ilk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kompact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disk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(CD) </a:t>
            </a:r>
            <a:r>
              <a:rPr lang="de-DE" sz="5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üretildi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28689360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620688"/>
            <a:ext cx="888240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1982   ABD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İlk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yapay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kalp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nakli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gerçekleştirilir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-6424" y="1916832"/>
            <a:ext cx="914400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1983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MicroSoft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firması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ABD Windows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işletim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sistemini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yarattı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Dikdörtgen 10"/>
          <p:cNvSpPr/>
          <p:nvPr/>
        </p:nvSpPr>
        <p:spPr>
          <a:xfrm>
            <a:off x="-22583" y="4040490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1984   ABD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Milyon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bitlik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hafıza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yongası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yapıldı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r>
              <a:rPr lang="de-DE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5845445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63431"/>
            <a:ext cx="8882406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1687 Isaac Newton (1643–1727) İngiliz Yer çekimi yasalarını keşfetti.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17883" y="3501008"/>
            <a:ext cx="882047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1450 Johann Gutenberg (1395-1468)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Alman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Matbaayı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buldu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25731640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620688"/>
            <a:ext cx="8882406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1985 </a:t>
            </a:r>
            <a:r>
              <a:rPr lang="de-DE" sz="50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Avrupa</a:t>
            </a:r>
            <a:r>
              <a:rPr lang="de-DE" sz="5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Mobil </a:t>
            </a:r>
            <a:r>
              <a:rPr lang="de-DE" sz="5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telefonlar</a:t>
            </a:r>
            <a:r>
              <a:rPr lang="de-DE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kullanılmaya</a:t>
            </a:r>
            <a:r>
              <a:rPr lang="de-DE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başlandı</a:t>
            </a:r>
            <a:r>
              <a:rPr lang="de-DE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3437555"/>
            <a:ext cx="914400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1991   ABD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Sanal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gerçeklik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tasarlandı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internet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insanlığın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kullanımına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açıldı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40187881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620688"/>
            <a:ext cx="8882406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1997 NASA ABD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Uzay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aracı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Marsa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iniş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yaptı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2996952"/>
            <a:ext cx="914400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1997   ABD Genetik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bilimde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ilk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somut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başarı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olarak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koyun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kopyalandı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91492683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620688"/>
            <a:ext cx="8882406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1997 IBM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şirketi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ABD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Bilgisayar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dünya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Satranç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şampiyonu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Kasparov'u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yendi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r>
              <a:rPr lang="de-DE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3427365"/>
            <a:ext cx="914400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2000 </a:t>
            </a:r>
            <a:r>
              <a:rPr lang="de-DE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ABD 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Genetik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şifrenin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çok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büyük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oranda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çözüldüğü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açıklandı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89287658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SOSYAL BİLGİLER</a:t>
            </a:r>
          </a:p>
        </p:txBody>
      </p:sp>
      <p:sp>
        <p:nvSpPr>
          <p:cNvPr id="5" name="Dikdörtgen 4"/>
          <p:cNvSpPr/>
          <p:nvPr/>
        </p:nvSpPr>
        <p:spPr>
          <a:xfrm>
            <a:off x="-36782" y="15567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BULUŞLAR VE MUCİTLER</a:t>
            </a:r>
          </a:p>
        </p:txBody>
      </p:sp>
      <p:sp>
        <p:nvSpPr>
          <p:cNvPr id="6" name="Dikdörtgen 5"/>
          <p:cNvSpPr/>
          <p:nvPr/>
        </p:nvSpPr>
        <p:spPr>
          <a:xfrm>
            <a:off x="-30967" y="306896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549676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5727613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63431"/>
            <a:ext cx="8882406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nn-NO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1492 Kristof Kolomb (1451-1506) İspanyol Amerika'ya ayak </a:t>
            </a:r>
            <a:r>
              <a:rPr lang="nn-NO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bastı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17883" y="2924944"/>
            <a:ext cx="8820472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5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1507 </a:t>
            </a:r>
            <a:r>
              <a:rPr lang="de-DE" sz="52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Amerigo</a:t>
            </a:r>
            <a:r>
              <a:rPr lang="de-DE" sz="5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2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Vespuci</a:t>
            </a:r>
            <a:r>
              <a:rPr lang="de-DE" sz="5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(1451-1512) </a:t>
            </a:r>
            <a:r>
              <a:rPr lang="de-DE" sz="52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İtalyan</a:t>
            </a:r>
            <a:r>
              <a:rPr lang="de-DE" sz="5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2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Amerika'nın</a:t>
            </a:r>
            <a:r>
              <a:rPr lang="de-DE" sz="5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2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yeni</a:t>
            </a:r>
            <a:r>
              <a:rPr lang="de-DE" sz="5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2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kıta</a:t>
            </a:r>
            <a:r>
              <a:rPr lang="de-DE" sz="5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2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olduğunu</a:t>
            </a:r>
            <a:r>
              <a:rPr lang="de-DE" sz="5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2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kanıtladı</a:t>
            </a:r>
            <a:r>
              <a:rPr lang="de-DE" sz="5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5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55310289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</TotalTime>
  <Words>2435</Words>
  <PresentationFormat>Ekran Gösterisi (4:3)</PresentationFormat>
  <Paragraphs>246</Paragraphs>
  <Slides>83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83</vt:i4>
      </vt:variant>
    </vt:vector>
  </HeadingPairs>
  <TitlesOfParts>
    <vt:vector size="84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  <vt:lpstr>Slayt 40</vt:lpstr>
      <vt:lpstr>Slayt 41</vt:lpstr>
      <vt:lpstr>Slayt 42</vt:lpstr>
      <vt:lpstr>Slayt 43</vt:lpstr>
      <vt:lpstr>Slayt 44</vt:lpstr>
      <vt:lpstr>Slayt 45</vt:lpstr>
      <vt:lpstr>Slayt 46</vt:lpstr>
      <vt:lpstr>Slayt 47</vt:lpstr>
      <vt:lpstr>Slayt 48</vt:lpstr>
      <vt:lpstr>Slayt 49</vt:lpstr>
      <vt:lpstr>Slayt 50</vt:lpstr>
      <vt:lpstr>Slayt 51</vt:lpstr>
      <vt:lpstr>Slayt 52</vt:lpstr>
      <vt:lpstr>Slayt 53</vt:lpstr>
      <vt:lpstr>Slayt 54</vt:lpstr>
      <vt:lpstr>Slayt 55</vt:lpstr>
      <vt:lpstr>Slayt 56</vt:lpstr>
      <vt:lpstr>Slayt 57</vt:lpstr>
      <vt:lpstr>Slayt 58</vt:lpstr>
      <vt:lpstr>Slayt 59</vt:lpstr>
      <vt:lpstr>Slayt 60</vt:lpstr>
      <vt:lpstr>Slayt 61</vt:lpstr>
      <vt:lpstr>Slayt 62</vt:lpstr>
      <vt:lpstr>Slayt 63</vt:lpstr>
      <vt:lpstr>Slayt 64</vt:lpstr>
      <vt:lpstr>Slayt 65</vt:lpstr>
      <vt:lpstr>Slayt 66</vt:lpstr>
      <vt:lpstr>Slayt 67</vt:lpstr>
      <vt:lpstr>Slayt 68</vt:lpstr>
      <vt:lpstr>Slayt 69</vt:lpstr>
      <vt:lpstr>Slayt 70</vt:lpstr>
      <vt:lpstr>Slayt 71</vt:lpstr>
      <vt:lpstr>Slayt 72</vt:lpstr>
      <vt:lpstr>Slayt 73</vt:lpstr>
      <vt:lpstr>Slayt 74</vt:lpstr>
      <vt:lpstr>Slayt 75</vt:lpstr>
      <vt:lpstr>Slayt 76</vt:lpstr>
      <vt:lpstr>Slayt 77</vt:lpstr>
      <vt:lpstr>Slayt 78</vt:lpstr>
      <vt:lpstr>Slayt 79</vt:lpstr>
      <vt:lpstr>Slayt 80</vt:lpstr>
      <vt:lpstr>Slayt 81</vt:lpstr>
      <vt:lpstr>Slayt 82</vt:lpstr>
      <vt:lpstr>Slayt 83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2013-07-01T19:15:16Z</dcterms:created>
  <dcterms:modified xsi:type="dcterms:W3CDTF">2019-02-20T12:43:00Z</dcterms:modified>
  <cp:category>https://www.sorubak.com</cp:category>
</cp:coreProperties>
</file>