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90" r:id="rId2"/>
    <p:sldId id="301" r:id="rId3"/>
    <p:sldId id="303" r:id="rId4"/>
    <p:sldId id="299" r:id="rId5"/>
    <p:sldId id="305" r:id="rId6"/>
    <p:sldId id="300" r:id="rId7"/>
    <p:sldId id="304" r:id="rId8"/>
    <p:sldId id="306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298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36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9/18/2019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9/18/2019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9/18/2019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9/18/2019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9/18/2019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9/18/2019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62113" y="471296"/>
            <a:ext cx="8867775" cy="501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59962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203198"/>
            <a:ext cx="9753600" cy="2149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5709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912" y="121920"/>
            <a:ext cx="11094719" cy="657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54570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0646" y="300037"/>
            <a:ext cx="64389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5440" y="607724"/>
            <a:ext cx="8961120" cy="5913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Metin kutusu 6"/>
          <p:cNvSpPr txBox="1"/>
          <p:nvPr/>
        </p:nvSpPr>
        <p:spPr>
          <a:xfrm>
            <a:off x="4556920" y="424844"/>
            <a:ext cx="3845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g</a:t>
            </a:r>
            <a:r>
              <a:rPr lang="tr-TR" sz="3200" b="1" dirty="0" smtClean="0">
                <a:solidFill>
                  <a:srgbClr val="FF0000"/>
                </a:solidFill>
              </a:rPr>
              <a:t> 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4556920" y="1337368"/>
            <a:ext cx="3845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c</a:t>
            </a:r>
            <a:r>
              <a:rPr lang="tr-TR" sz="3200" b="1" dirty="0" smtClean="0">
                <a:solidFill>
                  <a:srgbClr val="FF0000"/>
                </a:solidFill>
              </a:rPr>
              <a:t> 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4556920" y="1922143"/>
            <a:ext cx="3845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b</a:t>
            </a:r>
            <a:r>
              <a:rPr lang="tr-TR" sz="3200" b="1" dirty="0" smtClean="0">
                <a:solidFill>
                  <a:srgbClr val="FF0000"/>
                </a:solidFill>
              </a:rPr>
              <a:t> 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4556918" y="2384998"/>
            <a:ext cx="3845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ı</a:t>
            </a:r>
            <a:r>
              <a:rPr lang="tr-TR" sz="3200" b="1" dirty="0" smtClean="0">
                <a:solidFill>
                  <a:srgbClr val="FF0000"/>
                </a:solidFill>
              </a:rPr>
              <a:t> 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4441510" y="2979509"/>
            <a:ext cx="3845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d</a:t>
            </a:r>
            <a:r>
              <a:rPr lang="tr-TR" sz="3200" b="1" dirty="0" smtClean="0">
                <a:solidFill>
                  <a:srgbClr val="FF0000"/>
                </a:solidFill>
              </a:rPr>
              <a:t> 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554957" y="3424076"/>
            <a:ext cx="3845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a</a:t>
            </a:r>
            <a:r>
              <a:rPr lang="tr-TR" sz="3200" b="1" dirty="0" smtClean="0">
                <a:solidFill>
                  <a:srgbClr val="FF0000"/>
                </a:solidFill>
              </a:rPr>
              <a:t> 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554956" y="3889597"/>
            <a:ext cx="3845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e</a:t>
            </a:r>
            <a:r>
              <a:rPr lang="tr-TR" sz="3200" b="1" dirty="0" smtClean="0">
                <a:solidFill>
                  <a:srgbClr val="FF0000"/>
                </a:solidFill>
              </a:rPr>
              <a:t> 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441510" y="4315876"/>
            <a:ext cx="3845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i</a:t>
            </a:r>
            <a:r>
              <a:rPr lang="tr-TR" sz="3200" b="1" dirty="0" smtClean="0">
                <a:solidFill>
                  <a:srgbClr val="FF0000"/>
                </a:solidFill>
              </a:rPr>
              <a:t> 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4577379" y="4900651"/>
            <a:ext cx="3845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j</a:t>
            </a:r>
            <a:r>
              <a:rPr lang="tr-TR" sz="3200" b="1" dirty="0" smtClean="0">
                <a:solidFill>
                  <a:srgbClr val="FF0000"/>
                </a:solidFill>
              </a:rPr>
              <a:t> 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4554955" y="5337246"/>
            <a:ext cx="3845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h</a:t>
            </a:r>
            <a:r>
              <a:rPr lang="tr-TR" sz="3200" b="1" dirty="0" smtClean="0">
                <a:solidFill>
                  <a:srgbClr val="FF0000"/>
                </a:solidFill>
              </a:rPr>
              <a:t> 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4451741" y="5936069"/>
            <a:ext cx="3845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ç</a:t>
            </a:r>
            <a:r>
              <a:rPr lang="tr-TR" sz="3200" b="1" dirty="0" smtClean="0">
                <a:solidFill>
                  <a:srgbClr val="FF0000"/>
                </a:solidFill>
              </a:rPr>
              <a:t> </a:t>
            </a:r>
            <a:endParaRPr lang="tr-T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2464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6350" y="146304"/>
            <a:ext cx="9639300" cy="6608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70974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3963" y="1390650"/>
            <a:ext cx="10224325" cy="4583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Başlık 3"/>
          <p:cNvSpPr txBox="1">
            <a:spLocks/>
          </p:cNvSpPr>
          <p:nvPr/>
        </p:nvSpPr>
        <p:spPr>
          <a:xfrm>
            <a:off x="4828223" y="2590579"/>
            <a:ext cx="61445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5400" dirty="0" smtClean="0">
                <a:latin typeface="Alfabelen1 Normal" panose="00000400000000000000" pitchFamily="2" charset="0"/>
              </a:rPr>
              <a:t>USTA</a:t>
            </a:r>
            <a:endParaRPr lang="tr-TR" sz="5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sp>
        <p:nvSpPr>
          <p:cNvPr id="5" name="Başlık 3"/>
          <p:cNvSpPr txBox="1">
            <a:spLocks/>
          </p:cNvSpPr>
          <p:nvPr/>
        </p:nvSpPr>
        <p:spPr>
          <a:xfrm>
            <a:off x="4980623" y="3740444"/>
            <a:ext cx="33587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5400" dirty="0" smtClean="0">
                <a:latin typeface="Alfabelen1 Normal" panose="00000400000000000000" pitchFamily="2" charset="0"/>
              </a:rPr>
              <a:t>YAPI</a:t>
            </a:r>
            <a:endParaRPr lang="tr-TR" sz="5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sp>
        <p:nvSpPr>
          <p:cNvPr id="6" name="Başlık 3"/>
          <p:cNvSpPr txBox="1">
            <a:spLocks/>
          </p:cNvSpPr>
          <p:nvPr/>
        </p:nvSpPr>
        <p:spPr>
          <a:xfrm>
            <a:off x="4980622" y="4852195"/>
            <a:ext cx="61445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5400" dirty="0" smtClean="0">
                <a:latin typeface="Alfabelen1 Normal" panose="00000400000000000000" pitchFamily="2" charset="0"/>
              </a:rPr>
              <a:t>DUVAR</a:t>
            </a:r>
            <a:endParaRPr lang="tr-TR" sz="5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8359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4829275" y="3244334"/>
            <a:ext cx="25334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https://www.sorubak.com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997072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8658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15900"/>
            <a:ext cx="6961631" cy="66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0840" y="4032885"/>
            <a:ext cx="7626350" cy="318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4338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329" y="0"/>
            <a:ext cx="1096060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30087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3569" y="136336"/>
            <a:ext cx="11131296" cy="3545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677" y="3450336"/>
            <a:ext cx="11622595" cy="332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71812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7284" y="1353311"/>
            <a:ext cx="2971800" cy="517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23120" y="1470909"/>
            <a:ext cx="3019425" cy="4810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16509" y="1762125"/>
            <a:ext cx="2543175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Başlık 3"/>
          <p:cNvSpPr txBox="1">
            <a:spLocks/>
          </p:cNvSpPr>
          <p:nvPr/>
        </p:nvSpPr>
        <p:spPr>
          <a:xfrm>
            <a:off x="716489" y="203924"/>
            <a:ext cx="1005070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200" dirty="0">
                <a:latin typeface="Alfabelen1 Normal" panose="00000400000000000000" pitchFamily="2" charset="0"/>
              </a:rPr>
              <a:t>1. ETKİNLİK: Kelimelerin anlamlarını tahmin ediniz. Yeni öğrendiğiniz kelimeleri sözlük defterine ekleyiniz</a:t>
            </a:r>
            <a:r>
              <a:rPr lang="tr-TR" sz="3600" dirty="0">
                <a:solidFill>
                  <a:srgbClr val="FF0000"/>
                </a:solidFill>
                <a:latin typeface="Alfabelen1 Normal" panose="00000400000000000000" pitchFamily="2" charset="0"/>
              </a:rPr>
              <a:t>.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sp>
        <p:nvSpPr>
          <p:cNvPr id="6" name="Başlık 3"/>
          <p:cNvSpPr txBox="1">
            <a:spLocks/>
          </p:cNvSpPr>
          <p:nvPr/>
        </p:nvSpPr>
        <p:spPr>
          <a:xfrm>
            <a:off x="531876" y="3322099"/>
            <a:ext cx="30912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2800" dirty="0"/>
              <a:t>Yapma işi, </a:t>
            </a:r>
            <a:r>
              <a:rPr lang="tr-TR" sz="2800" dirty="0" smtClean="0"/>
              <a:t>yapım Yapımı </a:t>
            </a:r>
            <a:r>
              <a:rPr lang="tr-TR" sz="2800" dirty="0"/>
              <a:t>süren bina</a:t>
            </a:r>
            <a:r>
              <a:rPr lang="tr-TR" sz="2800" dirty="0" smtClean="0"/>
              <a:t>.</a:t>
            </a:r>
            <a:endParaRPr lang="tr-TR" sz="28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sp>
        <p:nvSpPr>
          <p:cNvPr id="7" name="Başlık 3"/>
          <p:cNvSpPr txBox="1">
            <a:spLocks/>
          </p:cNvSpPr>
          <p:nvPr/>
        </p:nvSpPr>
        <p:spPr>
          <a:xfrm>
            <a:off x="3811524" y="3546977"/>
            <a:ext cx="29306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2800" dirty="0" smtClean="0"/>
              <a:t>İşinin </a:t>
            </a:r>
            <a:r>
              <a:rPr lang="tr-TR" sz="2800" dirty="0"/>
              <a:t>eri, becerikli</a:t>
            </a:r>
            <a:r>
              <a:rPr lang="tr-TR" sz="2800" dirty="0" smtClean="0"/>
              <a:t>,</a:t>
            </a:r>
          </a:p>
          <a:p>
            <a:pPr algn="l"/>
            <a:r>
              <a:rPr lang="tr-TR" sz="2800" dirty="0" smtClean="0"/>
              <a:t>İşi kendi </a:t>
            </a:r>
            <a:r>
              <a:rPr lang="tr-TR" sz="2800" dirty="0"/>
              <a:t>başına yapabilen kimse</a:t>
            </a:r>
            <a:endParaRPr lang="tr-TR" sz="28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sp>
        <p:nvSpPr>
          <p:cNvPr id="8" name="Başlık 3"/>
          <p:cNvSpPr txBox="1">
            <a:spLocks/>
          </p:cNvSpPr>
          <p:nvPr/>
        </p:nvSpPr>
        <p:spPr>
          <a:xfrm>
            <a:off x="7139368" y="2769678"/>
            <a:ext cx="311410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2800" dirty="0"/>
              <a:t>Bir ticaret veya sanayi kurumunun sahibi, başı, </a:t>
            </a:r>
            <a:r>
              <a:rPr lang="tr-TR" sz="2800" dirty="0" smtClean="0"/>
              <a:t>işvereni.</a:t>
            </a:r>
            <a:endParaRPr lang="tr-TR" sz="28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7490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480" y="90488"/>
            <a:ext cx="10716768" cy="667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Başlık 3"/>
          <p:cNvSpPr txBox="1">
            <a:spLocks/>
          </p:cNvSpPr>
          <p:nvPr/>
        </p:nvSpPr>
        <p:spPr>
          <a:xfrm>
            <a:off x="4835652" y="1115347"/>
            <a:ext cx="6673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2800" dirty="0" smtClean="0"/>
              <a:t>Güzel evler yapan bir kişiymiş.</a:t>
            </a:r>
            <a:endParaRPr lang="tr-TR" sz="28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sp>
        <p:nvSpPr>
          <p:cNvPr id="7" name="Başlık 3"/>
          <p:cNvSpPr txBox="1">
            <a:spLocks/>
          </p:cNvSpPr>
          <p:nvPr/>
        </p:nvSpPr>
        <p:spPr>
          <a:xfrm>
            <a:off x="1224649" y="2496104"/>
            <a:ext cx="70659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2800" dirty="0" smtClean="0"/>
              <a:t>Müsaade edersen işten ayrılmak istiyorum</a:t>
            </a:r>
            <a:endParaRPr lang="tr-TR" sz="28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sp>
        <p:nvSpPr>
          <p:cNvPr id="8" name="Başlık 3"/>
          <p:cNvSpPr txBox="1">
            <a:spLocks/>
          </p:cNvSpPr>
          <p:nvPr/>
        </p:nvSpPr>
        <p:spPr>
          <a:xfrm>
            <a:off x="1224649" y="3773738"/>
            <a:ext cx="105262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2800" dirty="0"/>
              <a:t>Son bir ev yapmasını istemiş</a:t>
            </a:r>
            <a:endParaRPr lang="tr-TR" sz="28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sp>
        <p:nvSpPr>
          <p:cNvPr id="9" name="Başlık 3"/>
          <p:cNvSpPr txBox="1">
            <a:spLocks/>
          </p:cNvSpPr>
          <p:nvPr/>
        </p:nvSpPr>
        <p:spPr>
          <a:xfrm>
            <a:off x="1097217" y="4852785"/>
            <a:ext cx="93537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2800" dirty="0">
                <a:solidFill>
                  <a:srgbClr val="FF0000"/>
                </a:solidFill>
                <a:latin typeface="Alfabelen1 Normal" panose="00000400000000000000" pitchFamily="2" charset="0"/>
              </a:rPr>
              <a:t>Son işi olacağı için </a:t>
            </a:r>
            <a:r>
              <a:rPr lang="tr-TR" sz="28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önemsememiş</a:t>
            </a:r>
            <a:endParaRPr lang="tr-TR" sz="28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sp>
        <p:nvSpPr>
          <p:cNvPr id="11" name="Başlık 3"/>
          <p:cNvSpPr txBox="1">
            <a:spLocks/>
          </p:cNvSpPr>
          <p:nvPr/>
        </p:nvSpPr>
        <p:spPr>
          <a:xfrm>
            <a:off x="1097217" y="6102616"/>
            <a:ext cx="70659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2800" dirty="0"/>
              <a:t>Kendi evini kötü yaptığı için.</a:t>
            </a:r>
            <a:endParaRPr lang="tr-TR" sz="28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1639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00150" y="423863"/>
            <a:ext cx="9791700" cy="601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Başlık 3"/>
          <p:cNvSpPr txBox="1">
            <a:spLocks/>
          </p:cNvSpPr>
          <p:nvPr/>
        </p:nvSpPr>
        <p:spPr>
          <a:xfrm>
            <a:off x="1519428" y="4651027"/>
            <a:ext cx="3723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2800" dirty="0" smtClean="0"/>
              <a:t>İşimizi iyi yapmalıyız</a:t>
            </a:r>
            <a:endParaRPr lang="tr-TR" sz="28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sp>
        <p:nvSpPr>
          <p:cNvPr id="4" name="Başlık 3"/>
          <p:cNvSpPr txBox="1">
            <a:spLocks/>
          </p:cNvSpPr>
          <p:nvPr/>
        </p:nvSpPr>
        <p:spPr>
          <a:xfrm>
            <a:off x="6615684" y="4541299"/>
            <a:ext cx="36621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2800" dirty="0" smtClean="0">
                <a:latin typeface="Alfabelen1 Normal" panose="00000400000000000000" pitchFamily="2" charset="0"/>
              </a:rPr>
              <a:t>Yaptığımız işlerden pişman olmamak için dürüst olmalıyız.</a:t>
            </a:r>
            <a:endParaRPr lang="tr-TR" sz="28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3339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1525" y="1862138"/>
            <a:ext cx="10648950" cy="313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Başlık 3"/>
          <p:cNvSpPr txBox="1">
            <a:spLocks/>
          </p:cNvSpPr>
          <p:nvPr/>
        </p:nvSpPr>
        <p:spPr>
          <a:xfrm>
            <a:off x="2628900" y="3322099"/>
            <a:ext cx="30912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2800" dirty="0" smtClean="0"/>
              <a:t>İşini sağlam yap.</a:t>
            </a:r>
            <a:endParaRPr lang="tr-TR" sz="28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sp>
        <p:nvSpPr>
          <p:cNvPr id="4" name="Başlık 3"/>
          <p:cNvSpPr txBox="1">
            <a:spLocks/>
          </p:cNvSpPr>
          <p:nvPr/>
        </p:nvSpPr>
        <p:spPr>
          <a:xfrm>
            <a:off x="6798564" y="3459259"/>
            <a:ext cx="30912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2800" dirty="0" smtClean="0"/>
              <a:t>Patronun </a:t>
            </a:r>
            <a:r>
              <a:rPr lang="tr-TR" sz="2800" dirty="0" err="1" smtClean="0"/>
              <a:t>süprizi</a:t>
            </a:r>
            <a:endParaRPr lang="tr-TR" sz="28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8583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2518" y="994433"/>
            <a:ext cx="9763125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Başlık 3"/>
          <p:cNvSpPr txBox="1">
            <a:spLocks/>
          </p:cNvSpPr>
          <p:nvPr/>
        </p:nvSpPr>
        <p:spPr>
          <a:xfrm>
            <a:off x="2726436" y="2675923"/>
            <a:ext cx="7234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2800" dirty="0" smtClean="0">
                <a:latin typeface="Alfabelen1 Normal" panose="00000400000000000000" pitchFamily="2" charset="0"/>
              </a:rPr>
              <a:t>Usta işten ayrılınca ne yapmak  istiyormuş?</a:t>
            </a:r>
            <a:endParaRPr lang="tr-TR" sz="28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sp>
        <p:nvSpPr>
          <p:cNvPr id="4" name="Başlık 3"/>
          <p:cNvSpPr txBox="1">
            <a:spLocks/>
          </p:cNvSpPr>
          <p:nvPr/>
        </p:nvSpPr>
        <p:spPr>
          <a:xfrm>
            <a:off x="2231327" y="3480595"/>
            <a:ext cx="66200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2800" dirty="0" smtClean="0">
                <a:latin typeface="Alfabelen1 Normal" panose="00000400000000000000" pitchFamily="2" charset="0"/>
              </a:rPr>
              <a:t>Patron yeni evin anahtarını kime vermiş.</a:t>
            </a:r>
            <a:endParaRPr lang="tr-TR" sz="28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3079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36889" y="283655"/>
            <a:ext cx="5972175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4452" y="1319594"/>
            <a:ext cx="3552825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17277" y="1164717"/>
            <a:ext cx="3752850" cy="360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69961" y="1112330"/>
            <a:ext cx="3562350" cy="347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9364" y="4630865"/>
            <a:ext cx="2819400" cy="207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Başlık 3"/>
          <p:cNvSpPr txBox="1">
            <a:spLocks/>
          </p:cNvSpPr>
          <p:nvPr/>
        </p:nvSpPr>
        <p:spPr>
          <a:xfrm>
            <a:off x="745617" y="2277207"/>
            <a:ext cx="31904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2800" dirty="0" smtClean="0">
                <a:latin typeface="Alfabelen1 Normal" panose="00000400000000000000" pitchFamily="2" charset="0"/>
              </a:rPr>
              <a:t>Patron</a:t>
            </a:r>
          </a:p>
          <a:p>
            <a:pPr algn="l"/>
            <a:r>
              <a:rPr lang="tr-TR" sz="2800" dirty="0" smtClean="0">
                <a:latin typeface="Alfabelen1 Normal" panose="00000400000000000000" pitchFamily="2" charset="0"/>
              </a:rPr>
              <a:t>usta</a:t>
            </a:r>
            <a:endParaRPr lang="tr-TR" sz="2800" dirty="0">
              <a:latin typeface="Alfabelen1 Normal" panose="00000400000000000000" pitchFamily="2" charset="0"/>
            </a:endParaRPr>
          </a:p>
        </p:txBody>
      </p:sp>
      <p:sp>
        <p:nvSpPr>
          <p:cNvPr id="8" name="Başlık 3"/>
          <p:cNvSpPr txBox="1">
            <a:spLocks/>
          </p:cNvSpPr>
          <p:nvPr/>
        </p:nvSpPr>
        <p:spPr>
          <a:xfrm>
            <a:off x="4789363" y="1182916"/>
            <a:ext cx="17699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2800" dirty="0" smtClean="0">
                <a:latin typeface="Alfabelen1 Normal" panose="00000400000000000000" pitchFamily="2" charset="0"/>
              </a:rPr>
              <a:t>konu</a:t>
            </a:r>
          </a:p>
        </p:txBody>
      </p:sp>
      <p:sp>
        <p:nvSpPr>
          <p:cNvPr id="9" name="Başlık 3"/>
          <p:cNvSpPr txBox="1">
            <a:spLocks/>
          </p:cNvSpPr>
          <p:nvPr/>
        </p:nvSpPr>
        <p:spPr>
          <a:xfrm>
            <a:off x="8323517" y="2373588"/>
            <a:ext cx="31904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2800" dirty="0" smtClean="0">
                <a:latin typeface="Alfabelen1 Normal" panose="00000400000000000000" pitchFamily="2" charset="0"/>
              </a:rPr>
              <a:t>Zaman belli değil</a:t>
            </a:r>
            <a:endParaRPr lang="tr-TR" sz="2800" dirty="0">
              <a:latin typeface="Alfabelen1 Normal" panose="00000400000000000000" pitchFamily="2" charset="0"/>
            </a:endParaRPr>
          </a:p>
        </p:txBody>
      </p:sp>
      <p:sp>
        <p:nvSpPr>
          <p:cNvPr id="10" name="Başlık 3"/>
          <p:cNvSpPr txBox="1">
            <a:spLocks/>
          </p:cNvSpPr>
          <p:nvPr/>
        </p:nvSpPr>
        <p:spPr>
          <a:xfrm>
            <a:off x="7378637" y="4774692"/>
            <a:ext cx="31904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2800" dirty="0" smtClean="0">
                <a:latin typeface="Alfabelen1 Normal" panose="00000400000000000000" pitchFamily="2" charset="0"/>
              </a:rPr>
              <a:t>Boş arazi</a:t>
            </a:r>
            <a:endParaRPr lang="tr-TR" sz="2800" dirty="0">
              <a:latin typeface="Alfabelen1 Normal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5538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Damla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TM04033925[[fn=Damla]]</Template>
  <TotalTime>594</TotalTime>
  <Words>128</Words>
  <PresentationFormat>Özel</PresentationFormat>
  <Paragraphs>36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Damla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2019-03-22T17:29:52Z</dcterms:created>
  <dcterms:modified xsi:type="dcterms:W3CDTF">2019-09-18T10:51:05Z</dcterms:modified>
  <cp:category>https://www.sorubak.com</cp:category>
</cp:coreProperties>
</file>