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1" r:id="rId2"/>
    <p:sldId id="273" r:id="rId3"/>
    <p:sldId id="272" r:id="rId4"/>
    <p:sldId id="256" r:id="rId5"/>
    <p:sldId id="257" r:id="rId6"/>
    <p:sldId id="258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5341" autoAdjust="0"/>
  </p:normalViewPr>
  <p:slideViewPr>
    <p:cSldViewPr snapToGrid="0">
      <p:cViewPr varScale="1">
        <p:scale>
          <a:sx n="111" d="100"/>
          <a:sy n="111" d="100"/>
        </p:scale>
        <p:origin x="-55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1A0D2-1830-4FC1-BE88-C036407AF19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083B3-1BFD-432E-A0D1-70C3270E24C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www.</a:t>
            </a:r>
            <a:r>
              <a:rPr lang="tr-TR" dirty="0" err="1" smtClean="0">
                <a:solidFill>
                  <a:srgbClr val="0070C0"/>
                </a:solidFill>
              </a:rPr>
              <a:t>egitimhane</a:t>
            </a:r>
            <a:r>
              <a:rPr lang="tr-TR" dirty="0" smtClean="0">
                <a:solidFill>
                  <a:srgbClr val="0070C0"/>
                </a:solidFill>
              </a:rPr>
              <a:t>.com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083B3-1BFD-432E-A0D1-70C3270E24C8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21/03/2019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128789" y="4468969"/>
            <a:ext cx="12192000" cy="193899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  <a:latin typeface="Arial Black" panose="020B0A04020102020204" pitchFamily="34" charset="0"/>
              </a:rPr>
              <a:t>Milli Mücadele ve Atatürk Tema Sonu Değerlendirme 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1728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5209504" y="2240924"/>
            <a:ext cx="6757115" cy="31700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Kayra Aydin" panose="020F0503040000020004" pitchFamily="34" charset="0"/>
              </a:rPr>
              <a:t>Seyit Onbaşı, kendinin üç dört katı ağırlığındaki top mermisini taşıyarak destan yazıyor</a:t>
            </a:r>
            <a:r>
              <a:rPr lang="tr-TR" sz="40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.</a:t>
            </a:r>
            <a:r>
              <a:rPr lang="tr-TR" sz="4000" dirty="0" smtClean="0"/>
              <a:t> </a:t>
            </a:r>
            <a:r>
              <a:rPr lang="tr-TR" sz="4000" dirty="0" smtClean="0">
                <a:hlinkClick r:id="rId3"/>
              </a:rPr>
              <a:t>https://</a:t>
            </a:r>
            <a:r>
              <a:rPr lang="tr-TR" sz="4000" dirty="0" smtClean="0">
                <a:hlinkClick r:id="rId3"/>
              </a:rPr>
              <a:t>www.sorubak.com</a:t>
            </a:r>
            <a:r>
              <a:rPr lang="tr-TR" sz="4000" dirty="0" smtClean="0"/>
              <a:t> </a:t>
            </a:r>
            <a:endParaRPr lang="tr-TR" sz="40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984124" y="4556012"/>
            <a:ext cx="7207876" cy="212365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Kayra Aydin" panose="020F0503040000020004" pitchFamily="34" charset="0"/>
              </a:rPr>
              <a:t>Mustafa Kemal  Atatürk ve beraberindekiler halkı selamlıyor.</a:t>
            </a:r>
          </a:p>
        </p:txBody>
      </p:sp>
    </p:spTree>
    <p:extLst>
      <p:ext uri="{BB962C8B-B14F-4D97-AF65-F5344CB8AC3E}">
        <p14:creationId xmlns="" xmlns:p14="http://schemas.microsoft.com/office/powerpoint/2010/main" val="31725602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00"/>
            <a:ext cx="12192000" cy="6801799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2169016" y="2514756"/>
            <a:ext cx="533936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Kayra Aydin" panose="020F0503040000020004" pitchFamily="34" charset="0"/>
              </a:rPr>
              <a:t>Savaşta kazanılan başarı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034863" y="3090520"/>
            <a:ext cx="83455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Kayra Aydin" panose="020F0503040000020004" pitchFamily="34" charset="0"/>
              </a:rPr>
              <a:t>Kurtuluş Zaferini hep beraber kazandık</a:t>
            </a:r>
            <a:r>
              <a:rPr lang="tr-TR" sz="40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.”</a:t>
            </a:r>
            <a:r>
              <a:rPr lang="tr-TR" sz="4000" dirty="0" smtClean="0"/>
              <a:t> </a:t>
            </a:r>
            <a:r>
              <a:rPr lang="tr-TR" sz="4000" dirty="0" smtClean="0">
                <a:hlinkClick r:id="rId3"/>
              </a:rPr>
              <a:t>https://</a:t>
            </a:r>
            <a:r>
              <a:rPr lang="tr-TR" sz="4000" dirty="0" smtClean="0">
                <a:hlinkClick r:id="rId3"/>
              </a:rPr>
              <a:t>www.sorubak.com</a:t>
            </a:r>
            <a:r>
              <a:rPr lang="tr-TR" sz="4000" dirty="0" smtClean="0"/>
              <a:t> </a:t>
            </a:r>
            <a:endParaRPr lang="tr-TR" sz="40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34863" y="5663090"/>
            <a:ext cx="10157137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b="1">
                <a:solidFill>
                  <a:srgbClr val="FF0000"/>
                </a:solidFill>
                <a:latin typeface="Kayra Aydin" panose="020F0503040000020004" pitchFamily="34" charset="0"/>
              </a:rPr>
              <a:t>“Atatürk, ulusumuzun tarihi için önemli yere sahip bir önderdir.”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34863" y="4727580"/>
            <a:ext cx="10157137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 İlişkili </a:t>
            </a:r>
            <a:r>
              <a:rPr lang="tr-TR" sz="2800" b="1" dirty="0">
                <a:solidFill>
                  <a:srgbClr val="FF0000"/>
                </a:solidFill>
                <a:latin typeface="Kayra Aydin" panose="020F0503040000020004" pitchFamily="34" charset="0"/>
              </a:rPr>
              <a:t>bulunduğu küme veya toplumun tutum, davranış ve etkinliklerini değiştirip yönetme yeteneğini gösteren kimse.</a:t>
            </a:r>
          </a:p>
        </p:txBody>
      </p:sp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69702" y="3245476"/>
            <a:ext cx="10174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600" dirty="0" smtClean="0">
                <a:solidFill>
                  <a:srgbClr val="FF0000"/>
                </a:solidFill>
              </a:rPr>
              <a:t>O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9556124" y="2215167"/>
            <a:ext cx="721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X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841865" y="3719849"/>
            <a:ext cx="721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X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9556124" y="5193596"/>
            <a:ext cx="7212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 smtClean="0">
                <a:solidFill>
                  <a:srgbClr val="FF0000"/>
                </a:solidFill>
              </a:rPr>
              <a:t>X</a:t>
            </a:r>
            <a:endParaRPr lang="tr-TR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572035" y="2450362"/>
            <a:ext cx="53393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Özgürlük Savaşında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200104" y="2347331"/>
            <a:ext cx="53393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Türk Milletinin verdiği mücadele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2035" y="3242482"/>
            <a:ext cx="53393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Türk Ulusunu Kim Kurtardı?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200104" y="3186689"/>
            <a:ext cx="39355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Atatürk’ün okul gezisi.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72035" y="4023955"/>
            <a:ext cx="2686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Bayrak Hasreti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200104" y="3934680"/>
            <a:ext cx="5339366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Düşmanların, Ali’nin köyünü basması ve bayrağı indirmesi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72035" y="5530674"/>
            <a:ext cx="22355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Sultan Ana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200104" y="5518696"/>
            <a:ext cx="4502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Atatürk’ün Adana ziyareti</a:t>
            </a:r>
            <a:endParaRPr lang="tr-TR" sz="3200" b="1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109</Words>
  <PresentationFormat>Özel</PresentationFormat>
  <Paragraphs>21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2019-03-21T07:01:58Z</dcterms:modified>
  <cp:category>https://www.sorubak.com</cp:category>
</cp:coreProperties>
</file>