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80" r:id="rId3"/>
    <p:sldId id="272" r:id="rId4"/>
    <p:sldId id="271" r:id="rId5"/>
    <p:sldId id="261" r:id="rId6"/>
    <p:sldId id="262" r:id="rId7"/>
    <p:sldId id="270" r:id="rId8"/>
    <p:sldId id="263" r:id="rId9"/>
    <p:sldId id="264" r:id="rId10"/>
    <p:sldId id="273" r:id="rId11"/>
    <p:sldId id="265" r:id="rId12"/>
    <p:sldId id="266" r:id="rId13"/>
    <p:sldId id="267" r:id="rId14"/>
    <p:sldId id="268" r:id="rId15"/>
    <p:sldId id="269" r:id="rId16"/>
    <p:sldId id="275" r:id="rId17"/>
    <p:sldId id="276" r:id="rId18"/>
    <p:sldId id="277" r:id="rId19"/>
    <p:sldId id="278" r:id="rId2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24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CCA4-FF5E-41C5-844C-9E89F00B4A90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31CE-58A1-47A4-9FAC-344F8C5060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5550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CCA4-FF5E-41C5-844C-9E89F00B4A90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31CE-58A1-47A4-9FAC-344F8C5060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78156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CCA4-FF5E-41C5-844C-9E89F00B4A90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31CE-58A1-47A4-9FAC-344F8C5060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45565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CCA4-FF5E-41C5-844C-9E89F00B4A90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31CE-58A1-47A4-9FAC-344F8C5060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29402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CCA4-FF5E-41C5-844C-9E89F00B4A90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31CE-58A1-47A4-9FAC-344F8C5060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8506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CCA4-FF5E-41C5-844C-9E89F00B4A90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31CE-58A1-47A4-9FAC-344F8C5060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53324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CCA4-FF5E-41C5-844C-9E89F00B4A90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31CE-58A1-47A4-9FAC-344F8C5060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32475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CCA4-FF5E-41C5-844C-9E89F00B4A90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31CE-58A1-47A4-9FAC-344F8C5060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40856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CCA4-FF5E-41C5-844C-9E89F00B4A90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31CE-58A1-47A4-9FAC-344F8C5060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48798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CCA4-FF5E-41C5-844C-9E89F00B4A90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31CE-58A1-47A4-9FAC-344F8C5060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0969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CCA4-FF5E-41C5-844C-9E89F00B4A90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31CE-58A1-47A4-9FAC-344F8C5060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23574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CCA4-FF5E-41C5-844C-9E89F00B4A90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B31CE-58A1-47A4-9FAC-344F8C5060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9579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sorubak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894F90E8-4A20-48BC-8298-D37FAF274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85791172-3549-462F-BB5B-4C226F254612}"/>
              </a:ext>
            </a:extLst>
          </p:cNvPr>
          <p:cNvSpPr txBox="1"/>
          <p:nvPr/>
        </p:nvSpPr>
        <p:spPr>
          <a:xfrm>
            <a:off x="1065401" y="318782"/>
            <a:ext cx="9857065" cy="304698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9600" b="1" dirty="0">
                <a:solidFill>
                  <a:srgbClr val="FF0000"/>
                </a:solidFill>
                <a:latin typeface="Kayra Aydin" panose="020F0503040000020004" pitchFamily="34" charset="0"/>
              </a:rPr>
              <a:t>BESLENME KURALLARI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4CEE1D61-DF97-476F-8FE0-78466852C3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137720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76A4F6CE-8304-4D35-A502-55DA0FF8C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BE252D11-CFEE-4665-88B0-B189C29A6A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361AAC42-975B-4DD2-B5B8-54BA5EC43CCA}"/>
              </a:ext>
            </a:extLst>
          </p:cNvPr>
          <p:cNvSpPr txBox="1"/>
          <p:nvPr/>
        </p:nvSpPr>
        <p:spPr>
          <a:xfrm>
            <a:off x="62145" y="2711542"/>
            <a:ext cx="12055874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Vücudumuza gerekli yiyecek ve içeceklerin yeterli ölçüde ve türde alınmasıdır.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9CA7051F-12FC-4484-B0C2-3944B1B15A14}"/>
              </a:ext>
            </a:extLst>
          </p:cNvPr>
          <p:cNvSpPr txBox="1"/>
          <p:nvPr/>
        </p:nvSpPr>
        <p:spPr>
          <a:xfrm>
            <a:off x="136126" y="4168960"/>
            <a:ext cx="12055874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200" b="1">
                <a:solidFill>
                  <a:srgbClr val="FF0000"/>
                </a:solidFill>
                <a:latin typeface="Century Gothic" panose="020B0502020202020204" pitchFamily="34" charset="0"/>
              </a:rPr>
              <a:t>Yiyeceklerimizi temiz, taze ve bize en çok yararlı olanlar arasından seçmeliyiz.</a:t>
            </a:r>
            <a:endParaRPr lang="tr-TR" sz="32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82FDA52-941B-4C9A-8D0C-CA565391C2EE}"/>
              </a:ext>
            </a:extLst>
          </p:cNvPr>
          <p:cNvSpPr txBox="1"/>
          <p:nvPr/>
        </p:nvSpPr>
        <p:spPr>
          <a:xfrm>
            <a:off x="62145" y="5789659"/>
            <a:ext cx="12055874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2800" b="1">
                <a:solidFill>
                  <a:srgbClr val="FF0000"/>
                </a:solidFill>
                <a:latin typeface="Century Gothic" panose="020B0502020202020204" pitchFamily="34" charset="0"/>
              </a:rPr>
              <a:t>Diş etlerimize daha çok kan gelmesi, dişlerin beslenmesi, dişlerin çürümesinin önlenmesi, canlı tutulması için fırçalamalıyız.</a:t>
            </a:r>
            <a:endParaRPr lang="tr-TR" sz="2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767239" y="3244334"/>
            <a:ext cx="2710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4"/>
              </a:rPr>
              <a:t>https://</a:t>
            </a:r>
            <a:r>
              <a:rPr lang="tr-TR" dirty="0" smtClean="0">
                <a:hlinkClick r:id="rId4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48726351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1E117D2B-9A61-47D1-8E23-AD91179CFA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F9A08E30-6867-4A4C-8790-5E0C663738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C09A7B6D-87A1-40BD-B98F-C2EB106017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778" y="1935332"/>
            <a:ext cx="2547891" cy="103868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F23F356B-5366-4CE9-B663-603094619A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027" y="1935332"/>
            <a:ext cx="2547891" cy="1038688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61CDA255-806E-4E24-9C59-9B95FD2C93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377" y="1935332"/>
            <a:ext cx="2485747" cy="10386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97474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L 0.06224 0.208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2" y="1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7 L -0.51263 0.3372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38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7 L 0.37695 0.4601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41" y="2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FDA4A3C2-39BE-4248-B475-EDA63473BA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ED40F8DF-0C0D-43F3-9015-119532E230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1E20FB9B-C78F-4298-AFA5-66D49936AB96}"/>
              </a:ext>
            </a:extLst>
          </p:cNvPr>
          <p:cNvSpPr txBox="1"/>
          <p:nvPr/>
        </p:nvSpPr>
        <p:spPr>
          <a:xfrm>
            <a:off x="2175029" y="1411549"/>
            <a:ext cx="435006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anose="020B0A04020102020204" pitchFamily="34" charset="0"/>
              </a:rPr>
              <a:t>X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5F21AC03-8D28-4539-BD71-BB82D9D70253}"/>
              </a:ext>
            </a:extLst>
          </p:cNvPr>
          <p:cNvSpPr txBox="1"/>
          <p:nvPr/>
        </p:nvSpPr>
        <p:spPr>
          <a:xfrm>
            <a:off x="2175029" y="3330605"/>
            <a:ext cx="435006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anose="020B0A04020102020204" pitchFamily="34" charset="0"/>
              </a:rPr>
              <a:t>X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1737567A-E5F0-4F49-8270-9B97D7DE0241}"/>
              </a:ext>
            </a:extLst>
          </p:cNvPr>
          <p:cNvSpPr txBox="1"/>
          <p:nvPr/>
        </p:nvSpPr>
        <p:spPr>
          <a:xfrm>
            <a:off x="5878496" y="3303971"/>
            <a:ext cx="435006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anose="020B0A04020102020204" pitchFamily="34" charset="0"/>
              </a:rPr>
              <a:t>X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70A3E482-3108-4C03-88B5-984E06FADDD6}"/>
              </a:ext>
            </a:extLst>
          </p:cNvPr>
          <p:cNvSpPr txBox="1"/>
          <p:nvPr/>
        </p:nvSpPr>
        <p:spPr>
          <a:xfrm>
            <a:off x="9669262" y="3330605"/>
            <a:ext cx="435006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anose="020B0A04020102020204" pitchFamily="34" charset="0"/>
              </a:rPr>
              <a:t>X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B600ADC6-2375-461C-8A6A-781C512D0E33}"/>
              </a:ext>
            </a:extLst>
          </p:cNvPr>
          <p:cNvSpPr txBox="1"/>
          <p:nvPr/>
        </p:nvSpPr>
        <p:spPr>
          <a:xfrm>
            <a:off x="2175029" y="5249661"/>
            <a:ext cx="435006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anose="020B0A04020102020204" pitchFamily="34" charset="0"/>
              </a:rPr>
              <a:t>X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CA6613A6-FCE3-47F4-BFC6-4251B699089B}"/>
              </a:ext>
            </a:extLst>
          </p:cNvPr>
          <p:cNvSpPr txBox="1"/>
          <p:nvPr/>
        </p:nvSpPr>
        <p:spPr>
          <a:xfrm>
            <a:off x="9669262" y="5249661"/>
            <a:ext cx="435006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anose="020B0A04020102020204" pitchFamily="34" charset="0"/>
              </a:rPr>
              <a:t>X</a:t>
            </a:r>
          </a:p>
        </p:txBody>
      </p:sp>
    </p:spTree>
    <p:extLst>
      <p:ext uri="{BB962C8B-B14F-4D97-AF65-F5344CB8AC3E}">
        <p14:creationId xmlns="" xmlns:p14="http://schemas.microsoft.com/office/powerpoint/2010/main" val="21771019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EF20C8C1-11C2-4A4D-8225-8A0A8BA48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7BC9B9E2-C79D-412B-8D51-10B09D53FB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655"/>
            <a:ext cx="12192000" cy="2510343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0F82C5CB-D9E1-4CFF-AD86-D42BD8AB8060}"/>
              </a:ext>
            </a:extLst>
          </p:cNvPr>
          <p:cNvSpPr txBox="1"/>
          <p:nvPr/>
        </p:nvSpPr>
        <p:spPr>
          <a:xfrm>
            <a:off x="209588" y="3024839"/>
            <a:ext cx="11772824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Bir gün içerisinde; sabah, öğle ve akşam olmak üzere üç öğün besleniyorum. Sabah, zeytin, peynir, yumurta, bal gibi kahvaltılık yiyecekler yiyorum. Öğle ve akşam  vakti et, pilav, makarna, kuru </a:t>
            </a:r>
            <a:r>
              <a:rPr lang="tr-TR" sz="3600" b="1" dirty="0" err="1">
                <a:solidFill>
                  <a:srgbClr val="FF0000"/>
                </a:solidFill>
                <a:latin typeface="Century Gothic" panose="020B0502020202020204" pitchFamily="34" charset="0"/>
              </a:rPr>
              <a:t>fasülye</a:t>
            </a:r>
            <a:r>
              <a:rPr lang="tr-TR" sz="3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, salata, çorba, ıspanak, pırasa  gibi  yemekleri ayırt etmeden yiyorum .</a:t>
            </a:r>
          </a:p>
        </p:txBody>
      </p:sp>
    </p:spTree>
    <p:extLst>
      <p:ext uri="{BB962C8B-B14F-4D97-AF65-F5344CB8AC3E}">
        <p14:creationId xmlns="" xmlns:p14="http://schemas.microsoft.com/office/powerpoint/2010/main" val="11834601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1A28E14B-C1CD-45E1-AA8F-C5040A417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E1585B9-4D43-400D-9E30-0A9554069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11AE100B-D706-4453-9883-0F3D4BA6DE62}"/>
              </a:ext>
            </a:extLst>
          </p:cNvPr>
          <p:cNvSpPr txBox="1"/>
          <p:nvPr/>
        </p:nvSpPr>
        <p:spPr>
          <a:xfrm>
            <a:off x="9134382" y="3429000"/>
            <a:ext cx="435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;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6267BD6F-2465-4A73-BF69-CF8417BCCDF1}"/>
              </a:ext>
            </a:extLst>
          </p:cNvPr>
          <p:cNvSpPr txBox="1"/>
          <p:nvPr/>
        </p:nvSpPr>
        <p:spPr>
          <a:xfrm>
            <a:off x="10093910" y="3429000"/>
            <a:ext cx="435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,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393B8AE4-284A-4226-A1D1-9FCCEAA6DE94}"/>
              </a:ext>
            </a:extLst>
          </p:cNvPr>
          <p:cNvSpPr txBox="1"/>
          <p:nvPr/>
        </p:nvSpPr>
        <p:spPr>
          <a:xfrm>
            <a:off x="11142955" y="3429000"/>
            <a:ext cx="435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,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1EAC71DF-4CB0-45A8-852F-3D2F9C557BA4}"/>
              </a:ext>
            </a:extLst>
          </p:cNvPr>
          <p:cNvSpPr txBox="1"/>
          <p:nvPr/>
        </p:nvSpPr>
        <p:spPr>
          <a:xfrm>
            <a:off x="1837678" y="4412762"/>
            <a:ext cx="435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,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6A3FA8B-AE7C-4766-BF96-3B95276A3ADD}"/>
              </a:ext>
            </a:extLst>
          </p:cNvPr>
          <p:cNvSpPr txBox="1"/>
          <p:nvPr/>
        </p:nvSpPr>
        <p:spPr>
          <a:xfrm>
            <a:off x="3338004" y="4448274"/>
            <a:ext cx="435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,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79E42696-CA73-4312-AE52-0BD42E929370}"/>
              </a:ext>
            </a:extLst>
          </p:cNvPr>
          <p:cNvSpPr txBox="1"/>
          <p:nvPr/>
        </p:nvSpPr>
        <p:spPr>
          <a:xfrm>
            <a:off x="6579833" y="4448274"/>
            <a:ext cx="435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834C68D-AD0E-457F-ACDE-198F0B376BED}"/>
              </a:ext>
            </a:extLst>
          </p:cNvPr>
          <p:cNvSpPr txBox="1"/>
          <p:nvPr/>
        </p:nvSpPr>
        <p:spPr>
          <a:xfrm>
            <a:off x="7856737" y="5442011"/>
            <a:ext cx="435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="" xmlns:p14="http://schemas.microsoft.com/office/powerpoint/2010/main" val="36364260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C4DF9CD9-9140-4689-95FD-89DC321F0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58"/>
            <a:ext cx="12192000" cy="68646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511A042F-BC6D-4263-BABE-A170863429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1C0A248D-AD45-4B3D-886B-1D2827A65DD1}"/>
              </a:ext>
            </a:extLst>
          </p:cNvPr>
          <p:cNvSpPr txBox="1"/>
          <p:nvPr/>
        </p:nvSpPr>
        <p:spPr>
          <a:xfrm>
            <a:off x="1038689" y="1442035"/>
            <a:ext cx="530884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Bir düşün yemeden önce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6A85ED42-4AB5-4264-A5B4-9C64EBA2874D}"/>
              </a:ext>
            </a:extLst>
          </p:cNvPr>
          <p:cNvSpPr txBox="1"/>
          <p:nvPr/>
        </p:nvSpPr>
        <p:spPr>
          <a:xfrm>
            <a:off x="1038690" y="2033468"/>
            <a:ext cx="387954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Ellerini yıkadın mı?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2C7D1E39-06A3-4E29-A161-C97F30C3D46E}"/>
              </a:ext>
            </a:extLst>
          </p:cNvPr>
          <p:cNvSpPr txBox="1"/>
          <p:nvPr/>
        </p:nvSpPr>
        <p:spPr>
          <a:xfrm>
            <a:off x="1038686" y="3104346"/>
            <a:ext cx="6152227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200" b="1">
                <a:solidFill>
                  <a:srgbClr val="FF0000"/>
                </a:solidFill>
                <a:latin typeface="Century Gothic" panose="020B0502020202020204" pitchFamily="34" charset="0"/>
              </a:rPr>
              <a:t>Lütfen, mikrop dinlemez hiç,</a:t>
            </a:r>
            <a:endParaRPr lang="tr-TR" sz="32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7A92AF40-D56F-41C3-AA18-EE4004CD68C5}"/>
              </a:ext>
            </a:extLst>
          </p:cNvPr>
          <p:cNvSpPr txBox="1"/>
          <p:nvPr/>
        </p:nvSpPr>
        <p:spPr>
          <a:xfrm>
            <a:off x="1038686" y="3784732"/>
            <a:ext cx="425240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200" b="1">
                <a:solidFill>
                  <a:srgbClr val="FF0000"/>
                </a:solidFill>
                <a:latin typeface="Century Gothic" panose="020B0502020202020204" pitchFamily="34" charset="0"/>
              </a:rPr>
              <a:t>Evde ye yemeğini,</a:t>
            </a:r>
            <a:endParaRPr lang="tr-TR" sz="32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96DBD114-113F-474E-B276-AECE3F813C21}"/>
              </a:ext>
            </a:extLst>
          </p:cNvPr>
          <p:cNvSpPr txBox="1"/>
          <p:nvPr/>
        </p:nvSpPr>
        <p:spPr>
          <a:xfrm>
            <a:off x="1038687" y="4363753"/>
            <a:ext cx="615222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200" b="1">
                <a:solidFill>
                  <a:srgbClr val="FF0000"/>
                </a:solidFill>
                <a:latin typeface="Century Gothic" panose="020B0502020202020204" pitchFamily="34" charset="0"/>
              </a:rPr>
              <a:t>Ne olur bulaşma fast footlara,</a:t>
            </a:r>
            <a:endParaRPr lang="tr-TR" sz="32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3123E995-C889-4EF4-BA44-1C102F13424F}"/>
              </a:ext>
            </a:extLst>
          </p:cNvPr>
          <p:cNvSpPr txBox="1"/>
          <p:nvPr/>
        </p:nvSpPr>
        <p:spPr>
          <a:xfrm>
            <a:off x="1038687" y="5013818"/>
            <a:ext cx="530884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200" b="1">
                <a:solidFill>
                  <a:srgbClr val="FF0000"/>
                </a:solidFill>
                <a:latin typeface="Century Gothic" panose="020B0502020202020204" pitchFamily="34" charset="0"/>
              </a:rPr>
              <a:t>Mutlu olmak istiyorsan,</a:t>
            </a:r>
            <a:endParaRPr lang="tr-TR" sz="32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AE292CA3-614F-48FD-ABEC-89830B3C624C}"/>
              </a:ext>
            </a:extLst>
          </p:cNvPr>
          <p:cNvSpPr txBox="1"/>
          <p:nvPr/>
        </p:nvSpPr>
        <p:spPr>
          <a:xfrm>
            <a:off x="1038688" y="5623418"/>
            <a:ext cx="530884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200" b="1">
                <a:solidFill>
                  <a:srgbClr val="FF0000"/>
                </a:solidFill>
                <a:latin typeface="Century Gothic" panose="020B0502020202020204" pitchFamily="34" charset="0"/>
              </a:rPr>
              <a:t>En iyisi iyi beslen.</a:t>
            </a:r>
            <a:endParaRPr lang="tr-TR" sz="32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7B067F50-5A15-4D28-A289-15211FDCF337}"/>
              </a:ext>
            </a:extLst>
          </p:cNvPr>
          <p:cNvSpPr txBox="1"/>
          <p:nvPr/>
        </p:nvSpPr>
        <p:spPr>
          <a:xfrm>
            <a:off x="1038686" y="2503030"/>
            <a:ext cx="530884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Soğuk diye üşenme hiç,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="" xmlns:a16="http://schemas.microsoft.com/office/drawing/2014/main" id="{F2C89E19-3A3C-4F61-A9E8-67319D1FFDF6}"/>
              </a:ext>
            </a:extLst>
          </p:cNvPr>
          <p:cNvSpPr/>
          <p:nvPr/>
        </p:nvSpPr>
        <p:spPr>
          <a:xfrm>
            <a:off x="3621335" y="6163764"/>
            <a:ext cx="1380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(İzzet Demir)</a:t>
            </a:r>
          </a:p>
        </p:txBody>
      </p:sp>
    </p:spTree>
    <p:extLst>
      <p:ext uri="{BB962C8B-B14F-4D97-AF65-F5344CB8AC3E}">
        <p14:creationId xmlns="" xmlns:p14="http://schemas.microsoft.com/office/powerpoint/2010/main" val="11491661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7F20F234-02E6-409A-A2F8-F9349ECEB5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1D1647F8-2225-43F7-A4FC-4FBD013CA6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D3EAA67E-C665-4BC8-86DD-D562449970EA}"/>
              </a:ext>
            </a:extLst>
          </p:cNvPr>
          <p:cNvSpPr txBox="1"/>
          <p:nvPr/>
        </p:nvSpPr>
        <p:spPr>
          <a:xfrm>
            <a:off x="1012054" y="3151572"/>
            <a:ext cx="435006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anose="020B0A04020102020204" pitchFamily="34" charset="0"/>
              </a:rPr>
              <a:t>D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8BACECF4-4DC6-407F-87E7-A4CE16AE5FFD}"/>
              </a:ext>
            </a:extLst>
          </p:cNvPr>
          <p:cNvSpPr txBox="1"/>
          <p:nvPr/>
        </p:nvSpPr>
        <p:spPr>
          <a:xfrm>
            <a:off x="1012054" y="3968319"/>
            <a:ext cx="435006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anose="020B0A04020102020204" pitchFamily="34" charset="0"/>
              </a:rPr>
              <a:t>Y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BE779178-BB4A-4730-BC25-D21588846A76}"/>
              </a:ext>
            </a:extLst>
          </p:cNvPr>
          <p:cNvSpPr txBox="1"/>
          <p:nvPr/>
        </p:nvSpPr>
        <p:spPr>
          <a:xfrm>
            <a:off x="1012054" y="4851644"/>
            <a:ext cx="435006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anose="020B0A04020102020204" pitchFamily="34" charset="0"/>
              </a:rPr>
              <a:t>D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E106B86F-279F-4764-9317-3B91FBC892AD}"/>
              </a:ext>
            </a:extLst>
          </p:cNvPr>
          <p:cNvSpPr txBox="1"/>
          <p:nvPr/>
        </p:nvSpPr>
        <p:spPr>
          <a:xfrm>
            <a:off x="1012054" y="5668391"/>
            <a:ext cx="435006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anose="020B0A04020102020204" pitchFamily="34" charset="0"/>
              </a:rPr>
              <a:t>D</a:t>
            </a:r>
          </a:p>
        </p:txBody>
      </p:sp>
    </p:spTree>
    <p:extLst>
      <p:ext uri="{BB962C8B-B14F-4D97-AF65-F5344CB8AC3E}">
        <p14:creationId xmlns="" xmlns:p14="http://schemas.microsoft.com/office/powerpoint/2010/main" val="6791202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9ACEEF56-4E87-4EF9-BD6A-E34AD08CE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14545C8C-BF16-4FE7-A96A-C67FC3AF69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FC5B563D-9AC0-45D0-9820-AE75C88F4CF5}"/>
              </a:ext>
            </a:extLst>
          </p:cNvPr>
          <p:cNvSpPr txBox="1"/>
          <p:nvPr/>
        </p:nvSpPr>
        <p:spPr>
          <a:xfrm>
            <a:off x="514905" y="2291587"/>
            <a:ext cx="1133678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1. Okuduğumuz metinden dengeli beslenmenin ne olduğunu öğrendim.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68BD26D-728A-487F-B310-18EBAD85914E}"/>
              </a:ext>
            </a:extLst>
          </p:cNvPr>
          <p:cNvSpPr txBox="1"/>
          <p:nvPr/>
        </p:nvSpPr>
        <p:spPr>
          <a:xfrm>
            <a:off x="408374" y="3963412"/>
            <a:ext cx="1144331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2. Nasıl dengeli besleneceğimizi öğrendim.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08328C7F-E1FC-405E-9DE1-635CC5FBE4FE}"/>
              </a:ext>
            </a:extLst>
          </p:cNvPr>
          <p:cNvSpPr txBox="1"/>
          <p:nvPr/>
        </p:nvSpPr>
        <p:spPr>
          <a:xfrm>
            <a:off x="300363" y="5133707"/>
            <a:ext cx="11891637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3. Sağlığımız için uymamız gereken kuralları öğrendim.</a:t>
            </a:r>
          </a:p>
        </p:txBody>
      </p:sp>
    </p:spTree>
    <p:extLst>
      <p:ext uri="{BB962C8B-B14F-4D97-AF65-F5344CB8AC3E}">
        <p14:creationId xmlns="" xmlns:p14="http://schemas.microsoft.com/office/powerpoint/2010/main" val="57950879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B818B824-5E6B-4F2E-8901-5A10976E6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541513E6-FEC3-4D2F-8551-044E389C8B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9406"/>
            <a:ext cx="12192000" cy="41813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55931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2AFE1AF6-D872-404A-99D4-BF9AF893F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B8DA7FB8-8C98-44F0-8CAF-9E5ED8F3C3B6}"/>
              </a:ext>
            </a:extLst>
          </p:cNvPr>
          <p:cNvSpPr txBox="1"/>
          <p:nvPr/>
        </p:nvSpPr>
        <p:spPr>
          <a:xfrm>
            <a:off x="648070" y="2334827"/>
            <a:ext cx="12192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500" dirty="0">
                <a:solidFill>
                  <a:srgbClr val="FF0000"/>
                </a:solidFill>
                <a:latin typeface="Bookman Old Style" panose="02050604050505020204" pitchFamily="18" charset="0"/>
              </a:rPr>
              <a:t>HOŞÇAKALIN…</a:t>
            </a:r>
          </a:p>
        </p:txBody>
      </p:sp>
    </p:spTree>
    <p:extLst>
      <p:ext uri="{BB962C8B-B14F-4D97-AF65-F5344CB8AC3E}">
        <p14:creationId xmlns="" xmlns:p14="http://schemas.microsoft.com/office/powerpoint/2010/main" val="141839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229EF5B9-F831-46E0-9CC6-8E7DA7AB04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5AE3620B-DC51-44FD-BB98-B7D1A0CEFE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48483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C0B61D4A-DBAB-427C-B0B5-43C49F8BE5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875B04F8-3242-4CB7-A3A3-624CCC28DD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6797908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6A505B5C-8C8E-4953-83FB-425100E39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F7855669-3A9F-468C-8017-3A565F927F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6288693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B7A555D5-471D-456E-86F8-FC8828FCB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074C3C13-7E13-4CC1-9010-285F1BFEED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97958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49EFB888-4340-4019-8325-B2F5C3E88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FB73D815-CA30-4794-95E9-C62934FA93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25833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E1EBA851-D46F-4BBB-8D09-3EE03A33B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2219"/>
            <a:ext cx="12191998" cy="68557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D98946F0-4273-4799-AFA7-D51FC5E52ED8}"/>
              </a:ext>
            </a:extLst>
          </p:cNvPr>
          <p:cNvSpPr txBox="1"/>
          <p:nvPr/>
        </p:nvSpPr>
        <p:spPr>
          <a:xfrm>
            <a:off x="1065401" y="318782"/>
            <a:ext cx="9857065" cy="110799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6600" b="1" dirty="0">
                <a:solidFill>
                  <a:srgbClr val="FF0000"/>
                </a:solidFill>
                <a:latin typeface="Kayra Aydin" panose="020F0503040000020004" pitchFamily="34" charset="0"/>
              </a:rPr>
              <a:t>SÖZLÜK ÇALIŞMASI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FF3FD515-2BBF-4D1B-9A8F-EA051F88AB82}"/>
              </a:ext>
            </a:extLst>
          </p:cNvPr>
          <p:cNvSpPr txBox="1"/>
          <p:nvPr/>
        </p:nvSpPr>
        <p:spPr>
          <a:xfrm>
            <a:off x="0" y="1996580"/>
            <a:ext cx="1543571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Denge: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="" xmlns:a16="http://schemas.microsoft.com/office/drawing/2014/main" id="{36589FB4-B9EB-4435-9868-8A8D745D2D7F}"/>
              </a:ext>
            </a:extLst>
          </p:cNvPr>
          <p:cNvSpPr/>
          <p:nvPr/>
        </p:nvSpPr>
        <p:spPr>
          <a:xfrm flipH="1">
            <a:off x="1543573" y="1996580"/>
            <a:ext cx="10648425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 Bir nesnenin veya bir insanın devrilmeden durma hâli.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="" xmlns:a16="http://schemas.microsoft.com/office/drawing/2014/main" id="{91441555-C013-47DA-945F-5A527BB84889}"/>
              </a:ext>
            </a:extLst>
          </p:cNvPr>
          <p:cNvSpPr/>
          <p:nvPr/>
        </p:nvSpPr>
        <p:spPr>
          <a:xfrm flipH="1">
            <a:off x="1340867" y="3951147"/>
            <a:ext cx="10648425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Sandalyenin ayakları dengede durmazsa düşersin.</a:t>
            </a:r>
          </a:p>
        </p:txBody>
      </p:sp>
    </p:spTree>
    <p:extLst>
      <p:ext uri="{BB962C8B-B14F-4D97-AF65-F5344CB8AC3E}">
        <p14:creationId xmlns="" xmlns:p14="http://schemas.microsoft.com/office/powerpoint/2010/main" val="35789020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1BF3A18D-C6C4-4549-9614-A2DAFBF95E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A050729B-4C25-4B49-B9E9-02A3DF374DB6}"/>
              </a:ext>
            </a:extLst>
          </p:cNvPr>
          <p:cNvSpPr txBox="1"/>
          <p:nvPr/>
        </p:nvSpPr>
        <p:spPr>
          <a:xfrm>
            <a:off x="1065401" y="318782"/>
            <a:ext cx="9857065" cy="110799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6600" b="1" dirty="0">
                <a:solidFill>
                  <a:srgbClr val="FF0000"/>
                </a:solidFill>
                <a:latin typeface="Kayra Aydin" panose="020F0503040000020004" pitchFamily="34" charset="0"/>
              </a:rPr>
              <a:t>SÖZLÜK ÇALIŞMASI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933FC740-76AD-4A85-B212-166089EA347A}"/>
              </a:ext>
            </a:extLst>
          </p:cNvPr>
          <p:cNvSpPr txBox="1"/>
          <p:nvPr/>
        </p:nvSpPr>
        <p:spPr>
          <a:xfrm>
            <a:off x="218113" y="1996580"/>
            <a:ext cx="1325461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Besin: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469CDABC-0B60-4394-B5D2-5D7E222F2015}"/>
              </a:ext>
            </a:extLst>
          </p:cNvPr>
          <p:cNvSpPr/>
          <p:nvPr/>
        </p:nvSpPr>
        <p:spPr>
          <a:xfrm flipH="1">
            <a:off x="1543573" y="1996580"/>
            <a:ext cx="10648425" cy="1077218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>
                <a:solidFill>
                  <a:srgbClr val="FFFF00"/>
                </a:solidFill>
                <a:latin typeface="Kayra Aydin" panose="020F0503040000020004" pitchFamily="34" charset="0"/>
              </a:rPr>
              <a:t>Yenilebilir, beslenmeye elverişli her tür madde, azık, gıda.</a:t>
            </a:r>
            <a:endParaRPr lang="tr-TR" sz="3200" dirty="0">
              <a:solidFill>
                <a:srgbClr val="FFFF00"/>
              </a:solidFill>
              <a:latin typeface="Kayra Aydin" panose="020F0503040000020004" pitchFamily="34" charset="0"/>
            </a:endParaRPr>
          </a:p>
        </p:txBody>
      </p:sp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35E94611-3BBA-47C3-903E-EBC38EEC6932}"/>
              </a:ext>
            </a:extLst>
          </p:cNvPr>
          <p:cNvSpPr/>
          <p:nvPr/>
        </p:nvSpPr>
        <p:spPr>
          <a:xfrm flipH="1">
            <a:off x="771787" y="4427290"/>
            <a:ext cx="10648425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Sağlıklı yaşamak istiyorsak gerekli besinleri almalıyız.</a:t>
            </a:r>
          </a:p>
        </p:txBody>
      </p:sp>
    </p:spTree>
    <p:extLst>
      <p:ext uri="{BB962C8B-B14F-4D97-AF65-F5344CB8AC3E}">
        <p14:creationId xmlns="" xmlns:p14="http://schemas.microsoft.com/office/powerpoint/2010/main" val="22900065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sağlıklı beslenen çocuklar ile ilgili görsel sonucu">
            <a:extLst>
              <a:ext uri="{FF2B5EF4-FFF2-40B4-BE49-F238E27FC236}">
                <a16:creationId xmlns="" xmlns:a16="http://schemas.microsoft.com/office/drawing/2014/main" id="{25A056D9-4154-4A76-B2EE-90151F8F3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DC073281-0DE8-4887-9CCA-37F04C3B131E}"/>
              </a:ext>
            </a:extLst>
          </p:cNvPr>
          <p:cNvSpPr txBox="1"/>
          <p:nvPr/>
        </p:nvSpPr>
        <p:spPr>
          <a:xfrm>
            <a:off x="1065401" y="318782"/>
            <a:ext cx="9857065" cy="110799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6600" b="1" dirty="0">
                <a:solidFill>
                  <a:srgbClr val="FF0000"/>
                </a:solidFill>
                <a:latin typeface="Kayra Aydin" panose="020F0503040000020004" pitchFamily="34" charset="0"/>
              </a:rPr>
              <a:t>SÖZLÜK ÇALIŞMASI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0409349E-CE13-4414-8CA7-0B81897583C2}"/>
              </a:ext>
            </a:extLst>
          </p:cNvPr>
          <p:cNvSpPr txBox="1"/>
          <p:nvPr/>
        </p:nvSpPr>
        <p:spPr>
          <a:xfrm>
            <a:off x="1" y="2048975"/>
            <a:ext cx="181992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Sindirim: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28FB4B09-85A4-4A40-B411-04E29F0A0B06}"/>
              </a:ext>
            </a:extLst>
          </p:cNvPr>
          <p:cNvSpPr/>
          <p:nvPr/>
        </p:nvSpPr>
        <p:spPr>
          <a:xfrm flipH="1">
            <a:off x="1819923" y="2048975"/>
            <a:ext cx="10015153" cy="156966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Besinlerin parçalanarak ince bağırsakta emilebilir, kana karışabilir duruma gelmesi için uğradıkları fiziksel ve kimyasal değişikliklerin bütünü, hazım.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C345C7FF-4430-44A5-B3B3-1340EF504C3E}"/>
              </a:ext>
            </a:extLst>
          </p:cNvPr>
          <p:cNvSpPr/>
          <p:nvPr/>
        </p:nvSpPr>
        <p:spPr>
          <a:xfrm flipH="1">
            <a:off x="3514414" y="4358488"/>
            <a:ext cx="4812840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Sindirim ağızda başlar.</a:t>
            </a:r>
          </a:p>
        </p:txBody>
      </p:sp>
    </p:spTree>
    <p:extLst>
      <p:ext uri="{BB962C8B-B14F-4D97-AF65-F5344CB8AC3E}">
        <p14:creationId xmlns="" xmlns:p14="http://schemas.microsoft.com/office/powerpoint/2010/main" val="347262470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261</Words>
  <PresentationFormat>Özel</PresentationFormat>
  <Paragraphs>48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2019-03-21T16:48:24Z</dcterms:created>
  <dcterms:modified xsi:type="dcterms:W3CDTF">2019-04-15T08:07:18Z</dcterms:modified>
  <cp:category>https://www.sorubak.com</cp:category>
</cp:coreProperties>
</file>