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83" r:id="rId3"/>
    <p:sldId id="284" r:id="rId4"/>
    <p:sldId id="285" r:id="rId5"/>
    <p:sldId id="289" r:id="rId6"/>
    <p:sldId id="296" r:id="rId7"/>
    <p:sldId id="292" r:id="rId8"/>
    <p:sldId id="286" r:id="rId9"/>
    <p:sldId id="288" r:id="rId10"/>
    <p:sldId id="294" r:id="rId11"/>
    <p:sldId id="290" r:id="rId12"/>
    <p:sldId id="293" r:id="rId13"/>
    <p:sldId id="295" r:id="rId14"/>
    <p:sldId id="297" r:id="rId15"/>
    <p:sldId id="298" r:id="rId16"/>
    <p:sldId id="299" r:id="rId1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774" autoAdjust="0"/>
  </p:normalViewPr>
  <p:slideViewPr>
    <p:cSldViewPr snapToGrid="0">
      <p:cViewPr varScale="1">
        <p:scale>
          <a:sx n="66" d="100"/>
          <a:sy n="66" d="100"/>
        </p:scale>
        <p:origin x="-96" y="-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A34333-3E96-4061-ADAD-30F21A71DFCA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D9F7EC-0163-45F4-AD88-207155935C5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egitimhane</a:t>
            </a:r>
            <a:r>
              <a:rPr lang="tr-TR" smtClean="0"/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9F7EC-0163-45F4-AD88-207155935C57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90725A9E-C461-485F-AA76-7AA010B59F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A2C20F17-DABF-4960-BCE8-5FAD9D90AE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8B70EE5E-1009-4FAA-B5F1-B127C5C94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65B72E66-18FB-4D4E-92A5-246DC601D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042A4F8E-354F-41B0-84BB-40E137CED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21903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287CC603-AE5B-4636-AC2A-5D0EEC0E7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77BF0BAF-7F9E-4880-B4A4-4D31589118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6B6D224E-80ED-4EFB-914F-2B6274032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E1771907-FCCE-4A60-8E07-4DE4AC055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72C97701-C3F6-40DF-A959-7CE0F1360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12876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E4ED70B6-2464-4327-BD68-E2FA7B76CD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B09C38DE-9802-4263-80BF-ABC5F9654C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AE230741-FA83-4EF7-9E8D-B84834FCC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AC0A8898-7B9B-4B88-8234-AA9BB4804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5D293B5E-ABF9-4410-8701-5EC896C2D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2036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D27F05D-1EE6-4030-A525-167EBD35D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57A2181-9E63-4F9C-8426-F8F4501DF1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FBC4346A-C783-4E19-A7F9-D4DD7A889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B952E780-215A-4572-947E-E6E813EDA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F585DAB1-0938-45EE-8088-D10719001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23588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37AAE811-283B-4AA7-ACEF-F12805818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BCDEE3EF-FBAC-4B5C-84C9-789240D8A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3E3833FE-4A72-4AB6-ADB6-4B76F4D80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07765EB4-043D-4BD1-AA80-5A4DF3342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B70C576F-B79B-4ACD-981C-83D52F53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63991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67FB8841-BE21-4932-AC26-A83ADDB00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6735AE7-E6E6-484F-B304-6B48BA306D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3E931833-61EE-4539-AF0F-C7E6D46FBA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E32596FD-068B-4FDC-82B7-525F3E728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7CCDC54B-FB26-44A6-A655-C81A4572E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C7F1256-2EC8-4B1D-BE8B-7AD91EF39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85384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0D70EA27-D4B6-4216-AB2F-C46AE6E5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4A13C787-541C-4DBE-B069-62D2AEE618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5175D471-50ED-4DF8-8B5A-26F78976E6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4B3B73E0-5E31-4E9E-953C-154086D7E2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60B7276B-FBAF-4513-B060-4C57131880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D40F59BB-EA68-41DC-8C75-9958643BF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4C79476E-8ED4-4BF0-91C8-675F0EF51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7F218CA6-B25D-467F-8E94-FAAD9923B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0696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7BCB0391-64AC-45DA-A0C6-4856C85CF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643A8329-D2EF-4740-A9B3-11A862961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1F47633B-48C9-4F90-98E8-88D6CCBC4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3DB46049-9805-4B56-A0FA-51423A00E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38776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83E748BB-4A04-42F9-A564-F61BA60F4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BC47EB9C-B232-489E-BE96-EAEC346B4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6E7E133D-DC35-41DE-B75A-3EA78D6BF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73713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56CCD394-72DA-4757-A93F-9C40B4D37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2A86E72-EE34-45F5-8F14-1746D78F4D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73DB9D8F-1742-4FB5-BD5F-204F7472E1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1AF469C8-6EE9-4411-9C71-D55B71EC8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3E77AE62-367F-41BC-AA8D-08D396BC5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19DC48EE-D69B-42A7-A917-D8E1341C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93165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B12211EC-7CAB-42E9-B7C0-FDBB8D65E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9BF0C3AC-F1D8-439D-9DD9-0F3DA0795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BA18B4EB-A552-4A40-9AC0-4856B2F96C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B202A2FB-A10B-427A-B678-ADF24CA87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43B477C5-F77B-488F-A651-D40810E04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DFA76AD4-8C41-4EAC-9F9C-998970189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6533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ACE4EB6D-93BD-4A66-B53C-144B211FA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D8FEE859-BF95-4C74-A0A4-BD64FFF22A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8281C345-BF1A-4F6C-AAA3-271432A34B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D5FE6-5E95-47C6-8F76-86879A49B676}" type="datetimeFigureOut">
              <a:rPr lang="tr-TR" smtClean="0"/>
              <a:pPr/>
              <a:t>14/03/2019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7947B494-CA12-4560-AB3F-2F5E8515D7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779E8B4-E84A-4150-BF16-C9CCE1F3C5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39406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6326BC82-C1FE-4972-8DAA-72019085F1E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7736" y="1714351"/>
            <a:ext cx="6096528" cy="3429297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05B95F54-7184-4160-AD26-337D51388EA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136" y="1866751"/>
            <a:ext cx="6096528" cy="3429297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60DCC929-7B7C-4696-B6AF-2D921592DA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54164" cy="6858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EF8ACD3C-8ACE-4147-83FA-51EBBDF28ADE}"/>
              </a:ext>
            </a:extLst>
          </p:cNvPr>
          <p:cNvSpPr txBox="1"/>
          <p:nvPr/>
        </p:nvSpPr>
        <p:spPr>
          <a:xfrm>
            <a:off x="0" y="2644169"/>
            <a:ext cx="121163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9600" b="1" dirty="0">
                <a:solidFill>
                  <a:srgbClr val="FFFF00"/>
                </a:solidFill>
                <a:latin typeface="Kayra Aydin" panose="020F0503040000020004" pitchFamily="34" charset="0"/>
              </a:rPr>
              <a:t>BAYRAK HASRETİ</a:t>
            </a:r>
          </a:p>
        </p:txBody>
      </p:sp>
    </p:spTree>
    <p:extLst>
      <p:ext uri="{BB962C8B-B14F-4D97-AF65-F5344CB8AC3E}">
        <p14:creationId xmlns="" xmlns:p14="http://schemas.microsoft.com/office/powerpoint/2010/main" val="24969011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E05B4CC4-D2E6-4BBC-B765-FE621E9695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67D34A52-8B9A-4AD8-96ED-DA488A4720C2}"/>
              </a:ext>
            </a:extLst>
          </p:cNvPr>
          <p:cNvSpPr txBox="1"/>
          <p:nvPr/>
        </p:nvSpPr>
        <p:spPr>
          <a:xfrm>
            <a:off x="1065401" y="318782"/>
            <a:ext cx="9857065" cy="110799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6600" b="1" dirty="0">
                <a:solidFill>
                  <a:srgbClr val="FF0000"/>
                </a:solidFill>
                <a:latin typeface="Kayra Aydin" panose="020F0503040000020004" pitchFamily="34" charset="0"/>
              </a:rPr>
              <a:t>SÖZLÜK ÇALIŞMASI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63B37DB5-E2DD-4285-9007-831B616ABE84}"/>
              </a:ext>
            </a:extLst>
          </p:cNvPr>
          <p:cNvSpPr txBox="1"/>
          <p:nvPr/>
        </p:nvSpPr>
        <p:spPr>
          <a:xfrm>
            <a:off x="218113" y="1996580"/>
            <a:ext cx="2508309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Apar topar: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84CEA197-9ADE-4347-9BE9-6FBF610C498C}"/>
              </a:ext>
            </a:extLst>
          </p:cNvPr>
          <p:cNvSpPr/>
          <p:nvPr/>
        </p:nvSpPr>
        <p:spPr>
          <a:xfrm flipH="1">
            <a:off x="2726422" y="1996580"/>
            <a:ext cx="9465578" cy="1077218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>
                <a:solidFill>
                  <a:srgbClr val="FFFF00"/>
                </a:solidFill>
                <a:latin typeface="Kayra Aydin" panose="020F0503040000020004" pitchFamily="34" charset="0"/>
              </a:rPr>
              <a:t> Aceleyle hareket etmek, aniden karar vermek, hazırlanmaya fırsat bulamamak</a:t>
            </a:r>
            <a:endParaRPr lang="tr-TR" sz="3200" dirty="0">
              <a:solidFill>
                <a:srgbClr val="FFFF00"/>
              </a:solidFill>
              <a:latin typeface="Kayra Aydin" panose="020F0503040000020004" pitchFamily="34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3A4D322C-5AC0-4F6D-9104-B92629583393}"/>
              </a:ext>
            </a:extLst>
          </p:cNvPr>
          <p:cNvSpPr/>
          <p:nvPr/>
        </p:nvSpPr>
        <p:spPr>
          <a:xfrm flipH="1">
            <a:off x="0" y="4427290"/>
            <a:ext cx="11924948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 İzzet’in beni aradığını duyunca apar topar oradan kaçtım.</a:t>
            </a:r>
          </a:p>
        </p:txBody>
      </p:sp>
    </p:spTree>
    <p:extLst>
      <p:ext uri="{BB962C8B-B14F-4D97-AF65-F5344CB8AC3E}">
        <p14:creationId xmlns="" xmlns:p14="http://schemas.microsoft.com/office/powerpoint/2010/main" val="99393520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02ABCA18-00D4-42A8-925E-436971890E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7654C0CE-41E8-4F64-9B8B-70DC103040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BD1914AB-FF42-4AB5-AC35-4A7C2CC6287F}"/>
              </a:ext>
            </a:extLst>
          </p:cNvPr>
          <p:cNvSpPr txBox="1"/>
          <p:nvPr/>
        </p:nvSpPr>
        <p:spPr>
          <a:xfrm>
            <a:off x="1073791" y="1400961"/>
            <a:ext cx="595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5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AA143D88-FBFC-4EF1-8B68-ECDCB209B58D}"/>
              </a:ext>
            </a:extLst>
          </p:cNvPr>
          <p:cNvSpPr txBox="1"/>
          <p:nvPr/>
        </p:nvSpPr>
        <p:spPr>
          <a:xfrm>
            <a:off x="1062606" y="3398579"/>
            <a:ext cx="595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187B633D-B5BE-40A0-AFD4-E77C9E2B6266}"/>
              </a:ext>
            </a:extLst>
          </p:cNvPr>
          <p:cNvSpPr txBox="1"/>
          <p:nvPr/>
        </p:nvSpPr>
        <p:spPr>
          <a:xfrm>
            <a:off x="1073791" y="4083396"/>
            <a:ext cx="595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2067CCC4-B4B2-4247-A68D-D1A22B3BD0B8}"/>
              </a:ext>
            </a:extLst>
          </p:cNvPr>
          <p:cNvSpPr txBox="1"/>
          <p:nvPr/>
        </p:nvSpPr>
        <p:spPr>
          <a:xfrm>
            <a:off x="1073791" y="4719258"/>
            <a:ext cx="595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6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="" xmlns:a16="http://schemas.microsoft.com/office/drawing/2014/main" id="{EEAD325B-3D90-435F-B632-08F67FD0F778}"/>
              </a:ext>
            </a:extLst>
          </p:cNvPr>
          <p:cNvSpPr txBox="1"/>
          <p:nvPr/>
        </p:nvSpPr>
        <p:spPr>
          <a:xfrm>
            <a:off x="1080782" y="5457039"/>
            <a:ext cx="595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7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33BEC9B5-B14B-4E65-8061-5F5949822B33}"/>
              </a:ext>
            </a:extLst>
          </p:cNvPr>
          <p:cNvSpPr txBox="1"/>
          <p:nvPr/>
        </p:nvSpPr>
        <p:spPr>
          <a:xfrm>
            <a:off x="1062606" y="6095395"/>
            <a:ext cx="595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8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CAC56209-88ED-4D6C-AAE5-7276EA6EDAFF}"/>
              </a:ext>
            </a:extLst>
          </p:cNvPr>
          <p:cNvSpPr txBox="1"/>
          <p:nvPr/>
        </p:nvSpPr>
        <p:spPr>
          <a:xfrm>
            <a:off x="1080782" y="2081839"/>
            <a:ext cx="595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="" xmlns:a16="http://schemas.microsoft.com/office/drawing/2014/main" id="{2A731FAE-2155-4CD3-AD5A-08FE479AAF6C}"/>
              </a:ext>
            </a:extLst>
          </p:cNvPr>
          <p:cNvSpPr txBox="1"/>
          <p:nvPr/>
        </p:nvSpPr>
        <p:spPr>
          <a:xfrm>
            <a:off x="1080782" y="2762717"/>
            <a:ext cx="595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="" xmlns:p14="http://schemas.microsoft.com/office/powerpoint/2010/main" val="4876059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BF91130C-BC88-47C6-8D18-56BADB2CA2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CF4A063B-E21C-44C2-AEFC-C80F341612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809A9B54-1E3E-4BC1-865C-4307B26321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67111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149124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ayrak ile ilgili görsel sonucu">
            <a:extLst>
              <a:ext uri="{FF2B5EF4-FFF2-40B4-BE49-F238E27FC236}">
                <a16:creationId xmlns="" xmlns:a16="http://schemas.microsoft.com/office/drawing/2014/main" id="{0D69B214-B2E2-4F96-B205-38D618AE89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CB1C6794-F591-4D68-83EA-F7E93E18D4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68A9AF16-FE1C-4957-B281-BD2F69F181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E0091C0D-5315-4C1B-8B45-6E36B900D2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99383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ayrak ile ilgili görsel sonucu">
            <a:extLst>
              <a:ext uri="{FF2B5EF4-FFF2-40B4-BE49-F238E27FC236}">
                <a16:creationId xmlns="" xmlns:a16="http://schemas.microsoft.com/office/drawing/2014/main" id="{E301ADA9-0CD5-4835-A08C-731A3D28F2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BEAAB382-AB9C-4EEF-AEEF-46A2CA3EC7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9303929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ayrak ile ilgili görsel sonucu">
            <a:extLst>
              <a:ext uri="{FF2B5EF4-FFF2-40B4-BE49-F238E27FC236}">
                <a16:creationId xmlns="" xmlns:a16="http://schemas.microsoft.com/office/drawing/2014/main" id="{9671BE40-2BEA-4C41-841E-327544D0F01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67975A0A-853B-4714-9AC2-98F474A1DB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7246451E-739F-4E07-BF90-605A6E215A2B}"/>
              </a:ext>
            </a:extLst>
          </p:cNvPr>
          <p:cNvSpPr txBox="1"/>
          <p:nvPr/>
        </p:nvSpPr>
        <p:spPr>
          <a:xfrm>
            <a:off x="4764946" y="1417739"/>
            <a:ext cx="3229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Bayrak Hasreti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2EF4E275-90C6-4E17-8889-A1DAFFB370BB}"/>
              </a:ext>
            </a:extLst>
          </p:cNvPr>
          <p:cNvSpPr txBox="1"/>
          <p:nvPr/>
        </p:nvSpPr>
        <p:spPr>
          <a:xfrm>
            <a:off x="1567343" y="3391492"/>
            <a:ext cx="2508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>
                <a:solidFill>
                  <a:srgbClr val="FF0000"/>
                </a:solidFill>
                <a:latin typeface="Kayra Aydin" panose="020F0503040000020004" pitchFamily="34" charset="0"/>
              </a:rPr>
              <a:t>Ali’nin köyü</a:t>
            </a:r>
            <a:endParaRPr lang="tr-TR" sz="32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682FA9E0-7083-4E01-9B16-FF01980FD938}"/>
              </a:ext>
            </a:extLst>
          </p:cNvPr>
          <p:cNvSpPr txBox="1"/>
          <p:nvPr/>
        </p:nvSpPr>
        <p:spPr>
          <a:xfrm>
            <a:off x="2821498" y="2378764"/>
            <a:ext cx="55507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Ali, Ali’nin babası, köylüler.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0D9FB80B-5494-4680-9FCD-38075E84AC69}"/>
              </a:ext>
            </a:extLst>
          </p:cNvPr>
          <p:cNvSpPr txBox="1"/>
          <p:nvPr/>
        </p:nvSpPr>
        <p:spPr>
          <a:xfrm>
            <a:off x="1812020" y="4467932"/>
            <a:ext cx="958022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>
                <a:solidFill>
                  <a:srgbClr val="FF0000"/>
                </a:solidFill>
                <a:latin typeface="Kayra Aydin" panose="020F0503040000020004" pitchFamily="34" charset="0"/>
              </a:rPr>
              <a:t>Düşmanların Ali’nin köyünü işgal ettikten sonra Türk bayrağını indirmeleri, düşman köyden kaçtıktan sonra Ali’nin Türk bayrağını tekrar direğe çekmesi.</a:t>
            </a:r>
            <a:endParaRPr lang="tr-TR" sz="32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50258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7E93B2CD-265E-47D8-B1BD-7F05B352BC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2581311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FC744E7C-CA2C-4BB9-8968-14D80684A8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3973023B-9F88-4589-A834-18C913EF62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BF3B2DA2-1332-498D-B6B9-F345B4CB8880}"/>
              </a:ext>
            </a:extLst>
          </p:cNvPr>
          <p:cNvSpPr txBox="1"/>
          <p:nvPr/>
        </p:nvSpPr>
        <p:spPr>
          <a:xfrm>
            <a:off x="5184396" y="3808602"/>
            <a:ext cx="1593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ALFABET98" panose="00000400000000000000" pitchFamily="2" charset="0"/>
              </a:rPr>
              <a:t>Bayrak</a:t>
            </a:r>
          </a:p>
        </p:txBody>
      </p:sp>
    </p:spTree>
    <p:extLst>
      <p:ext uri="{BB962C8B-B14F-4D97-AF65-F5344CB8AC3E}">
        <p14:creationId xmlns="" xmlns:p14="http://schemas.microsoft.com/office/powerpoint/2010/main" val="71272654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CF040ECD-A72A-4309-A59B-CFCCCA8F51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6664B22F-FB6D-4CC1-909D-A84755F50C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72386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9C38ED13-3B80-4B18-80A3-45F9059E74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9C9637D-C012-4E52-874F-E24BBBD804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31609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A710B796-26E0-4D7A-9F26-8A31711BE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682AEC63-7533-4F8A-9D74-CBA1CA48F7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21970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D1BBD3EE-70B7-4374-A23E-0D2BB88825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4A6248BE-648E-461F-AD4D-8C4CB34AFE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8166075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4D0C616B-724D-45D3-94D3-D3B9FAF49F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0E664763-7B4C-437E-88F1-92195B49D4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651224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C2A5AC7D-4E4A-488C-A1CE-3761DF839B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85874DDB-4484-4B93-9047-DF4F857ED91A}"/>
              </a:ext>
            </a:extLst>
          </p:cNvPr>
          <p:cNvSpPr txBox="1"/>
          <p:nvPr/>
        </p:nvSpPr>
        <p:spPr>
          <a:xfrm>
            <a:off x="1065401" y="318782"/>
            <a:ext cx="9857065" cy="110799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6600" b="1" dirty="0">
                <a:solidFill>
                  <a:srgbClr val="FF0000"/>
                </a:solidFill>
                <a:latin typeface="Kayra Aydin" panose="020F0503040000020004" pitchFamily="34" charset="0"/>
              </a:rPr>
              <a:t>SÖZLÜK ÇALIŞMASI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DFBCEA14-7FD1-4B58-9EA5-1094EBDA4949}"/>
              </a:ext>
            </a:extLst>
          </p:cNvPr>
          <p:cNvSpPr txBox="1"/>
          <p:nvPr/>
        </p:nvSpPr>
        <p:spPr>
          <a:xfrm>
            <a:off x="218113" y="1996580"/>
            <a:ext cx="224825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Çırpınmak: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91C70428-2075-490B-AE5B-E09ADBBFF15E}"/>
              </a:ext>
            </a:extLst>
          </p:cNvPr>
          <p:cNvSpPr/>
          <p:nvPr/>
        </p:nvSpPr>
        <p:spPr>
          <a:xfrm flipH="1">
            <a:off x="2466363" y="1996580"/>
            <a:ext cx="7197755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>
                <a:solidFill>
                  <a:srgbClr val="FFFF00"/>
                </a:solidFill>
                <a:latin typeface="Kayra Aydin" panose="020F0503040000020004" pitchFamily="34" charset="0"/>
              </a:rPr>
              <a:t>Ses çıkararak hafif dalgalanmak </a:t>
            </a:r>
            <a:endParaRPr lang="tr-TR" sz="3200" dirty="0">
              <a:solidFill>
                <a:srgbClr val="FFFF00"/>
              </a:solidFill>
              <a:latin typeface="Kayra Aydin" panose="020F0503040000020004" pitchFamily="34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AB0CFEB7-A235-4B23-942E-58D75BE5AE58}"/>
              </a:ext>
            </a:extLst>
          </p:cNvPr>
          <p:cNvSpPr/>
          <p:nvPr/>
        </p:nvSpPr>
        <p:spPr>
          <a:xfrm flipH="1">
            <a:off x="16776" y="4486013"/>
            <a:ext cx="12175223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 Bayrak direğinde çırpınan düşman bayrağına acı içinde baktı.</a:t>
            </a:r>
          </a:p>
        </p:txBody>
      </p:sp>
    </p:spTree>
    <p:extLst>
      <p:ext uri="{BB962C8B-B14F-4D97-AF65-F5344CB8AC3E}">
        <p14:creationId xmlns="" xmlns:p14="http://schemas.microsoft.com/office/powerpoint/2010/main" val="28014501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C246C3CB-3E17-4D01-9A33-2CA8673DBB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4A5D069B-26E0-4202-92CC-EFC0E9620B55}"/>
              </a:ext>
            </a:extLst>
          </p:cNvPr>
          <p:cNvSpPr txBox="1"/>
          <p:nvPr/>
        </p:nvSpPr>
        <p:spPr>
          <a:xfrm>
            <a:off x="1065401" y="318782"/>
            <a:ext cx="9857065" cy="110799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6600" b="1" dirty="0">
                <a:solidFill>
                  <a:srgbClr val="FF0000"/>
                </a:solidFill>
                <a:latin typeface="Kayra Aydin" panose="020F0503040000020004" pitchFamily="34" charset="0"/>
              </a:rPr>
              <a:t>SÖZLÜK ÇALIŞMASI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613B7E0E-37BA-4ECB-BDD7-A2AA8362B918}"/>
              </a:ext>
            </a:extLst>
          </p:cNvPr>
          <p:cNvSpPr txBox="1"/>
          <p:nvPr/>
        </p:nvSpPr>
        <p:spPr>
          <a:xfrm>
            <a:off x="218113" y="1996580"/>
            <a:ext cx="141774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Gurur: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FAF8928D-DBCF-4FC9-91CD-56FAFED4791B}"/>
              </a:ext>
            </a:extLst>
          </p:cNvPr>
          <p:cNvSpPr/>
          <p:nvPr/>
        </p:nvSpPr>
        <p:spPr>
          <a:xfrm flipH="1">
            <a:off x="1635853" y="2004969"/>
            <a:ext cx="10532377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1. Kendini beğenme, büyüklenme, benlik, kibir.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565BD059-0AD8-4949-9217-811188DA06BB}"/>
              </a:ext>
            </a:extLst>
          </p:cNvPr>
          <p:cNvSpPr/>
          <p:nvPr/>
        </p:nvSpPr>
        <p:spPr>
          <a:xfrm flipH="1">
            <a:off x="926982" y="4161494"/>
            <a:ext cx="8879747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 Dalgalanan bayrağımıza gururla bakıyorum.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458D88B8-911A-4CED-8C03-365D8424C787}"/>
              </a:ext>
            </a:extLst>
          </p:cNvPr>
          <p:cNvSpPr/>
          <p:nvPr/>
        </p:nvSpPr>
        <p:spPr>
          <a:xfrm flipH="1">
            <a:off x="1659623" y="2835163"/>
            <a:ext cx="10532377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2. Onur, şeref.</a:t>
            </a:r>
          </a:p>
        </p:txBody>
      </p:sp>
    </p:spTree>
    <p:extLst>
      <p:ext uri="{BB962C8B-B14F-4D97-AF65-F5344CB8AC3E}">
        <p14:creationId xmlns="" xmlns:p14="http://schemas.microsoft.com/office/powerpoint/2010/main" val="26943887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117</Words>
  <PresentationFormat>Özel</PresentationFormat>
  <Paragraphs>29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2019-03-02T13:46:46Z</dcterms:created>
  <dcterms:modified xsi:type="dcterms:W3CDTF">2019-03-14T08:01:22Z</dcterms:modified>
  <cp:category>https://www.sorubak.com</cp:category>
</cp:coreProperties>
</file>