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2634" y="-8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6E29D1-06AA-4A20-B558-6B1D6EAFCA03}" type="datetimeFigureOut">
              <a:rPr lang="tr-TR" smtClean="0"/>
              <a:t>17/05/2019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767403-2650-4CF4-A596-D2992B78A973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67403-2650-4CF4-A596-D2992B78A973}" type="slidenum">
              <a:rPr lang="tr-TR" smtClean="0"/>
              <a:t>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ACC2-B0A4-4DAF-B9BC-86E321C7B212}" type="datetimeFigureOut">
              <a:rPr lang="tr-TR" smtClean="0"/>
              <a:pPr/>
              <a:t>17/05/2019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356A-A2DD-47F2-85A3-00A5EE36F9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58320027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ACC2-B0A4-4DAF-B9BC-86E321C7B212}" type="datetimeFigureOut">
              <a:rPr lang="tr-TR" smtClean="0"/>
              <a:pPr/>
              <a:t>17/05/2019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356A-A2DD-47F2-85A3-00A5EE36F9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9814765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ACC2-B0A4-4DAF-B9BC-86E321C7B212}" type="datetimeFigureOut">
              <a:rPr lang="tr-TR" smtClean="0"/>
              <a:pPr/>
              <a:t>17/05/2019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356A-A2DD-47F2-85A3-00A5EE36F9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06744046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ACC2-B0A4-4DAF-B9BC-86E321C7B212}" type="datetimeFigureOut">
              <a:rPr lang="tr-TR" smtClean="0"/>
              <a:pPr/>
              <a:t>17/05/2019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356A-A2DD-47F2-85A3-00A5EE36F9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69194494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ACC2-B0A4-4DAF-B9BC-86E321C7B212}" type="datetimeFigureOut">
              <a:rPr lang="tr-TR" smtClean="0"/>
              <a:pPr/>
              <a:t>17/05/2019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356A-A2DD-47F2-85A3-00A5EE36F9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60991180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ACC2-B0A4-4DAF-B9BC-86E321C7B212}" type="datetimeFigureOut">
              <a:rPr lang="tr-TR" smtClean="0"/>
              <a:pPr/>
              <a:t>17/05/2019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356A-A2DD-47F2-85A3-00A5EE36F9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8277384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ACC2-B0A4-4DAF-B9BC-86E321C7B212}" type="datetimeFigureOut">
              <a:rPr lang="tr-TR" smtClean="0"/>
              <a:pPr/>
              <a:t>17/05/2019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356A-A2DD-47F2-85A3-00A5EE36F9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764147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ACC2-B0A4-4DAF-B9BC-86E321C7B212}" type="datetimeFigureOut">
              <a:rPr lang="tr-TR" smtClean="0"/>
              <a:pPr/>
              <a:t>17/05/2019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356A-A2DD-47F2-85A3-00A5EE36F9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913670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ACC2-B0A4-4DAF-B9BC-86E321C7B212}" type="datetimeFigureOut">
              <a:rPr lang="tr-TR" smtClean="0"/>
              <a:pPr/>
              <a:t>17/05/2019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356A-A2DD-47F2-85A3-00A5EE36F9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5072217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ACC2-B0A4-4DAF-B9BC-86E321C7B212}" type="datetimeFigureOut">
              <a:rPr lang="tr-TR" smtClean="0"/>
              <a:pPr/>
              <a:t>17/05/2019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356A-A2DD-47F2-85A3-00A5EE36F9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42730316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ACC2-B0A4-4DAF-B9BC-86E321C7B212}" type="datetimeFigureOut">
              <a:rPr lang="tr-TR" smtClean="0"/>
              <a:pPr/>
              <a:t>17/05/2019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4356A-A2DD-47F2-85A3-00A5EE36F9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8456768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5ACC2-B0A4-4DAF-B9BC-86E321C7B212}" type="datetimeFigureOut">
              <a:rPr lang="tr-TR" smtClean="0"/>
              <a:pPr/>
              <a:t>17/05/2019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4356A-A2DD-47F2-85A3-00A5EE36F9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941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sorubak.com/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gif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799" y="1412776"/>
            <a:ext cx="7772400" cy="1470025"/>
          </a:xfrm>
        </p:spPr>
        <p:txBody>
          <a:bodyPr>
            <a:noAutofit/>
          </a:bodyPr>
          <a:lstStyle/>
          <a:p>
            <a:r>
              <a:rPr lang="tr-TR" sz="7200" b="1" dirty="0" smtClean="0"/>
              <a:t>Geometrik Şekiller ve Özellikleri</a:t>
            </a:r>
            <a:br>
              <a:rPr lang="tr-TR" sz="7200" b="1" dirty="0" smtClean="0"/>
            </a:br>
            <a:endParaRPr lang="tr-TR" sz="7200" b="1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4073018"/>
            <a:ext cx="2915816" cy="259634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073018"/>
            <a:ext cx="3419872" cy="259634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3" y="2612998"/>
            <a:ext cx="2808311" cy="2590306"/>
          </a:xfrm>
          <a:prstGeom prst="rect">
            <a:avLst/>
          </a:prstGeom>
        </p:spPr>
      </p:pic>
      <p:sp>
        <p:nvSpPr>
          <p:cNvPr id="10" name="9 Dikdörtgen"/>
          <p:cNvSpPr/>
          <p:nvPr/>
        </p:nvSpPr>
        <p:spPr>
          <a:xfrm>
            <a:off x="3243239" y="3244334"/>
            <a:ext cx="2710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5"/>
              </a:rPr>
              <a:t>https://</a:t>
            </a:r>
            <a:r>
              <a:rPr lang="tr-TR" dirty="0" smtClean="0">
                <a:hlinkClick r:id="rId5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649828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Silindire Benzeyen Nesneler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3789040"/>
            <a:ext cx="2296864" cy="206536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0726" y="1412776"/>
            <a:ext cx="2296864" cy="226157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412776"/>
            <a:ext cx="2386007" cy="222694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3789040"/>
            <a:ext cx="2401706" cy="1962150"/>
          </a:xfrm>
          <a:prstGeom prst="rect">
            <a:avLst/>
          </a:prstGeom>
        </p:spPr>
      </p:pic>
      <p:sp>
        <p:nvSpPr>
          <p:cNvPr id="9" name="Dikdörtgen 8"/>
          <p:cNvSpPr/>
          <p:nvPr/>
        </p:nvSpPr>
        <p:spPr>
          <a:xfrm>
            <a:off x="251520" y="5657671"/>
            <a:ext cx="90901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ü"/>
            </a:pPr>
            <a:r>
              <a:rPr lang="tr-TR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Bardak, soba borusu, soba, çöp kovası, pil gibi nesneler silindire benzer.</a:t>
            </a:r>
          </a:p>
        </p:txBody>
      </p:sp>
    </p:spTree>
    <p:extLst>
      <p:ext uri="{BB962C8B-B14F-4D97-AF65-F5344CB8AC3E}">
        <p14:creationId xmlns:p14="http://schemas.microsoft.com/office/powerpoint/2010/main" xmlns="" val="9792665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KONİ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139"/>
          <a:stretch/>
        </p:blipFill>
        <p:spPr>
          <a:xfrm>
            <a:off x="3779912" y="4115707"/>
            <a:ext cx="4032447" cy="2448272"/>
          </a:xfrm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3851920" y="1340768"/>
            <a:ext cx="4038600" cy="4525963"/>
          </a:xfrm>
        </p:spPr>
        <p:txBody>
          <a:bodyPr/>
          <a:lstStyle/>
          <a:p>
            <a:r>
              <a:rPr lang="tr-TR" dirty="0"/>
              <a:t>Koninin bir taban yüzeyi ve bir yan yüzeyi olmak üzere 2 yüzeyi vardır. 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Köşesi </a:t>
            </a:r>
            <a:r>
              <a:rPr lang="tr-TR" dirty="0"/>
              <a:t>ve </a:t>
            </a:r>
            <a:r>
              <a:rPr lang="tr-TR" dirty="0" smtClean="0"/>
              <a:t>ayrıtı yoktur.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340768"/>
            <a:ext cx="3024336" cy="267745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1" y="4221088"/>
            <a:ext cx="3024336" cy="229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43316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Koniye Benzeyen Nesneler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4320" y="3885159"/>
            <a:ext cx="2459927" cy="20193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7" y="3789040"/>
            <a:ext cx="2232248" cy="213699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1533525"/>
            <a:ext cx="2448272" cy="208823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1533525"/>
            <a:ext cx="2232248" cy="2088232"/>
          </a:xfrm>
          <a:prstGeom prst="rect">
            <a:avLst/>
          </a:prstGeom>
        </p:spPr>
      </p:pic>
      <p:sp>
        <p:nvSpPr>
          <p:cNvPr id="10" name="Dikdörtgen 9"/>
          <p:cNvSpPr/>
          <p:nvPr/>
        </p:nvSpPr>
        <p:spPr>
          <a:xfrm>
            <a:off x="21285" y="5775521"/>
            <a:ext cx="82721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3200" dirty="0">
                <a:solidFill>
                  <a:srgbClr val="C00000"/>
                </a:solidFill>
              </a:rPr>
              <a:t>Dondurma külahı, minarenin uç kısmı, yeni yıl şapkası, huni gibi nesneler koniye benzer.</a:t>
            </a:r>
          </a:p>
        </p:txBody>
      </p:sp>
    </p:spTree>
    <p:extLst>
      <p:ext uri="{BB962C8B-B14F-4D97-AF65-F5344CB8AC3E}">
        <p14:creationId xmlns:p14="http://schemas.microsoft.com/office/powerpoint/2010/main" xmlns="" val="623513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7200" dirty="0" smtClean="0"/>
              <a:t>KÜRE</a:t>
            </a:r>
            <a:endParaRPr lang="tr-TR" sz="7200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294" y="1628800"/>
            <a:ext cx="2376264" cy="2243512"/>
          </a:xfrm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3851920" y="2061100"/>
            <a:ext cx="4038600" cy="4525963"/>
          </a:xfrm>
        </p:spPr>
        <p:txBody>
          <a:bodyPr>
            <a:normAutofit/>
          </a:bodyPr>
          <a:lstStyle/>
          <a:p>
            <a:r>
              <a:rPr lang="tr-TR" sz="4800" dirty="0" smtClean="0"/>
              <a:t>Tek bir yüzeyi vardır.</a:t>
            </a:r>
          </a:p>
          <a:p>
            <a:r>
              <a:rPr lang="tr-TR" sz="4800" dirty="0" smtClean="0"/>
              <a:t>Ayrıtı ve köşesi yoktur.</a:t>
            </a:r>
            <a:endParaRPr lang="tr-TR" sz="48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21" t="59544" r="66318" b="15002"/>
          <a:stretch/>
        </p:blipFill>
        <p:spPr>
          <a:xfrm>
            <a:off x="755576" y="4221088"/>
            <a:ext cx="2382982" cy="174567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351455" y="3140968"/>
            <a:ext cx="11912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/>
              <a:t>KÜRE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742969" y="5966761"/>
            <a:ext cx="2646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/>
              <a:t>Kürenin açılımı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24535058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Küreye Benzeyen Nesneler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8250" y="1412776"/>
            <a:ext cx="2489653" cy="223224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3106" y="1412776"/>
            <a:ext cx="2232248" cy="225785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8250" y="3777417"/>
            <a:ext cx="2489653" cy="2062336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3106" y="3781246"/>
            <a:ext cx="2232248" cy="1876425"/>
          </a:xfrm>
          <a:prstGeom prst="rect">
            <a:avLst/>
          </a:prstGeom>
        </p:spPr>
      </p:pic>
      <p:sp>
        <p:nvSpPr>
          <p:cNvPr id="10" name="Dikdörtgen 9"/>
          <p:cNvSpPr/>
          <p:nvPr/>
        </p:nvSpPr>
        <p:spPr>
          <a:xfrm>
            <a:off x="199493" y="5657671"/>
            <a:ext cx="84273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tr-TR" sz="3600" dirty="0">
                <a:solidFill>
                  <a:srgbClr val="C00000"/>
                </a:solidFill>
              </a:rPr>
              <a:t>Dünya modeli, portakal, karpuz, top gibi nesneler küreye benzer.</a:t>
            </a:r>
          </a:p>
        </p:txBody>
      </p:sp>
    </p:spTree>
    <p:extLst>
      <p:ext uri="{BB962C8B-B14F-4D97-AF65-F5344CB8AC3E}">
        <p14:creationId xmlns:p14="http://schemas.microsoft.com/office/powerpoint/2010/main" xmlns="" val="2986815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8000" dirty="0" smtClean="0"/>
              <a:t>KÜP</a:t>
            </a:r>
            <a:endParaRPr lang="tr-TR" sz="8000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4365104"/>
            <a:ext cx="2664296" cy="2376264"/>
          </a:xfrm>
        </p:spPr>
      </p:pic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412776"/>
            <a:ext cx="2232248" cy="2232248"/>
          </a:xfrm>
        </p:spPr>
      </p:pic>
      <p:sp>
        <p:nvSpPr>
          <p:cNvPr id="9" name="Metin kutusu 8"/>
          <p:cNvSpPr txBox="1"/>
          <p:nvPr/>
        </p:nvSpPr>
        <p:spPr>
          <a:xfrm>
            <a:off x="971600" y="908720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Küp</a:t>
            </a:r>
            <a:endParaRPr lang="tr-TR" sz="4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539552" y="3933056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Küpün açılımı</a:t>
            </a:r>
            <a:endParaRPr lang="tr-TR" sz="32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3779912" y="1616606"/>
            <a:ext cx="51845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tr-TR" sz="3600" dirty="0" smtClean="0"/>
              <a:t> 8 köşesi vardır.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3600" dirty="0" smtClean="0"/>
              <a:t> 12 ayrıtı vardır.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3600" b="1" dirty="0" smtClean="0"/>
              <a:t> </a:t>
            </a:r>
            <a:r>
              <a:rPr lang="tr-TR" sz="3600" dirty="0" smtClean="0"/>
              <a:t>6 Yüzü vardır. 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3600" dirty="0"/>
              <a:t> </a:t>
            </a:r>
            <a:r>
              <a:rPr lang="tr-TR" sz="3600" dirty="0" smtClean="0"/>
              <a:t>Yüzleri </a:t>
            </a:r>
            <a:r>
              <a:rPr lang="tr-TR" sz="3600" dirty="0"/>
              <a:t>birbirine </a:t>
            </a:r>
            <a:r>
              <a:rPr lang="tr-TR" sz="3600" dirty="0" smtClean="0"/>
              <a:t>eşittir.</a:t>
            </a:r>
            <a:endParaRPr lang="tr-TR" sz="3600" dirty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34" t="-13341" r="534" b="13341"/>
          <a:stretch/>
        </p:blipFill>
        <p:spPr>
          <a:xfrm>
            <a:off x="3779912" y="3933056"/>
            <a:ext cx="396044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20395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/>
              <a:t>Küpe </a:t>
            </a:r>
            <a:r>
              <a:rPr lang="tr-TR" sz="5400" dirty="0"/>
              <a:t>B</a:t>
            </a:r>
            <a:r>
              <a:rPr lang="tr-TR" sz="5400" dirty="0" smtClean="0"/>
              <a:t>enzeyen </a:t>
            </a:r>
            <a:r>
              <a:rPr lang="tr-TR" sz="5400" dirty="0"/>
              <a:t>N</a:t>
            </a:r>
            <a:r>
              <a:rPr lang="tr-TR" sz="5400" dirty="0" smtClean="0"/>
              <a:t>esneler</a:t>
            </a:r>
            <a:endParaRPr lang="tr-TR" sz="54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1547309"/>
            <a:ext cx="2592288" cy="205794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1" y="1517022"/>
            <a:ext cx="2358727" cy="208823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00033" y="3740163"/>
            <a:ext cx="2370197" cy="206510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9438" y="3740163"/>
            <a:ext cx="2594489" cy="1993093"/>
          </a:xfrm>
          <a:prstGeom prst="rect">
            <a:avLst/>
          </a:prstGeom>
        </p:spPr>
      </p:pic>
      <p:sp>
        <p:nvSpPr>
          <p:cNvPr id="9" name="Dikdörtgen 8"/>
          <p:cNvSpPr/>
          <p:nvPr/>
        </p:nvSpPr>
        <p:spPr>
          <a:xfrm>
            <a:off x="107504" y="5855243"/>
            <a:ext cx="79638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tr-TR" sz="3200" b="1" dirty="0"/>
              <a:t>Peynir kalıbı, zar gibi nesneler küpe benzer.</a:t>
            </a:r>
          </a:p>
        </p:txBody>
      </p:sp>
    </p:spTree>
    <p:extLst>
      <p:ext uri="{BB962C8B-B14F-4D97-AF65-F5344CB8AC3E}">
        <p14:creationId xmlns:p14="http://schemas.microsoft.com/office/powerpoint/2010/main" xmlns="" val="7239082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KARE PRİZMA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2987824" y="1412776"/>
            <a:ext cx="4038600" cy="3168352"/>
          </a:xfrm>
        </p:spPr>
        <p:txBody>
          <a:bodyPr>
            <a:normAutofit/>
          </a:bodyPr>
          <a:lstStyle/>
          <a:p>
            <a:r>
              <a:rPr lang="tr-TR" dirty="0"/>
              <a:t>6 yüzü vardır. </a:t>
            </a:r>
            <a:endParaRPr lang="tr-TR" dirty="0" smtClean="0"/>
          </a:p>
          <a:p>
            <a:r>
              <a:rPr lang="tr-TR" dirty="0" smtClean="0"/>
              <a:t>Yüzleri </a:t>
            </a:r>
            <a:r>
              <a:rPr lang="tr-TR" dirty="0"/>
              <a:t>düzdür. </a:t>
            </a:r>
          </a:p>
          <a:p>
            <a:r>
              <a:rPr lang="tr-TR" dirty="0"/>
              <a:t>8 köşesi vardır.</a:t>
            </a:r>
          </a:p>
          <a:p>
            <a:r>
              <a:rPr lang="tr-TR" dirty="0"/>
              <a:t>12 ayrıtı vardır</a:t>
            </a:r>
            <a:r>
              <a:rPr lang="tr-TR" dirty="0" smtClean="0"/>
              <a:t>.</a:t>
            </a:r>
          </a:p>
          <a:p>
            <a:r>
              <a:rPr lang="tr-TR" dirty="0" smtClean="0"/>
              <a:t>Tabanları karedir.</a:t>
            </a:r>
          </a:p>
          <a:p>
            <a:r>
              <a:rPr lang="tr-TR" dirty="0" smtClean="0"/>
              <a:t>Kenarları dörtgendir. 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412776"/>
            <a:ext cx="2002174" cy="2736304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1412776"/>
            <a:ext cx="2664296" cy="2568206"/>
          </a:xfrm>
          <a:prstGeom prst="rect">
            <a:avLst/>
          </a:prstGeom>
        </p:spPr>
      </p:pic>
      <p:pic>
        <p:nvPicPr>
          <p:cNvPr id="11" name="İçerik Yer Tutucusu 10"/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161"/>
          <a:stretch/>
        </p:blipFill>
        <p:spPr>
          <a:xfrm>
            <a:off x="395536" y="4653136"/>
            <a:ext cx="4038600" cy="2016224"/>
          </a:xfrm>
        </p:spPr>
      </p:pic>
      <p:sp>
        <p:nvSpPr>
          <p:cNvPr id="12" name="Dikdörtgen 11"/>
          <p:cNvSpPr/>
          <p:nvPr/>
        </p:nvSpPr>
        <p:spPr>
          <a:xfrm>
            <a:off x="4392488" y="472514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r-TR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Bisküvi kutusu, zeytinyağı tenekesi gibi nesneler kare prizmaya benzer.</a:t>
            </a:r>
          </a:p>
        </p:txBody>
      </p:sp>
    </p:spTree>
    <p:extLst>
      <p:ext uri="{BB962C8B-B14F-4D97-AF65-F5344CB8AC3E}">
        <p14:creationId xmlns:p14="http://schemas.microsoft.com/office/powerpoint/2010/main" xmlns="" val="38243949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DİKDÖRTGEN PRİZMA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299"/>
          <a:stretch/>
        </p:blipFill>
        <p:spPr>
          <a:xfrm>
            <a:off x="0" y="1772816"/>
            <a:ext cx="5004048" cy="3312367"/>
          </a:xfrm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118898" y="1568965"/>
            <a:ext cx="4038600" cy="4525963"/>
          </a:xfrm>
        </p:spPr>
        <p:txBody>
          <a:bodyPr/>
          <a:lstStyle/>
          <a:p>
            <a:r>
              <a:rPr lang="tr-TR" dirty="0" smtClean="0"/>
              <a:t>8 Köşesi vardır.</a:t>
            </a:r>
          </a:p>
          <a:p>
            <a:r>
              <a:rPr lang="tr-TR" dirty="0" smtClean="0"/>
              <a:t>12 ayrıtı vardır.</a:t>
            </a:r>
          </a:p>
          <a:p>
            <a:r>
              <a:rPr lang="tr-TR" dirty="0" smtClean="0"/>
              <a:t>6 yüzeyi vardır.</a:t>
            </a:r>
          </a:p>
          <a:p>
            <a:r>
              <a:rPr lang="tr-TR" dirty="0" smtClean="0"/>
              <a:t>Tabanları ve kenar yüzeyleri dikdörtgendir.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319"/>
          <a:stretch/>
        </p:blipFill>
        <p:spPr>
          <a:xfrm>
            <a:off x="4644008" y="4849090"/>
            <a:ext cx="4392488" cy="1892277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8242928" y="5546451"/>
            <a:ext cx="621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ayrıt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8362191" y="6094928"/>
            <a:ext cx="502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Yüz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717243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Dikdörtgen Prizma Şeklinde Olan Nesneler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3887808"/>
            <a:ext cx="2518433" cy="193430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66750" y="3645024"/>
            <a:ext cx="2770949" cy="216540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412776"/>
            <a:ext cx="2518433" cy="223224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1412776"/>
            <a:ext cx="2775108" cy="2139783"/>
          </a:xfrm>
          <a:prstGeom prst="rect">
            <a:avLst/>
          </a:prstGeom>
        </p:spPr>
      </p:pic>
      <p:sp>
        <p:nvSpPr>
          <p:cNvPr id="9" name="Dikdörtgen 8"/>
          <p:cNvSpPr/>
          <p:nvPr/>
        </p:nvSpPr>
        <p:spPr>
          <a:xfrm>
            <a:off x="170353" y="5836246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tr-TR" sz="2400" b="1" dirty="0">
                <a:solidFill>
                  <a:schemeClr val="accent1">
                    <a:lumMod val="75000"/>
                  </a:schemeClr>
                </a:solidFill>
              </a:rPr>
              <a:t>Kibrit kutusu, süt kutusu, kitap gibi nesneler dikdörtgenler prizmasına benzer.</a:t>
            </a:r>
          </a:p>
        </p:txBody>
      </p:sp>
    </p:spTree>
    <p:extLst>
      <p:ext uri="{BB962C8B-B14F-4D97-AF65-F5344CB8AC3E}">
        <p14:creationId xmlns:p14="http://schemas.microsoft.com/office/powerpoint/2010/main" xmlns="" val="12279023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ÜÇGEN PRİZMA</a:t>
            </a:r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577"/>
          <a:stretch/>
        </p:blipFill>
        <p:spPr>
          <a:xfrm>
            <a:off x="4788024" y="4509121"/>
            <a:ext cx="3312368" cy="2096610"/>
          </a:xfrm>
        </p:spPr>
      </p:pic>
      <p:sp>
        <p:nvSpPr>
          <p:cNvPr id="5" name="İçerik Yer Tutucusu 4"/>
          <p:cNvSpPr>
            <a:spLocks noGrp="1"/>
          </p:cNvSpPr>
          <p:nvPr>
            <p:ph sz="half" idx="2"/>
          </p:nvPr>
        </p:nvSpPr>
        <p:spPr>
          <a:xfrm>
            <a:off x="3851920" y="1572150"/>
            <a:ext cx="4038600" cy="4525963"/>
          </a:xfrm>
        </p:spPr>
        <p:txBody>
          <a:bodyPr/>
          <a:lstStyle/>
          <a:p>
            <a:r>
              <a:rPr lang="tr-TR" dirty="0" smtClean="0"/>
              <a:t>6 </a:t>
            </a:r>
            <a:r>
              <a:rPr lang="tr-TR" dirty="0"/>
              <a:t>köşesi vardır.</a:t>
            </a:r>
          </a:p>
          <a:p>
            <a:r>
              <a:rPr lang="tr-TR" dirty="0"/>
              <a:t>9 ayrıtı vardır</a:t>
            </a:r>
            <a:r>
              <a:rPr lang="tr-TR" dirty="0" smtClean="0"/>
              <a:t>.</a:t>
            </a:r>
          </a:p>
          <a:p>
            <a:r>
              <a:rPr lang="tr-TR" dirty="0" smtClean="0"/>
              <a:t> 5 tane yüzü vardır. </a:t>
            </a:r>
          </a:p>
          <a:p>
            <a:r>
              <a:rPr lang="tr-TR" dirty="0" smtClean="0"/>
              <a:t>Alt ve üst yüzleri birbirine eşittir.</a:t>
            </a:r>
          </a:p>
          <a:p>
            <a:endParaRPr lang="tr-TR" dirty="0"/>
          </a:p>
          <a:p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3" y="1572150"/>
            <a:ext cx="2740410" cy="285216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3" y="4509120"/>
            <a:ext cx="3384376" cy="209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21913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Üçgen Prizma </a:t>
            </a:r>
            <a:r>
              <a:rPr lang="tr-TR" dirty="0"/>
              <a:t>Ş</a:t>
            </a:r>
            <a:r>
              <a:rPr lang="tr-TR" dirty="0" smtClean="0"/>
              <a:t>eklinde </a:t>
            </a:r>
            <a:r>
              <a:rPr lang="tr-TR" dirty="0"/>
              <a:t>O</a:t>
            </a:r>
            <a:r>
              <a:rPr lang="tr-TR" dirty="0" smtClean="0"/>
              <a:t>lan Nesneler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9150" y="1412776"/>
            <a:ext cx="2743200" cy="208823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79" t="48081" r="61521" b="14949"/>
          <a:stretch/>
        </p:blipFill>
        <p:spPr>
          <a:xfrm>
            <a:off x="819150" y="3717033"/>
            <a:ext cx="2743200" cy="187220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0630" y="3717033"/>
            <a:ext cx="3096344" cy="1872208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1408761"/>
            <a:ext cx="3080289" cy="2088233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>
            <a:off x="467544" y="5555953"/>
            <a:ext cx="74637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§"/>
            </a:pPr>
            <a:r>
              <a:rPr lang="tr-TR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Evlerin çatısı, çadır gibi nesneler üçgen prizmaya benzer.</a:t>
            </a:r>
          </a:p>
        </p:txBody>
      </p:sp>
    </p:spTree>
    <p:extLst>
      <p:ext uri="{BB962C8B-B14F-4D97-AF65-F5344CB8AC3E}">
        <p14:creationId xmlns:p14="http://schemas.microsoft.com/office/powerpoint/2010/main" xmlns="" val="26213072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SİLİNDİR</a:t>
            </a:r>
            <a:endParaRPr lang="tr-TR" dirty="0"/>
          </a:p>
        </p:txBody>
      </p:sp>
      <p:pic>
        <p:nvPicPr>
          <p:cNvPr id="11" name="İçerik Yer Tutucusu 10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205"/>
          <a:stretch/>
        </p:blipFill>
        <p:spPr>
          <a:xfrm>
            <a:off x="4283968" y="4509120"/>
            <a:ext cx="3456384" cy="2016224"/>
          </a:xfrm>
        </p:spPr>
      </p:pic>
      <p:sp>
        <p:nvSpPr>
          <p:cNvPr id="10" name="İçerik Yer Tutucusu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/>
              <a:t>Yan yüzü </a:t>
            </a:r>
            <a:r>
              <a:rPr lang="tr-TR" dirty="0" smtClean="0"/>
              <a:t>eğridir.</a:t>
            </a:r>
            <a:endParaRPr lang="tr-TR" dirty="0"/>
          </a:p>
          <a:p>
            <a:r>
              <a:rPr lang="tr-TR" dirty="0"/>
              <a:t>Alt ve üst yüzleri düzdür.</a:t>
            </a:r>
          </a:p>
          <a:p>
            <a:r>
              <a:rPr lang="tr-TR" dirty="0"/>
              <a:t>Silindirin ayrıtı yoktur.</a:t>
            </a:r>
          </a:p>
          <a:p>
            <a:r>
              <a:rPr lang="tr-TR" dirty="0" smtClean="0"/>
              <a:t>Silindirin köşesi yoktur.</a:t>
            </a:r>
            <a:endParaRPr lang="tr-TR" dirty="0"/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580" y="1196752"/>
            <a:ext cx="2664296" cy="2808312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2432" b="18439"/>
          <a:stretch/>
        </p:blipFill>
        <p:spPr>
          <a:xfrm>
            <a:off x="683568" y="4365104"/>
            <a:ext cx="288032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66205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245</Words>
  <PresentationFormat>Ekran Gösterisi (4:3)</PresentationFormat>
  <Paragraphs>58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Geometrik Şekiller ve Özellikleri </vt:lpstr>
      <vt:lpstr>KÜP</vt:lpstr>
      <vt:lpstr>Küpe Benzeyen Nesneler</vt:lpstr>
      <vt:lpstr>KARE PRİZMA</vt:lpstr>
      <vt:lpstr>DİKDÖRTGEN PRİZMA</vt:lpstr>
      <vt:lpstr>Dikdörtgen Prizma Şeklinde Olan Nesneler</vt:lpstr>
      <vt:lpstr>ÜÇGEN PRİZMA</vt:lpstr>
      <vt:lpstr>Üçgen Prizma Şeklinde Olan Nesneler</vt:lpstr>
      <vt:lpstr>SİLİNDİR</vt:lpstr>
      <vt:lpstr>Silindire Benzeyen Nesneler</vt:lpstr>
      <vt:lpstr>KONİ</vt:lpstr>
      <vt:lpstr>Koniye Benzeyen Nesneler</vt:lpstr>
      <vt:lpstr>KÜRE</vt:lpstr>
      <vt:lpstr>Küreye Benzeyen Nesneler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2019-03-25T11:41:03Z</dcterms:created>
  <dcterms:modified xsi:type="dcterms:W3CDTF">2019-05-17T11:10:10Z</dcterms:modified>
  <cp:category>https://www.sorubak.com</cp:category>
</cp:coreProperties>
</file>